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27.xml" ContentType="application/inkml+xml"/>
  <Override PartName="/ppt/notesSlides/notesSlide6.xml" ContentType="application/vnd.openxmlformats-officedocument.presentationml.notesSlide+xml"/>
  <Override PartName="/ppt/ink/ink28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29.xml" ContentType="application/inkml+xml"/>
  <Override PartName="/ppt/notesSlides/notesSlide13.xml" ContentType="application/vnd.openxmlformats-officedocument.presentationml.notesSlide+xml"/>
  <Override PartName="/ppt/ink/ink30.xml" ContentType="application/inkml+xml"/>
  <Override PartName="/ppt/notesSlides/notesSlide14.xml" ContentType="application/vnd.openxmlformats-officedocument.presentationml.notesSlide+xml"/>
  <Override PartName="/ppt/ink/ink31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32.xml" ContentType="application/inkml+xml"/>
  <Override PartName="/ppt/notesSlides/notesSlide17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18.xml" ContentType="application/vnd.openxmlformats-officedocument.presentationml.notesSlide+xml"/>
  <Override PartName="/ppt/ink/ink36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37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23.xml" ContentType="application/vnd.openxmlformats-officedocument.presentationml.notesSlide+xml"/>
  <Override PartName="/ppt/ink/ink41.xml" ContentType="application/inkml+xml"/>
  <Override PartName="/ppt/notesSlides/notesSlide24.xml" ContentType="application/vnd.openxmlformats-officedocument.presentationml.notesSlide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notesSlides/notesSlide25.xml" ContentType="application/vnd.openxmlformats-officedocument.presentationml.notesSlide+xml"/>
  <Override PartName="/ppt/ink/ink47.xml" ContentType="application/inkml+xml"/>
  <Override PartName="/ppt/ink/ink48.xml" ContentType="application/inkml+xml"/>
  <Override PartName="/ppt/ink/ink49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257" r:id="rId2"/>
    <p:sldId id="258" r:id="rId3"/>
    <p:sldId id="259" r:id="rId4"/>
    <p:sldId id="260" r:id="rId5"/>
    <p:sldId id="301" r:id="rId6"/>
    <p:sldId id="261" r:id="rId7"/>
    <p:sldId id="294" r:id="rId8"/>
    <p:sldId id="296" r:id="rId9"/>
    <p:sldId id="297" r:id="rId10"/>
    <p:sldId id="298" r:id="rId11"/>
    <p:sldId id="262" r:id="rId12"/>
    <p:sldId id="295" r:id="rId13"/>
    <p:sldId id="300" r:id="rId14"/>
    <p:sldId id="267" r:id="rId15"/>
    <p:sldId id="321" r:id="rId16"/>
    <p:sldId id="269" r:id="rId17"/>
    <p:sldId id="382" r:id="rId18"/>
    <p:sldId id="383" r:id="rId19"/>
    <p:sldId id="384" r:id="rId20"/>
    <p:sldId id="385" r:id="rId21"/>
    <p:sldId id="386" r:id="rId22"/>
    <p:sldId id="264" r:id="rId23"/>
    <p:sldId id="387" r:id="rId24"/>
    <p:sldId id="430" r:id="rId25"/>
    <p:sldId id="283" r:id="rId26"/>
    <p:sldId id="284" r:id="rId27"/>
    <p:sldId id="285" r:id="rId28"/>
    <p:sldId id="289" r:id="rId29"/>
    <p:sldId id="271" r:id="rId30"/>
    <p:sldId id="275" r:id="rId31"/>
    <p:sldId id="276" r:id="rId32"/>
    <p:sldId id="411" r:id="rId33"/>
    <p:sldId id="412" r:id="rId34"/>
    <p:sldId id="413" r:id="rId35"/>
    <p:sldId id="263" r:id="rId36"/>
    <p:sldId id="414" r:id="rId37"/>
    <p:sldId id="418" r:id="rId38"/>
    <p:sldId id="415" r:id="rId39"/>
    <p:sldId id="416" r:id="rId40"/>
    <p:sldId id="417" r:id="rId41"/>
    <p:sldId id="272" r:id="rId42"/>
    <p:sldId id="419" r:id="rId43"/>
    <p:sldId id="420" r:id="rId44"/>
    <p:sldId id="421" r:id="rId45"/>
    <p:sldId id="422" r:id="rId46"/>
    <p:sldId id="423" r:id="rId47"/>
    <p:sldId id="424" r:id="rId48"/>
    <p:sldId id="425" r:id="rId49"/>
    <p:sldId id="426" r:id="rId50"/>
    <p:sldId id="427" r:id="rId51"/>
    <p:sldId id="302" r:id="rId52"/>
    <p:sldId id="303" r:id="rId53"/>
    <p:sldId id="428" r:id="rId54"/>
    <p:sldId id="273" r:id="rId55"/>
    <p:sldId id="314" r:id="rId56"/>
    <p:sldId id="304" r:id="rId57"/>
    <p:sldId id="305" r:id="rId58"/>
    <p:sldId id="306" r:id="rId59"/>
    <p:sldId id="307" r:id="rId60"/>
    <p:sldId id="274" r:id="rId61"/>
    <p:sldId id="315" r:id="rId62"/>
    <p:sldId id="316" r:id="rId63"/>
    <p:sldId id="308" r:id="rId64"/>
    <p:sldId id="309" r:id="rId65"/>
    <p:sldId id="280" r:id="rId66"/>
    <p:sldId id="310" r:id="rId67"/>
    <p:sldId id="270" r:id="rId68"/>
    <p:sldId id="282" r:id="rId69"/>
    <p:sldId id="291" r:id="rId70"/>
    <p:sldId id="429" r:id="rId71"/>
    <p:sldId id="292" r:id="rId72"/>
  </p:sldIdLst>
  <p:sldSz cx="9144000" cy="5149850"/>
  <p:notesSz cx="9144000" cy="514985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7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1" d="100"/>
          <a:sy n="141" d="100"/>
        </p:scale>
        <p:origin x="744" y="126"/>
      </p:cViewPr>
      <p:guideLst>
        <p:guide orient="horz" pos="2887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79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ddhesh Gunjal" userId="1024ecb43d19158b" providerId="LiveId" clId="{6D86FBE4-4EBC-4275-A807-BFE3B2FB449D}"/>
    <pc:docChg chg="undo custSel addSld modSld sldOrd">
      <pc:chgData name="Siddhesh Gunjal" userId="1024ecb43d19158b" providerId="LiveId" clId="{6D86FBE4-4EBC-4275-A807-BFE3B2FB449D}" dt="2023-01-07T04:40:15.386" v="78"/>
      <pc:docMkLst>
        <pc:docMk/>
      </pc:docMkLst>
      <pc:sldChg chg="addSp delSp mod">
        <pc:chgData name="Siddhesh Gunjal" userId="1024ecb43d19158b" providerId="LiveId" clId="{6D86FBE4-4EBC-4275-A807-BFE3B2FB449D}" dt="2023-01-07T04:08:46.103" v="77"/>
        <pc:sldMkLst>
          <pc:docMk/>
          <pc:sldMk cId="0" sldId="258"/>
        </pc:sldMkLst>
        <pc:inkChg chg="add">
          <ac:chgData name="Siddhesh Gunjal" userId="1024ecb43d19158b" providerId="LiveId" clId="{6D86FBE4-4EBC-4275-A807-BFE3B2FB449D}" dt="2023-01-07T04:08:46.103" v="77"/>
          <ac:inkMkLst>
            <pc:docMk/>
            <pc:sldMk cId="0" sldId="258"/>
            <ac:inkMk id="9" creationId="{6BD9AC9D-6818-B015-6DC3-5942F750996A}"/>
          </ac:inkMkLst>
        </pc:inkChg>
        <pc:inkChg chg="del">
          <ac:chgData name="Siddhesh Gunjal" userId="1024ecb43d19158b" providerId="LiveId" clId="{6D86FBE4-4EBC-4275-A807-BFE3B2FB449D}" dt="2023-01-07T02:37:15.289" v="76" actId="478"/>
          <ac:inkMkLst>
            <pc:docMk/>
            <pc:sldMk cId="0" sldId="258"/>
            <ac:inkMk id="10" creationId="{A013D97F-4B1A-845A-BEC4-B88102B16490}"/>
          </ac:inkMkLst>
        </pc:inkChg>
      </pc:sldChg>
      <pc:sldChg chg="delSp mod">
        <pc:chgData name="Siddhesh Gunjal" userId="1024ecb43d19158b" providerId="LiveId" clId="{6D86FBE4-4EBC-4275-A807-BFE3B2FB449D}" dt="2023-01-07T02:37:12.304" v="75" actId="478"/>
        <pc:sldMkLst>
          <pc:docMk/>
          <pc:sldMk cId="0" sldId="260"/>
        </pc:sldMkLst>
        <pc:inkChg chg="del">
          <ac:chgData name="Siddhesh Gunjal" userId="1024ecb43d19158b" providerId="LiveId" clId="{6D86FBE4-4EBC-4275-A807-BFE3B2FB449D}" dt="2023-01-07T02:37:12.304" v="75" actId="478"/>
          <ac:inkMkLst>
            <pc:docMk/>
            <pc:sldMk cId="0" sldId="260"/>
            <ac:inkMk id="33" creationId="{872BC513-78EE-3A4E-8935-86AD13C9A3E1}"/>
          </ac:inkMkLst>
        </pc:inkChg>
      </pc:sldChg>
      <pc:sldChg chg="addSp delSp mod">
        <pc:chgData name="Siddhesh Gunjal" userId="1024ecb43d19158b" providerId="LiveId" clId="{6D86FBE4-4EBC-4275-A807-BFE3B2FB449D}" dt="2023-01-07T04:08:46.103" v="77"/>
        <pc:sldMkLst>
          <pc:docMk/>
          <pc:sldMk cId="0" sldId="261"/>
        </pc:sldMkLst>
        <pc:inkChg chg="add">
          <ac:chgData name="Siddhesh Gunjal" userId="1024ecb43d19158b" providerId="LiveId" clId="{6D86FBE4-4EBC-4275-A807-BFE3B2FB449D}" dt="2023-01-07T04:08:46.103" v="77"/>
          <ac:inkMkLst>
            <pc:docMk/>
            <pc:sldMk cId="0" sldId="261"/>
            <ac:inkMk id="2" creationId="{11CBB062-E885-4C65-6548-2D98929A3E4E}"/>
          </ac:inkMkLst>
        </pc:inkChg>
        <pc:inkChg chg="del">
          <ac:chgData name="Siddhesh Gunjal" userId="1024ecb43d19158b" providerId="LiveId" clId="{6D86FBE4-4EBC-4275-A807-BFE3B2FB449D}" dt="2023-01-07T02:37:08.208" v="73" actId="478"/>
          <ac:inkMkLst>
            <pc:docMk/>
            <pc:sldMk cId="0" sldId="261"/>
            <ac:inkMk id="8" creationId="{F54046A9-6D5D-E96B-DEB9-C2CBCFCA646C}"/>
          </ac:inkMkLst>
        </pc:inkChg>
      </pc:sldChg>
      <pc:sldChg chg="addSp delSp mod">
        <pc:chgData name="Siddhesh Gunjal" userId="1024ecb43d19158b" providerId="LiveId" clId="{6D86FBE4-4EBC-4275-A807-BFE3B2FB449D}" dt="2023-01-07T04:08:46.103" v="77"/>
        <pc:sldMkLst>
          <pc:docMk/>
          <pc:sldMk cId="0" sldId="262"/>
        </pc:sldMkLst>
        <pc:inkChg chg="add">
          <ac:chgData name="Siddhesh Gunjal" userId="1024ecb43d19158b" providerId="LiveId" clId="{6D86FBE4-4EBC-4275-A807-BFE3B2FB449D}" dt="2023-01-07T04:08:46.103" v="77"/>
          <ac:inkMkLst>
            <pc:docMk/>
            <pc:sldMk cId="0" sldId="262"/>
            <ac:inkMk id="3" creationId="{96A8EE4B-725E-6F3D-6197-C794E0F9C045}"/>
          </ac:inkMkLst>
        </pc:inkChg>
        <pc:inkChg chg="del">
          <ac:chgData name="Siddhesh Gunjal" userId="1024ecb43d19158b" providerId="LiveId" clId="{6D86FBE4-4EBC-4275-A807-BFE3B2FB449D}" dt="2023-01-07T02:36:42.569" v="69" actId="478"/>
          <ac:inkMkLst>
            <pc:docMk/>
            <pc:sldMk cId="0" sldId="262"/>
            <ac:inkMk id="10" creationId="{171C4B23-2947-62D8-6F1A-FF0ACB96B481}"/>
          </ac:inkMkLst>
        </pc:inkChg>
      </pc:sldChg>
      <pc:sldChg chg="addSp">
        <pc:chgData name="Siddhesh Gunjal" userId="1024ecb43d19158b" providerId="LiveId" clId="{6D86FBE4-4EBC-4275-A807-BFE3B2FB449D}" dt="2023-01-07T04:08:46.103" v="77"/>
        <pc:sldMkLst>
          <pc:docMk/>
          <pc:sldMk cId="0" sldId="263"/>
        </pc:sldMkLst>
        <pc:inkChg chg="add">
          <ac:chgData name="Siddhesh Gunjal" userId="1024ecb43d19158b" providerId="LiveId" clId="{6D86FBE4-4EBC-4275-A807-BFE3B2FB449D}" dt="2023-01-07T04:08:46.103" v="77"/>
          <ac:inkMkLst>
            <pc:docMk/>
            <pc:sldMk cId="0" sldId="263"/>
            <ac:inkMk id="2" creationId="{FEBE7304-77D4-14C1-2695-E8DA3B69EBA4}"/>
          </ac:inkMkLst>
        </pc:inkChg>
      </pc:sldChg>
      <pc:sldChg chg="addSp delSp mod">
        <pc:chgData name="Siddhesh Gunjal" userId="1024ecb43d19158b" providerId="LiveId" clId="{6D86FBE4-4EBC-4275-A807-BFE3B2FB449D}" dt="2023-01-07T04:08:46.103" v="77"/>
        <pc:sldMkLst>
          <pc:docMk/>
          <pc:sldMk cId="0" sldId="264"/>
        </pc:sldMkLst>
        <pc:inkChg chg="add">
          <ac:chgData name="Siddhesh Gunjal" userId="1024ecb43d19158b" providerId="LiveId" clId="{6D86FBE4-4EBC-4275-A807-BFE3B2FB449D}" dt="2023-01-07T04:08:46.103" v="77"/>
          <ac:inkMkLst>
            <pc:docMk/>
            <pc:sldMk cId="0" sldId="264"/>
            <ac:inkMk id="8" creationId="{ED637C08-D243-9E15-D8D9-142902A6DD7A}"/>
          </ac:inkMkLst>
        </pc:inkChg>
        <pc:inkChg chg="del">
          <ac:chgData name="Siddhesh Gunjal" userId="1024ecb43d19158b" providerId="LiveId" clId="{6D86FBE4-4EBC-4275-A807-BFE3B2FB449D}" dt="2023-01-07T02:36:19.545" v="55" actId="478"/>
          <ac:inkMkLst>
            <pc:docMk/>
            <pc:sldMk cId="0" sldId="264"/>
            <ac:inkMk id="9" creationId="{66F89A78-54FD-1658-F5FF-27DE5455BF31}"/>
          </ac:inkMkLst>
        </pc:inkChg>
      </pc:sldChg>
      <pc:sldChg chg="addSp delSp mod">
        <pc:chgData name="Siddhesh Gunjal" userId="1024ecb43d19158b" providerId="LiveId" clId="{6D86FBE4-4EBC-4275-A807-BFE3B2FB449D}" dt="2023-01-07T04:08:46.103" v="77"/>
        <pc:sldMkLst>
          <pc:docMk/>
          <pc:sldMk cId="0" sldId="267"/>
        </pc:sldMkLst>
        <pc:inkChg chg="add">
          <ac:chgData name="Siddhesh Gunjal" userId="1024ecb43d19158b" providerId="LiveId" clId="{6D86FBE4-4EBC-4275-A807-BFE3B2FB449D}" dt="2023-01-07T04:08:46.103" v="77"/>
          <ac:inkMkLst>
            <pc:docMk/>
            <pc:sldMk cId="0" sldId="267"/>
            <ac:inkMk id="9" creationId="{FE6A5C35-14C4-FC5D-4F7B-E99C8825A723}"/>
          </ac:inkMkLst>
        </pc:inkChg>
        <pc:inkChg chg="del">
          <ac:chgData name="Siddhesh Gunjal" userId="1024ecb43d19158b" providerId="LiveId" clId="{6D86FBE4-4EBC-4275-A807-BFE3B2FB449D}" dt="2023-01-07T02:36:37.672" v="66" actId="478"/>
          <ac:inkMkLst>
            <pc:docMk/>
            <pc:sldMk cId="0" sldId="267"/>
            <ac:inkMk id="10" creationId="{255A5D2D-9D00-F702-0251-64CEA55EBC59}"/>
          </ac:inkMkLst>
        </pc:inkChg>
      </pc:sldChg>
      <pc:sldChg chg="addSp delSp mod">
        <pc:chgData name="Siddhesh Gunjal" userId="1024ecb43d19158b" providerId="LiveId" clId="{6D86FBE4-4EBC-4275-A807-BFE3B2FB449D}" dt="2023-01-07T04:08:46.103" v="77"/>
        <pc:sldMkLst>
          <pc:docMk/>
          <pc:sldMk cId="0" sldId="269"/>
        </pc:sldMkLst>
        <pc:inkChg chg="add">
          <ac:chgData name="Siddhesh Gunjal" userId="1024ecb43d19158b" providerId="LiveId" clId="{6D86FBE4-4EBC-4275-A807-BFE3B2FB449D}" dt="2023-01-07T04:08:46.103" v="77"/>
          <ac:inkMkLst>
            <pc:docMk/>
            <pc:sldMk cId="0" sldId="269"/>
            <ac:inkMk id="7" creationId="{B701F89B-DF72-1BBD-1B16-474A8A5BE53B}"/>
          </ac:inkMkLst>
        </pc:inkChg>
        <pc:inkChg chg="del">
          <ac:chgData name="Siddhesh Gunjal" userId="1024ecb43d19158b" providerId="LiveId" clId="{6D86FBE4-4EBC-4275-A807-BFE3B2FB449D}" dt="2023-01-07T02:36:33.944" v="64" actId="478"/>
          <ac:inkMkLst>
            <pc:docMk/>
            <pc:sldMk cId="0" sldId="269"/>
            <ac:inkMk id="8" creationId="{EF186F12-7A5B-13DB-C292-83C4829483B4}"/>
          </ac:inkMkLst>
        </pc:inkChg>
      </pc:sldChg>
      <pc:sldChg chg="addSp delSp mod ord">
        <pc:chgData name="Siddhesh Gunjal" userId="1024ecb43d19158b" providerId="LiveId" clId="{6D86FBE4-4EBC-4275-A807-BFE3B2FB449D}" dt="2023-01-07T04:08:46.103" v="77"/>
        <pc:sldMkLst>
          <pc:docMk/>
          <pc:sldMk cId="0" sldId="270"/>
        </pc:sldMkLst>
        <pc:inkChg chg="add">
          <ac:chgData name="Siddhesh Gunjal" userId="1024ecb43d19158b" providerId="LiveId" clId="{6D86FBE4-4EBC-4275-A807-BFE3B2FB449D}" dt="2023-01-07T04:08:46.103" v="77"/>
          <ac:inkMkLst>
            <pc:docMk/>
            <pc:sldMk cId="0" sldId="270"/>
            <ac:inkMk id="4" creationId="{018DEA7D-A030-630E-C97C-AB9BAE1247F0}"/>
          </ac:inkMkLst>
        </pc:inkChg>
        <pc:inkChg chg="del">
          <ac:chgData name="Siddhesh Gunjal" userId="1024ecb43d19158b" providerId="LiveId" clId="{6D86FBE4-4EBC-4275-A807-BFE3B2FB449D}" dt="2023-01-07T02:35:07.321" v="30" actId="478"/>
          <ac:inkMkLst>
            <pc:docMk/>
            <pc:sldMk cId="0" sldId="270"/>
            <ac:inkMk id="5" creationId="{EA06D600-AB00-04D9-F79F-8AEB4D2A7773}"/>
          </ac:inkMkLst>
        </pc:inkChg>
      </pc:sldChg>
      <pc:sldChg chg="addSp delSp mod">
        <pc:chgData name="Siddhesh Gunjal" userId="1024ecb43d19158b" providerId="LiveId" clId="{6D86FBE4-4EBC-4275-A807-BFE3B2FB449D}" dt="2023-01-07T04:08:46.103" v="77"/>
        <pc:sldMkLst>
          <pc:docMk/>
          <pc:sldMk cId="0" sldId="271"/>
        </pc:sldMkLst>
        <pc:inkChg chg="add">
          <ac:chgData name="Siddhesh Gunjal" userId="1024ecb43d19158b" providerId="LiveId" clId="{6D86FBE4-4EBC-4275-A807-BFE3B2FB449D}" dt="2023-01-07T04:08:46.103" v="77"/>
          <ac:inkMkLst>
            <pc:docMk/>
            <pc:sldMk cId="0" sldId="271"/>
            <ac:inkMk id="6" creationId="{3EDEAB42-00CE-2AFE-170D-F7803B6D6CDA}"/>
          </ac:inkMkLst>
        </pc:inkChg>
        <pc:inkChg chg="del">
          <ac:chgData name="Siddhesh Gunjal" userId="1024ecb43d19158b" providerId="LiveId" clId="{6D86FBE4-4EBC-4275-A807-BFE3B2FB449D}" dt="2023-01-07T02:36:05.609" v="48" actId="478"/>
          <ac:inkMkLst>
            <pc:docMk/>
            <pc:sldMk cId="0" sldId="271"/>
            <ac:inkMk id="7" creationId="{15C44E98-3BD8-BDFC-EA66-BE6967197EA5}"/>
          </ac:inkMkLst>
        </pc:inkChg>
      </pc:sldChg>
      <pc:sldChg chg="delSp mod">
        <pc:chgData name="Siddhesh Gunjal" userId="1024ecb43d19158b" providerId="LiveId" clId="{6D86FBE4-4EBC-4275-A807-BFE3B2FB449D}" dt="2023-01-07T02:35:51.304" v="41" actId="478"/>
        <pc:sldMkLst>
          <pc:docMk/>
          <pc:sldMk cId="0" sldId="272"/>
        </pc:sldMkLst>
        <pc:inkChg chg="del">
          <ac:chgData name="Siddhesh Gunjal" userId="1024ecb43d19158b" providerId="LiveId" clId="{6D86FBE4-4EBC-4275-A807-BFE3B2FB449D}" dt="2023-01-07T02:35:51.304" v="41" actId="478"/>
          <ac:inkMkLst>
            <pc:docMk/>
            <pc:sldMk cId="0" sldId="272"/>
            <ac:inkMk id="5" creationId="{BD2C9E9D-67E8-016D-37C2-9A74431EADB7}"/>
          </ac:inkMkLst>
        </pc:inkChg>
      </pc:sldChg>
      <pc:sldChg chg="addSp delSp mod">
        <pc:chgData name="Siddhesh Gunjal" userId="1024ecb43d19158b" providerId="LiveId" clId="{6D86FBE4-4EBC-4275-A807-BFE3B2FB449D}" dt="2023-01-07T04:08:46.103" v="77"/>
        <pc:sldMkLst>
          <pc:docMk/>
          <pc:sldMk cId="0" sldId="273"/>
        </pc:sldMkLst>
        <pc:inkChg chg="add">
          <ac:chgData name="Siddhesh Gunjal" userId="1024ecb43d19158b" providerId="LiveId" clId="{6D86FBE4-4EBC-4275-A807-BFE3B2FB449D}" dt="2023-01-07T04:08:46.103" v="77"/>
          <ac:inkMkLst>
            <pc:docMk/>
            <pc:sldMk cId="0" sldId="273"/>
            <ac:inkMk id="5" creationId="{9CDA3050-1D10-84F8-BD71-2F974A7C03B1}"/>
          </ac:inkMkLst>
        </pc:inkChg>
        <pc:inkChg chg="del">
          <ac:chgData name="Siddhesh Gunjal" userId="1024ecb43d19158b" providerId="LiveId" clId="{6D86FBE4-4EBC-4275-A807-BFE3B2FB449D}" dt="2023-01-07T02:35:33.136" v="39" actId="478"/>
          <ac:inkMkLst>
            <pc:docMk/>
            <pc:sldMk cId="0" sldId="273"/>
            <ac:inkMk id="6" creationId="{A72F9024-04B5-68C2-1DEE-5EEB2A8FFDBB}"/>
          </ac:inkMkLst>
        </pc:inkChg>
      </pc:sldChg>
      <pc:sldChg chg="delSp mod">
        <pc:chgData name="Siddhesh Gunjal" userId="1024ecb43d19158b" providerId="LiveId" clId="{6D86FBE4-4EBC-4275-A807-BFE3B2FB449D}" dt="2023-01-07T02:36:03.680" v="47" actId="478"/>
        <pc:sldMkLst>
          <pc:docMk/>
          <pc:sldMk cId="0" sldId="276"/>
        </pc:sldMkLst>
        <pc:inkChg chg="del">
          <ac:chgData name="Siddhesh Gunjal" userId="1024ecb43d19158b" providerId="LiveId" clId="{6D86FBE4-4EBC-4275-A807-BFE3B2FB449D}" dt="2023-01-07T02:36:03.680" v="47" actId="478"/>
          <ac:inkMkLst>
            <pc:docMk/>
            <pc:sldMk cId="0" sldId="276"/>
            <ac:inkMk id="5" creationId="{FAF8895E-752A-BB4F-E78F-7375811D918A}"/>
          </ac:inkMkLst>
        </pc:inkChg>
      </pc:sldChg>
      <pc:sldChg chg="addSp">
        <pc:chgData name="Siddhesh Gunjal" userId="1024ecb43d19158b" providerId="LiveId" clId="{6D86FBE4-4EBC-4275-A807-BFE3B2FB449D}" dt="2023-01-07T04:08:46.103" v="77"/>
        <pc:sldMkLst>
          <pc:docMk/>
          <pc:sldMk cId="0" sldId="280"/>
        </pc:sldMkLst>
        <pc:inkChg chg="add">
          <ac:chgData name="Siddhesh Gunjal" userId="1024ecb43d19158b" providerId="LiveId" clId="{6D86FBE4-4EBC-4275-A807-BFE3B2FB449D}" dt="2023-01-07T04:08:46.103" v="77"/>
          <ac:inkMkLst>
            <pc:docMk/>
            <pc:sldMk cId="0" sldId="280"/>
            <ac:inkMk id="6" creationId="{C72B1E67-2ADF-B334-4AE3-FD388E56D9D1}"/>
          </ac:inkMkLst>
        </pc:inkChg>
      </pc:sldChg>
      <pc:sldChg chg="addSp delSp add mod modShow">
        <pc:chgData name="Siddhesh Gunjal" userId="1024ecb43d19158b" providerId="LiveId" clId="{6D86FBE4-4EBC-4275-A807-BFE3B2FB449D}" dt="2023-01-07T04:08:46.103" v="77"/>
        <pc:sldMkLst>
          <pc:docMk/>
          <pc:sldMk cId="0" sldId="283"/>
        </pc:sldMkLst>
        <pc:inkChg chg="del">
          <ac:chgData name="Siddhesh Gunjal" userId="1024ecb43d19158b" providerId="LiveId" clId="{6D86FBE4-4EBC-4275-A807-BFE3B2FB449D}" dt="2023-01-07T02:36:13.944" v="52" actId="478"/>
          <ac:inkMkLst>
            <pc:docMk/>
            <pc:sldMk cId="0" sldId="283"/>
            <ac:inkMk id="10" creationId="{8908A696-8D24-BD41-F9C1-C6D1528D30A9}"/>
          </ac:inkMkLst>
        </pc:inkChg>
        <pc:inkChg chg="add">
          <ac:chgData name="Siddhesh Gunjal" userId="1024ecb43d19158b" providerId="LiveId" clId="{6D86FBE4-4EBC-4275-A807-BFE3B2FB449D}" dt="2023-01-07T04:08:46.103" v="77"/>
          <ac:inkMkLst>
            <pc:docMk/>
            <pc:sldMk cId="0" sldId="283"/>
            <ac:inkMk id="11" creationId="{DD7F59E9-856F-326E-F822-5D1886A4182D}"/>
          </ac:inkMkLst>
        </pc:inkChg>
      </pc:sldChg>
      <pc:sldChg chg="addSp delSp add mod modShow">
        <pc:chgData name="Siddhesh Gunjal" userId="1024ecb43d19158b" providerId="LiveId" clId="{6D86FBE4-4EBC-4275-A807-BFE3B2FB449D}" dt="2023-01-07T04:08:46.103" v="77"/>
        <pc:sldMkLst>
          <pc:docMk/>
          <pc:sldMk cId="0" sldId="284"/>
        </pc:sldMkLst>
        <pc:inkChg chg="del">
          <ac:chgData name="Siddhesh Gunjal" userId="1024ecb43d19158b" providerId="LiveId" clId="{6D86FBE4-4EBC-4275-A807-BFE3B2FB449D}" dt="2023-01-07T02:36:11.281" v="51" actId="478"/>
          <ac:inkMkLst>
            <pc:docMk/>
            <pc:sldMk cId="0" sldId="284"/>
            <ac:inkMk id="10" creationId="{4243886B-30CB-06F1-5555-9CDE8DCE82F4}"/>
          </ac:inkMkLst>
        </pc:inkChg>
        <pc:inkChg chg="add">
          <ac:chgData name="Siddhesh Gunjal" userId="1024ecb43d19158b" providerId="LiveId" clId="{6D86FBE4-4EBC-4275-A807-BFE3B2FB449D}" dt="2023-01-07T04:08:46.103" v="77"/>
          <ac:inkMkLst>
            <pc:docMk/>
            <pc:sldMk cId="0" sldId="284"/>
            <ac:inkMk id="11" creationId="{85BAEEAD-FE7F-61E7-234E-5A59ECB1A676}"/>
          </ac:inkMkLst>
        </pc:inkChg>
      </pc:sldChg>
      <pc:sldChg chg="addSp delSp add mod modShow">
        <pc:chgData name="Siddhesh Gunjal" userId="1024ecb43d19158b" providerId="LiveId" clId="{6D86FBE4-4EBC-4275-A807-BFE3B2FB449D}" dt="2023-01-07T04:08:46.103" v="77"/>
        <pc:sldMkLst>
          <pc:docMk/>
          <pc:sldMk cId="0" sldId="285"/>
        </pc:sldMkLst>
        <pc:inkChg chg="del">
          <ac:chgData name="Siddhesh Gunjal" userId="1024ecb43d19158b" providerId="LiveId" clId="{6D86FBE4-4EBC-4275-A807-BFE3B2FB449D}" dt="2023-01-07T02:36:09.904" v="50" actId="478"/>
          <ac:inkMkLst>
            <pc:docMk/>
            <pc:sldMk cId="0" sldId="285"/>
            <ac:inkMk id="12" creationId="{2B667112-151E-A4EC-6C33-C825703A44C7}"/>
          </ac:inkMkLst>
        </pc:inkChg>
        <pc:inkChg chg="add">
          <ac:chgData name="Siddhesh Gunjal" userId="1024ecb43d19158b" providerId="LiveId" clId="{6D86FBE4-4EBC-4275-A807-BFE3B2FB449D}" dt="2023-01-07T04:08:46.103" v="77"/>
          <ac:inkMkLst>
            <pc:docMk/>
            <pc:sldMk cId="0" sldId="285"/>
            <ac:inkMk id="13" creationId="{2BEB6C72-4F08-D548-EB8A-BBAFA1A270B5}"/>
          </ac:inkMkLst>
        </pc:inkChg>
      </pc:sldChg>
      <pc:sldChg chg="addSp delSp add mod modShow">
        <pc:chgData name="Siddhesh Gunjal" userId="1024ecb43d19158b" providerId="LiveId" clId="{6D86FBE4-4EBC-4275-A807-BFE3B2FB449D}" dt="2023-01-07T04:08:46.103" v="77"/>
        <pc:sldMkLst>
          <pc:docMk/>
          <pc:sldMk cId="2034850411" sldId="289"/>
        </pc:sldMkLst>
        <pc:inkChg chg="del">
          <ac:chgData name="Siddhesh Gunjal" userId="1024ecb43d19158b" providerId="LiveId" clId="{6D86FBE4-4EBC-4275-A807-BFE3B2FB449D}" dt="2023-01-07T02:36:08.162" v="49" actId="478"/>
          <ac:inkMkLst>
            <pc:docMk/>
            <pc:sldMk cId="2034850411" sldId="289"/>
            <ac:inkMk id="11" creationId="{C59A1B79-33C4-2216-9CE1-FFAF033D1296}"/>
          </ac:inkMkLst>
        </pc:inkChg>
        <pc:inkChg chg="add">
          <ac:chgData name="Siddhesh Gunjal" userId="1024ecb43d19158b" providerId="LiveId" clId="{6D86FBE4-4EBC-4275-A807-BFE3B2FB449D}" dt="2023-01-07T04:08:46.103" v="77"/>
          <ac:inkMkLst>
            <pc:docMk/>
            <pc:sldMk cId="2034850411" sldId="289"/>
            <ac:inkMk id="12" creationId="{9A7AF938-A98F-2BD4-6C2B-841791BE01E9}"/>
          </ac:inkMkLst>
        </pc:inkChg>
      </pc:sldChg>
      <pc:sldChg chg="addSp delSp modSp mod">
        <pc:chgData name="Siddhesh Gunjal" userId="1024ecb43d19158b" providerId="LiveId" clId="{6D86FBE4-4EBC-4275-A807-BFE3B2FB449D}" dt="2023-01-07T04:08:46.103" v="77"/>
        <pc:sldMkLst>
          <pc:docMk/>
          <pc:sldMk cId="0" sldId="291"/>
        </pc:sldMkLst>
        <pc:inkChg chg="add">
          <ac:chgData name="Siddhesh Gunjal" userId="1024ecb43d19158b" providerId="LiveId" clId="{6D86FBE4-4EBC-4275-A807-BFE3B2FB449D}" dt="2023-01-07T04:08:46.103" v="77"/>
          <ac:inkMkLst>
            <pc:docMk/>
            <pc:sldMk cId="0" sldId="291"/>
            <ac:inkMk id="7" creationId="{8130F246-A79B-EF20-CCD1-888030898976}"/>
          </ac:inkMkLst>
        </pc:inkChg>
        <pc:inkChg chg="del mod">
          <ac:chgData name="Siddhesh Gunjal" userId="1024ecb43d19158b" providerId="LiveId" clId="{6D86FBE4-4EBC-4275-A807-BFE3B2FB449D}" dt="2023-01-07T02:35:00.841" v="29" actId="478"/>
          <ac:inkMkLst>
            <pc:docMk/>
            <pc:sldMk cId="0" sldId="291"/>
            <ac:inkMk id="8" creationId="{3628CC76-9BD9-C708-22FB-0F8462173391}"/>
          </ac:inkMkLst>
        </pc:inkChg>
      </pc:sldChg>
      <pc:sldChg chg="addSp delSp mod">
        <pc:chgData name="Siddhesh Gunjal" userId="1024ecb43d19158b" providerId="LiveId" clId="{6D86FBE4-4EBC-4275-A807-BFE3B2FB449D}" dt="2023-01-07T04:08:46.103" v="77"/>
        <pc:sldMkLst>
          <pc:docMk/>
          <pc:sldMk cId="665198163" sldId="294"/>
        </pc:sldMkLst>
        <pc:inkChg chg="del">
          <ac:chgData name="Siddhesh Gunjal" userId="1024ecb43d19158b" providerId="LiveId" clId="{6D86FBE4-4EBC-4275-A807-BFE3B2FB449D}" dt="2023-01-07T02:37:03.282" v="72" actId="478"/>
          <ac:inkMkLst>
            <pc:docMk/>
            <pc:sldMk cId="665198163" sldId="294"/>
            <ac:inkMk id="3" creationId="{53602B6D-B77D-A4D0-09D6-407A2A0780CF}"/>
          </ac:inkMkLst>
        </pc:inkChg>
        <pc:inkChg chg="add">
          <ac:chgData name="Siddhesh Gunjal" userId="1024ecb43d19158b" providerId="LiveId" clId="{6D86FBE4-4EBC-4275-A807-BFE3B2FB449D}" dt="2023-01-07T04:08:46.103" v="77"/>
          <ac:inkMkLst>
            <pc:docMk/>
            <pc:sldMk cId="665198163" sldId="294"/>
            <ac:inkMk id="4" creationId="{5441D213-C744-0E54-DE07-00B575A6A6B4}"/>
          </ac:inkMkLst>
        </pc:inkChg>
      </pc:sldChg>
      <pc:sldChg chg="addSp delSp mod">
        <pc:chgData name="Siddhesh Gunjal" userId="1024ecb43d19158b" providerId="LiveId" clId="{6D86FBE4-4EBC-4275-A807-BFE3B2FB449D}" dt="2023-01-07T04:08:46.103" v="77"/>
        <pc:sldMkLst>
          <pc:docMk/>
          <pc:sldMk cId="803651850" sldId="295"/>
        </pc:sldMkLst>
        <pc:inkChg chg="add">
          <ac:chgData name="Siddhesh Gunjal" userId="1024ecb43d19158b" providerId="LiveId" clId="{6D86FBE4-4EBC-4275-A807-BFE3B2FB449D}" dt="2023-01-07T04:08:46.103" v="77"/>
          <ac:inkMkLst>
            <pc:docMk/>
            <pc:sldMk cId="803651850" sldId="295"/>
            <ac:inkMk id="3" creationId="{3E635D82-CFCA-4273-5A06-7F832B886558}"/>
          </ac:inkMkLst>
        </pc:inkChg>
        <pc:inkChg chg="del">
          <ac:chgData name="Siddhesh Gunjal" userId="1024ecb43d19158b" providerId="LiveId" clId="{6D86FBE4-4EBC-4275-A807-BFE3B2FB449D}" dt="2023-01-07T02:36:41.144" v="68" actId="478"/>
          <ac:inkMkLst>
            <pc:docMk/>
            <pc:sldMk cId="803651850" sldId="295"/>
            <ac:inkMk id="4" creationId="{B69C7043-C273-AC5A-B4B3-F2389D0A5821}"/>
          </ac:inkMkLst>
        </pc:inkChg>
      </pc:sldChg>
      <pc:sldChg chg="addSp delSp mod">
        <pc:chgData name="Siddhesh Gunjal" userId="1024ecb43d19158b" providerId="LiveId" clId="{6D86FBE4-4EBC-4275-A807-BFE3B2FB449D}" dt="2023-01-07T04:08:46.103" v="77"/>
        <pc:sldMkLst>
          <pc:docMk/>
          <pc:sldMk cId="346099263" sldId="296"/>
        </pc:sldMkLst>
        <pc:inkChg chg="del">
          <ac:chgData name="Siddhesh Gunjal" userId="1024ecb43d19158b" providerId="LiveId" clId="{6D86FBE4-4EBC-4275-A807-BFE3B2FB449D}" dt="2023-01-07T02:36:46.633" v="71" actId="478"/>
          <ac:inkMkLst>
            <pc:docMk/>
            <pc:sldMk cId="346099263" sldId="296"/>
            <ac:inkMk id="4" creationId="{C6372126-AB93-73B6-AAAF-E5DE85C2D182}"/>
          </ac:inkMkLst>
        </pc:inkChg>
        <pc:inkChg chg="add">
          <ac:chgData name="Siddhesh Gunjal" userId="1024ecb43d19158b" providerId="LiveId" clId="{6D86FBE4-4EBC-4275-A807-BFE3B2FB449D}" dt="2023-01-07T04:08:46.103" v="77"/>
          <ac:inkMkLst>
            <pc:docMk/>
            <pc:sldMk cId="346099263" sldId="296"/>
            <ac:inkMk id="5" creationId="{A3E898EC-3C83-06D1-B751-FFCFACE50F49}"/>
          </ac:inkMkLst>
        </pc:inkChg>
      </pc:sldChg>
      <pc:sldChg chg="addSp delSp mod">
        <pc:chgData name="Siddhesh Gunjal" userId="1024ecb43d19158b" providerId="LiveId" clId="{6D86FBE4-4EBC-4275-A807-BFE3B2FB449D}" dt="2023-01-07T04:08:46.103" v="77"/>
        <pc:sldMkLst>
          <pc:docMk/>
          <pc:sldMk cId="284858464" sldId="298"/>
        </pc:sldMkLst>
        <pc:inkChg chg="del">
          <ac:chgData name="Siddhesh Gunjal" userId="1024ecb43d19158b" providerId="LiveId" clId="{6D86FBE4-4EBC-4275-A807-BFE3B2FB449D}" dt="2023-01-07T02:36:44.024" v="70" actId="478"/>
          <ac:inkMkLst>
            <pc:docMk/>
            <pc:sldMk cId="284858464" sldId="298"/>
            <ac:inkMk id="4" creationId="{0759AB0E-388C-F0F1-6C45-8A769E468B1D}"/>
          </ac:inkMkLst>
        </pc:inkChg>
        <pc:inkChg chg="add">
          <ac:chgData name="Siddhesh Gunjal" userId="1024ecb43d19158b" providerId="LiveId" clId="{6D86FBE4-4EBC-4275-A807-BFE3B2FB449D}" dt="2023-01-07T04:08:46.103" v="77"/>
          <ac:inkMkLst>
            <pc:docMk/>
            <pc:sldMk cId="284858464" sldId="298"/>
            <ac:inkMk id="5" creationId="{0DBE56FE-86AC-667A-AF8E-C92BA4B117F4}"/>
          </ac:inkMkLst>
        </pc:inkChg>
      </pc:sldChg>
      <pc:sldChg chg="addSp delSp mod">
        <pc:chgData name="Siddhesh Gunjal" userId="1024ecb43d19158b" providerId="LiveId" clId="{6D86FBE4-4EBC-4275-A807-BFE3B2FB449D}" dt="2023-01-07T04:08:46.103" v="77"/>
        <pc:sldMkLst>
          <pc:docMk/>
          <pc:sldMk cId="2388310728" sldId="300"/>
        </pc:sldMkLst>
        <pc:inkChg chg="add">
          <ac:chgData name="Siddhesh Gunjal" userId="1024ecb43d19158b" providerId="LiveId" clId="{6D86FBE4-4EBC-4275-A807-BFE3B2FB449D}" dt="2023-01-07T04:08:46.103" v="77"/>
          <ac:inkMkLst>
            <pc:docMk/>
            <pc:sldMk cId="2388310728" sldId="300"/>
            <ac:inkMk id="4" creationId="{B3A84309-EF09-DF19-FC34-01799B218FA9}"/>
          </ac:inkMkLst>
        </pc:inkChg>
        <pc:inkChg chg="del">
          <ac:chgData name="Siddhesh Gunjal" userId="1024ecb43d19158b" providerId="LiveId" clId="{6D86FBE4-4EBC-4275-A807-BFE3B2FB449D}" dt="2023-01-07T02:36:39.305" v="67" actId="478"/>
          <ac:inkMkLst>
            <pc:docMk/>
            <pc:sldMk cId="2388310728" sldId="300"/>
            <ac:inkMk id="6" creationId="{86D0157B-E43F-2183-03B3-1C3452F553DA}"/>
          </ac:inkMkLst>
        </pc:inkChg>
      </pc:sldChg>
      <pc:sldChg chg="addSp delSp mod">
        <pc:chgData name="Siddhesh Gunjal" userId="1024ecb43d19158b" providerId="LiveId" clId="{6D86FBE4-4EBC-4275-A807-BFE3B2FB449D}" dt="2023-01-07T04:08:46.103" v="77"/>
        <pc:sldMkLst>
          <pc:docMk/>
          <pc:sldMk cId="2624152790" sldId="301"/>
        </pc:sldMkLst>
        <pc:inkChg chg="add">
          <ac:chgData name="Siddhesh Gunjal" userId="1024ecb43d19158b" providerId="LiveId" clId="{6D86FBE4-4EBC-4275-A807-BFE3B2FB449D}" dt="2023-01-07T04:08:46.103" v="77"/>
          <ac:inkMkLst>
            <pc:docMk/>
            <pc:sldMk cId="2624152790" sldId="301"/>
            <ac:inkMk id="2" creationId="{16463903-9C73-AF3D-9B9B-BD3E162B63D9}"/>
          </ac:inkMkLst>
        </pc:inkChg>
        <pc:inkChg chg="del">
          <ac:chgData name="Siddhesh Gunjal" userId="1024ecb43d19158b" providerId="LiveId" clId="{6D86FBE4-4EBC-4275-A807-BFE3B2FB449D}" dt="2023-01-07T02:37:10.072" v="74" actId="478"/>
          <ac:inkMkLst>
            <pc:docMk/>
            <pc:sldMk cId="2624152790" sldId="301"/>
            <ac:inkMk id="5" creationId="{BAC5D672-26A5-7E2E-A126-7B7A94A3CEFC}"/>
          </ac:inkMkLst>
        </pc:inkChg>
      </pc:sldChg>
      <pc:sldChg chg="addSp">
        <pc:chgData name="Siddhesh Gunjal" userId="1024ecb43d19158b" providerId="LiveId" clId="{6D86FBE4-4EBC-4275-A807-BFE3B2FB449D}" dt="2023-01-07T04:08:46.103" v="77"/>
        <pc:sldMkLst>
          <pc:docMk/>
          <pc:sldMk cId="0" sldId="302"/>
        </pc:sldMkLst>
        <pc:inkChg chg="add">
          <ac:chgData name="Siddhesh Gunjal" userId="1024ecb43d19158b" providerId="LiveId" clId="{6D86FBE4-4EBC-4275-A807-BFE3B2FB449D}" dt="2023-01-07T04:08:46.103" v="77"/>
          <ac:inkMkLst>
            <pc:docMk/>
            <pc:sldMk cId="0" sldId="302"/>
            <ac:inkMk id="2" creationId="{25163E97-D58C-EDAF-03C7-83DC69FE353F}"/>
          </ac:inkMkLst>
        </pc:inkChg>
      </pc:sldChg>
      <pc:sldChg chg="addSp">
        <pc:chgData name="Siddhesh Gunjal" userId="1024ecb43d19158b" providerId="LiveId" clId="{6D86FBE4-4EBC-4275-A807-BFE3B2FB449D}" dt="2023-01-07T04:08:46.103" v="77"/>
        <pc:sldMkLst>
          <pc:docMk/>
          <pc:sldMk cId="0" sldId="303"/>
        </pc:sldMkLst>
        <pc:inkChg chg="add">
          <ac:chgData name="Siddhesh Gunjal" userId="1024ecb43d19158b" providerId="LiveId" clId="{6D86FBE4-4EBC-4275-A807-BFE3B2FB449D}" dt="2023-01-07T04:08:46.103" v="77"/>
          <ac:inkMkLst>
            <pc:docMk/>
            <pc:sldMk cId="0" sldId="303"/>
            <ac:inkMk id="2" creationId="{2C4A1522-4972-6043-3041-545451FF71FC}"/>
          </ac:inkMkLst>
        </pc:inkChg>
      </pc:sldChg>
      <pc:sldChg chg="addSp">
        <pc:chgData name="Siddhesh Gunjal" userId="1024ecb43d19158b" providerId="LiveId" clId="{6D86FBE4-4EBC-4275-A807-BFE3B2FB449D}" dt="2023-01-07T04:08:46.103" v="77"/>
        <pc:sldMkLst>
          <pc:docMk/>
          <pc:sldMk cId="0" sldId="305"/>
        </pc:sldMkLst>
        <pc:inkChg chg="add">
          <ac:chgData name="Siddhesh Gunjal" userId="1024ecb43d19158b" providerId="LiveId" clId="{6D86FBE4-4EBC-4275-A807-BFE3B2FB449D}" dt="2023-01-07T04:08:46.103" v="77"/>
          <ac:inkMkLst>
            <pc:docMk/>
            <pc:sldMk cId="0" sldId="305"/>
            <ac:inkMk id="2" creationId="{2558AA4D-B941-D86C-D67A-96E4532505F4}"/>
          </ac:inkMkLst>
        </pc:inkChg>
      </pc:sldChg>
      <pc:sldChg chg="delSp mod">
        <pc:chgData name="Siddhesh Gunjal" userId="1024ecb43d19158b" providerId="LiveId" clId="{6D86FBE4-4EBC-4275-A807-BFE3B2FB449D}" dt="2023-01-07T02:35:27.681" v="38" actId="478"/>
        <pc:sldMkLst>
          <pc:docMk/>
          <pc:sldMk cId="0" sldId="306"/>
        </pc:sldMkLst>
        <pc:inkChg chg="del">
          <ac:chgData name="Siddhesh Gunjal" userId="1024ecb43d19158b" providerId="LiveId" clId="{6D86FBE4-4EBC-4275-A807-BFE3B2FB449D}" dt="2023-01-07T02:35:27.681" v="38" actId="478"/>
          <ac:inkMkLst>
            <pc:docMk/>
            <pc:sldMk cId="0" sldId="306"/>
            <ac:inkMk id="3" creationId="{33C6FA19-164C-75C6-690D-ECBEE9E1CFCD}"/>
          </ac:inkMkLst>
        </pc:inkChg>
      </pc:sldChg>
      <pc:sldChg chg="addSp delSp mod">
        <pc:chgData name="Siddhesh Gunjal" userId="1024ecb43d19158b" providerId="LiveId" clId="{6D86FBE4-4EBC-4275-A807-BFE3B2FB449D}" dt="2023-01-07T04:40:15.386" v="78"/>
        <pc:sldMkLst>
          <pc:docMk/>
          <pc:sldMk cId="0" sldId="307"/>
        </pc:sldMkLst>
        <pc:inkChg chg="add">
          <ac:chgData name="Siddhesh Gunjal" userId="1024ecb43d19158b" providerId="LiveId" clId="{6D86FBE4-4EBC-4275-A807-BFE3B2FB449D}" dt="2023-01-07T04:08:46.103" v="77"/>
          <ac:inkMkLst>
            <pc:docMk/>
            <pc:sldMk cId="0" sldId="307"/>
            <ac:inkMk id="2" creationId="{C01D39E1-E652-E31B-75E2-071552329FAA}"/>
          </ac:inkMkLst>
        </pc:inkChg>
        <pc:inkChg chg="add">
          <ac:chgData name="Siddhesh Gunjal" userId="1024ecb43d19158b" providerId="LiveId" clId="{6D86FBE4-4EBC-4275-A807-BFE3B2FB449D}" dt="2023-01-07T04:40:15.386" v="78"/>
          <ac:inkMkLst>
            <pc:docMk/>
            <pc:sldMk cId="0" sldId="307"/>
            <ac:inkMk id="3" creationId="{0B210506-251B-D866-7283-9BF5D5C37DEC}"/>
          </ac:inkMkLst>
        </pc:inkChg>
        <pc:inkChg chg="del">
          <ac:chgData name="Siddhesh Gunjal" userId="1024ecb43d19158b" providerId="LiveId" clId="{6D86FBE4-4EBC-4275-A807-BFE3B2FB449D}" dt="2023-01-07T02:35:23.672" v="37" actId="478"/>
          <ac:inkMkLst>
            <pc:docMk/>
            <pc:sldMk cId="0" sldId="307"/>
            <ac:inkMk id="3" creationId="{F81502EE-4BA5-490A-9F4B-3B1247390949}"/>
          </ac:inkMkLst>
        </pc:inkChg>
      </pc:sldChg>
      <pc:sldChg chg="addSp delSp mod">
        <pc:chgData name="Siddhesh Gunjal" userId="1024ecb43d19158b" providerId="LiveId" clId="{6D86FBE4-4EBC-4275-A807-BFE3B2FB449D}" dt="2023-01-07T04:08:46.103" v="77"/>
        <pc:sldMkLst>
          <pc:docMk/>
          <pc:sldMk cId="0" sldId="308"/>
        </pc:sldMkLst>
        <pc:inkChg chg="add">
          <ac:chgData name="Siddhesh Gunjal" userId="1024ecb43d19158b" providerId="LiveId" clId="{6D86FBE4-4EBC-4275-A807-BFE3B2FB449D}" dt="2023-01-07T04:08:46.103" v="77"/>
          <ac:inkMkLst>
            <pc:docMk/>
            <pc:sldMk cId="0" sldId="308"/>
            <ac:inkMk id="2" creationId="{F4760741-8B5A-26E2-BF24-344F4C51AA0F}"/>
          </ac:inkMkLst>
        </pc:inkChg>
        <pc:inkChg chg="del">
          <ac:chgData name="Siddhesh Gunjal" userId="1024ecb43d19158b" providerId="LiveId" clId="{6D86FBE4-4EBC-4275-A807-BFE3B2FB449D}" dt="2023-01-07T02:35:14.817" v="33" actId="478"/>
          <ac:inkMkLst>
            <pc:docMk/>
            <pc:sldMk cId="0" sldId="308"/>
            <ac:inkMk id="3" creationId="{0DFBAEF6-C5BF-CA16-D2C3-B3BDA2F26873}"/>
          </ac:inkMkLst>
        </pc:inkChg>
      </pc:sldChg>
      <pc:sldChg chg="addSp delSp mod">
        <pc:chgData name="Siddhesh Gunjal" userId="1024ecb43d19158b" providerId="LiveId" clId="{6D86FBE4-4EBC-4275-A807-BFE3B2FB449D}" dt="2023-01-07T04:08:46.103" v="77"/>
        <pc:sldMkLst>
          <pc:docMk/>
          <pc:sldMk cId="0" sldId="309"/>
        </pc:sldMkLst>
        <pc:inkChg chg="add">
          <ac:chgData name="Siddhesh Gunjal" userId="1024ecb43d19158b" providerId="LiveId" clId="{6D86FBE4-4EBC-4275-A807-BFE3B2FB449D}" dt="2023-01-07T04:08:46.103" v="77"/>
          <ac:inkMkLst>
            <pc:docMk/>
            <pc:sldMk cId="0" sldId="309"/>
            <ac:inkMk id="2" creationId="{41D27BC7-D0E1-A105-7594-A0BC98AD283B}"/>
          </ac:inkMkLst>
        </pc:inkChg>
        <pc:inkChg chg="del">
          <ac:chgData name="Siddhesh Gunjal" userId="1024ecb43d19158b" providerId="LiveId" clId="{6D86FBE4-4EBC-4275-A807-BFE3B2FB449D}" dt="2023-01-07T02:35:12.464" v="32" actId="478"/>
          <ac:inkMkLst>
            <pc:docMk/>
            <pc:sldMk cId="0" sldId="309"/>
            <ac:inkMk id="3" creationId="{078C8731-674E-84CC-6246-86EEC37D84B1}"/>
          </ac:inkMkLst>
        </pc:inkChg>
      </pc:sldChg>
      <pc:sldChg chg="addSp delSp mod">
        <pc:chgData name="Siddhesh Gunjal" userId="1024ecb43d19158b" providerId="LiveId" clId="{6D86FBE4-4EBC-4275-A807-BFE3B2FB449D}" dt="2023-01-07T04:08:46.103" v="77"/>
        <pc:sldMkLst>
          <pc:docMk/>
          <pc:sldMk cId="0" sldId="310"/>
        </pc:sldMkLst>
        <pc:inkChg chg="add">
          <ac:chgData name="Siddhesh Gunjal" userId="1024ecb43d19158b" providerId="LiveId" clId="{6D86FBE4-4EBC-4275-A807-BFE3B2FB449D}" dt="2023-01-07T04:08:46.103" v="77"/>
          <ac:inkMkLst>
            <pc:docMk/>
            <pc:sldMk cId="0" sldId="310"/>
            <ac:inkMk id="2" creationId="{4495945C-2109-66E6-C088-E4B9B0E1CC64}"/>
          </ac:inkMkLst>
        </pc:inkChg>
        <pc:inkChg chg="del">
          <ac:chgData name="Siddhesh Gunjal" userId="1024ecb43d19158b" providerId="LiveId" clId="{6D86FBE4-4EBC-4275-A807-BFE3B2FB449D}" dt="2023-01-07T02:35:09.729" v="31" actId="478"/>
          <ac:inkMkLst>
            <pc:docMk/>
            <pc:sldMk cId="0" sldId="310"/>
            <ac:inkMk id="3" creationId="{48159D61-68E2-8C4F-EF07-12DBD898FB72}"/>
          </ac:inkMkLst>
        </pc:inkChg>
      </pc:sldChg>
      <pc:sldChg chg="addSp delSp mod">
        <pc:chgData name="Siddhesh Gunjal" userId="1024ecb43d19158b" providerId="LiveId" clId="{6D86FBE4-4EBC-4275-A807-BFE3B2FB449D}" dt="2023-01-07T04:08:46.103" v="77"/>
        <pc:sldMkLst>
          <pc:docMk/>
          <pc:sldMk cId="2092426291" sldId="315"/>
        </pc:sldMkLst>
        <pc:inkChg chg="add">
          <ac:chgData name="Siddhesh Gunjal" userId="1024ecb43d19158b" providerId="LiveId" clId="{6D86FBE4-4EBC-4275-A807-BFE3B2FB449D}" dt="2023-01-07T04:08:46.103" v="77"/>
          <ac:inkMkLst>
            <pc:docMk/>
            <pc:sldMk cId="2092426291" sldId="315"/>
            <ac:inkMk id="2" creationId="{4D76C43D-8A5E-CFB1-CAE2-17CCE613E293}"/>
          </ac:inkMkLst>
        </pc:inkChg>
        <pc:inkChg chg="del">
          <ac:chgData name="Siddhesh Gunjal" userId="1024ecb43d19158b" providerId="LiveId" clId="{6D86FBE4-4EBC-4275-A807-BFE3B2FB449D}" dt="2023-01-07T02:35:20.584" v="36" actId="478"/>
          <ac:inkMkLst>
            <pc:docMk/>
            <pc:sldMk cId="2092426291" sldId="315"/>
            <ac:inkMk id="3" creationId="{4052CAC3-91B2-6D2E-6AFF-6CED83C92027}"/>
          </ac:inkMkLst>
        </pc:inkChg>
      </pc:sldChg>
      <pc:sldChg chg="delSp mod">
        <pc:chgData name="Siddhesh Gunjal" userId="1024ecb43d19158b" providerId="LiveId" clId="{6D86FBE4-4EBC-4275-A807-BFE3B2FB449D}" dt="2023-01-07T02:35:18.296" v="35" actId="478"/>
        <pc:sldMkLst>
          <pc:docMk/>
          <pc:sldMk cId="200954039" sldId="316"/>
        </pc:sldMkLst>
        <pc:spChg chg="del">
          <ac:chgData name="Siddhesh Gunjal" userId="1024ecb43d19158b" providerId="LiveId" clId="{6D86FBE4-4EBC-4275-A807-BFE3B2FB449D}" dt="2023-01-07T00:53:44.718" v="0" actId="478"/>
          <ac:spMkLst>
            <pc:docMk/>
            <pc:sldMk cId="200954039" sldId="316"/>
            <ac:spMk id="4" creationId="{1B5182BC-4727-9FC1-4F16-8F8AE5DF749C}"/>
          </ac:spMkLst>
        </pc:spChg>
        <pc:inkChg chg="del">
          <ac:chgData name="Siddhesh Gunjal" userId="1024ecb43d19158b" providerId="LiveId" clId="{6D86FBE4-4EBC-4275-A807-BFE3B2FB449D}" dt="2023-01-07T02:35:17.057" v="34" actId="478"/>
          <ac:inkMkLst>
            <pc:docMk/>
            <pc:sldMk cId="200954039" sldId="316"/>
            <ac:inkMk id="2" creationId="{5E406A2F-7912-8A71-B3C6-27DDD0C96EE7}"/>
          </ac:inkMkLst>
        </pc:inkChg>
        <pc:inkChg chg="del">
          <ac:chgData name="Siddhesh Gunjal" userId="1024ecb43d19158b" providerId="LiveId" clId="{6D86FBE4-4EBC-4275-A807-BFE3B2FB449D}" dt="2023-01-07T02:35:18.296" v="35" actId="478"/>
          <ac:inkMkLst>
            <pc:docMk/>
            <pc:sldMk cId="200954039" sldId="316"/>
            <ac:inkMk id="3" creationId="{88CB1702-211D-598D-7A79-208F56453DF8}"/>
          </ac:inkMkLst>
        </pc:inkChg>
      </pc:sldChg>
      <pc:sldChg chg="addSp delSp mod">
        <pc:chgData name="Siddhesh Gunjal" userId="1024ecb43d19158b" providerId="LiveId" clId="{6D86FBE4-4EBC-4275-A807-BFE3B2FB449D}" dt="2023-01-07T04:08:46.103" v="77"/>
        <pc:sldMkLst>
          <pc:docMk/>
          <pc:sldMk cId="2036894045" sldId="321"/>
        </pc:sldMkLst>
        <pc:inkChg chg="add">
          <ac:chgData name="Siddhesh Gunjal" userId="1024ecb43d19158b" providerId="LiveId" clId="{6D86FBE4-4EBC-4275-A807-BFE3B2FB449D}" dt="2023-01-07T04:08:46.103" v="77"/>
          <ac:inkMkLst>
            <pc:docMk/>
            <pc:sldMk cId="2036894045" sldId="321"/>
            <ac:inkMk id="3" creationId="{8060FA4C-15CF-ADD9-DE46-F7B3EED31291}"/>
          </ac:inkMkLst>
        </pc:inkChg>
        <pc:inkChg chg="del">
          <ac:chgData name="Siddhesh Gunjal" userId="1024ecb43d19158b" providerId="LiveId" clId="{6D86FBE4-4EBC-4275-A807-BFE3B2FB449D}" dt="2023-01-07T02:36:35.864" v="65" actId="478"/>
          <ac:inkMkLst>
            <pc:docMk/>
            <pc:sldMk cId="2036894045" sldId="321"/>
            <ac:inkMk id="5" creationId="{1852482A-AAF0-2058-AEF1-8A4C7884168D}"/>
          </ac:inkMkLst>
        </pc:inkChg>
      </pc:sldChg>
      <pc:sldChg chg="addSp delSp mod">
        <pc:chgData name="Siddhesh Gunjal" userId="1024ecb43d19158b" providerId="LiveId" clId="{6D86FBE4-4EBC-4275-A807-BFE3B2FB449D}" dt="2023-01-07T04:08:46.103" v="77"/>
        <pc:sldMkLst>
          <pc:docMk/>
          <pc:sldMk cId="2069551117" sldId="382"/>
        </pc:sldMkLst>
        <pc:inkChg chg="del">
          <ac:chgData name="Siddhesh Gunjal" userId="1024ecb43d19158b" providerId="LiveId" clId="{6D86FBE4-4EBC-4275-A807-BFE3B2FB449D}" dt="2023-01-07T02:36:30.856" v="62" actId="478"/>
          <ac:inkMkLst>
            <pc:docMk/>
            <pc:sldMk cId="2069551117" sldId="382"/>
            <ac:inkMk id="4" creationId="{EF4D7233-51FD-5C08-2D3F-D28D436BC885}"/>
          </ac:inkMkLst>
        </pc:inkChg>
        <pc:inkChg chg="del">
          <ac:chgData name="Siddhesh Gunjal" userId="1024ecb43d19158b" providerId="LiveId" clId="{6D86FBE4-4EBC-4275-A807-BFE3B2FB449D}" dt="2023-01-07T02:36:32.360" v="63" actId="478"/>
          <ac:inkMkLst>
            <pc:docMk/>
            <pc:sldMk cId="2069551117" sldId="382"/>
            <ac:inkMk id="5" creationId="{77D3984F-E250-62E5-C670-B42AD4F17D65}"/>
          </ac:inkMkLst>
        </pc:inkChg>
        <pc:inkChg chg="add">
          <ac:chgData name="Siddhesh Gunjal" userId="1024ecb43d19158b" providerId="LiveId" clId="{6D86FBE4-4EBC-4275-A807-BFE3B2FB449D}" dt="2023-01-07T04:08:46.103" v="77"/>
          <ac:inkMkLst>
            <pc:docMk/>
            <pc:sldMk cId="2069551117" sldId="382"/>
            <ac:inkMk id="6" creationId="{C6AE9824-4E8F-CA6B-DDBD-7DD9FB0ACA2D}"/>
          </ac:inkMkLst>
        </pc:inkChg>
      </pc:sldChg>
      <pc:sldChg chg="delSp mod">
        <pc:chgData name="Siddhesh Gunjal" userId="1024ecb43d19158b" providerId="LiveId" clId="{6D86FBE4-4EBC-4275-A807-BFE3B2FB449D}" dt="2023-01-07T02:36:29.432" v="61" actId="478"/>
        <pc:sldMkLst>
          <pc:docMk/>
          <pc:sldMk cId="2128746053" sldId="383"/>
        </pc:sldMkLst>
        <pc:inkChg chg="del">
          <ac:chgData name="Siddhesh Gunjal" userId="1024ecb43d19158b" providerId="LiveId" clId="{6D86FBE4-4EBC-4275-A807-BFE3B2FB449D}" dt="2023-01-07T02:36:29.432" v="61" actId="478"/>
          <ac:inkMkLst>
            <pc:docMk/>
            <pc:sldMk cId="2128746053" sldId="383"/>
            <ac:inkMk id="4" creationId="{A1CAC3FF-4C7A-074D-2F61-206F4DEE5C9B}"/>
          </ac:inkMkLst>
        </pc:inkChg>
      </pc:sldChg>
      <pc:sldChg chg="addSp delSp mod">
        <pc:chgData name="Siddhesh Gunjal" userId="1024ecb43d19158b" providerId="LiveId" clId="{6D86FBE4-4EBC-4275-A807-BFE3B2FB449D}" dt="2023-01-07T04:08:46.103" v="77"/>
        <pc:sldMkLst>
          <pc:docMk/>
          <pc:sldMk cId="2682771613" sldId="384"/>
        </pc:sldMkLst>
        <pc:inkChg chg="add">
          <ac:chgData name="Siddhesh Gunjal" userId="1024ecb43d19158b" providerId="LiveId" clId="{6D86FBE4-4EBC-4275-A807-BFE3B2FB449D}" dt="2023-01-07T04:08:46.103" v="77"/>
          <ac:inkMkLst>
            <pc:docMk/>
            <pc:sldMk cId="2682771613" sldId="384"/>
            <ac:inkMk id="4" creationId="{300BCD76-0C35-9B93-4DE6-36D2892018BE}"/>
          </ac:inkMkLst>
        </pc:inkChg>
        <pc:inkChg chg="del">
          <ac:chgData name="Siddhesh Gunjal" userId="1024ecb43d19158b" providerId="LiveId" clId="{6D86FBE4-4EBC-4275-A807-BFE3B2FB449D}" dt="2023-01-07T02:36:27.368" v="60" actId="478"/>
          <ac:inkMkLst>
            <pc:docMk/>
            <pc:sldMk cId="2682771613" sldId="384"/>
            <ac:inkMk id="5" creationId="{B9048ECA-85CA-3ADB-5FF4-C3A925AAA24B}"/>
          </ac:inkMkLst>
        </pc:inkChg>
      </pc:sldChg>
      <pc:sldChg chg="addSp delSp mod">
        <pc:chgData name="Siddhesh Gunjal" userId="1024ecb43d19158b" providerId="LiveId" clId="{6D86FBE4-4EBC-4275-A807-BFE3B2FB449D}" dt="2023-01-07T04:08:46.103" v="77"/>
        <pc:sldMkLst>
          <pc:docMk/>
          <pc:sldMk cId="4212836820" sldId="385"/>
        </pc:sldMkLst>
        <pc:inkChg chg="del">
          <ac:chgData name="Siddhesh Gunjal" userId="1024ecb43d19158b" providerId="LiveId" clId="{6D86FBE4-4EBC-4275-A807-BFE3B2FB449D}" dt="2023-01-07T02:36:25.256" v="59" actId="478"/>
          <ac:inkMkLst>
            <pc:docMk/>
            <pc:sldMk cId="4212836820" sldId="385"/>
            <ac:inkMk id="3" creationId="{1DFE3D40-0EF9-84E3-84DB-3A4C52B32CBE}"/>
          </ac:inkMkLst>
        </pc:inkChg>
        <pc:inkChg chg="add">
          <ac:chgData name="Siddhesh Gunjal" userId="1024ecb43d19158b" providerId="LiveId" clId="{6D86FBE4-4EBC-4275-A807-BFE3B2FB449D}" dt="2023-01-07T04:08:46.103" v="77"/>
          <ac:inkMkLst>
            <pc:docMk/>
            <pc:sldMk cId="4212836820" sldId="385"/>
            <ac:inkMk id="5" creationId="{13F294E7-83B2-AD9D-BBA7-794049D0EAA6}"/>
          </ac:inkMkLst>
        </pc:inkChg>
        <pc:inkChg chg="del">
          <ac:chgData name="Siddhesh Gunjal" userId="1024ecb43d19158b" providerId="LiveId" clId="{6D86FBE4-4EBC-4275-A807-BFE3B2FB449D}" dt="2023-01-07T02:36:23.777" v="58" actId="478"/>
          <ac:inkMkLst>
            <pc:docMk/>
            <pc:sldMk cId="4212836820" sldId="385"/>
            <ac:inkMk id="6" creationId="{1FC7C215-BC31-F583-6E7E-0182F2C7127A}"/>
          </ac:inkMkLst>
        </pc:inkChg>
      </pc:sldChg>
      <pc:sldChg chg="delSp mod">
        <pc:chgData name="Siddhesh Gunjal" userId="1024ecb43d19158b" providerId="LiveId" clId="{6D86FBE4-4EBC-4275-A807-BFE3B2FB449D}" dt="2023-01-07T02:36:22.120" v="57" actId="478"/>
        <pc:sldMkLst>
          <pc:docMk/>
          <pc:sldMk cId="3466276190" sldId="386"/>
        </pc:sldMkLst>
        <pc:inkChg chg="del">
          <ac:chgData name="Siddhesh Gunjal" userId="1024ecb43d19158b" providerId="LiveId" clId="{6D86FBE4-4EBC-4275-A807-BFE3B2FB449D}" dt="2023-01-07T02:36:22.120" v="57" actId="478"/>
          <ac:inkMkLst>
            <pc:docMk/>
            <pc:sldMk cId="3466276190" sldId="386"/>
            <ac:inkMk id="4" creationId="{40A6412F-9D34-D084-88B5-02C59B000B9F}"/>
          </ac:inkMkLst>
        </pc:inkChg>
        <pc:inkChg chg="del">
          <ac:chgData name="Siddhesh Gunjal" userId="1024ecb43d19158b" providerId="LiveId" clId="{6D86FBE4-4EBC-4275-A807-BFE3B2FB449D}" dt="2023-01-07T02:36:21.073" v="56" actId="478"/>
          <ac:inkMkLst>
            <pc:docMk/>
            <pc:sldMk cId="3466276190" sldId="386"/>
            <ac:inkMk id="5" creationId="{041D7B5E-5BDD-E8AB-603B-9EC8365853C4}"/>
          </ac:inkMkLst>
        </pc:inkChg>
      </pc:sldChg>
      <pc:sldChg chg="addSp delSp mod">
        <pc:chgData name="Siddhesh Gunjal" userId="1024ecb43d19158b" providerId="LiveId" clId="{6D86FBE4-4EBC-4275-A807-BFE3B2FB449D}" dt="2023-01-07T04:08:46.103" v="77"/>
        <pc:sldMkLst>
          <pc:docMk/>
          <pc:sldMk cId="1619836416" sldId="387"/>
        </pc:sldMkLst>
        <pc:inkChg chg="del">
          <ac:chgData name="Siddhesh Gunjal" userId="1024ecb43d19158b" providerId="LiveId" clId="{6D86FBE4-4EBC-4275-A807-BFE3B2FB449D}" dt="2023-01-07T02:36:17.329" v="54" actId="478"/>
          <ac:inkMkLst>
            <pc:docMk/>
            <pc:sldMk cId="1619836416" sldId="387"/>
            <ac:inkMk id="4" creationId="{B2F28AE0-6073-D22B-7400-2576FE8C09D3}"/>
          </ac:inkMkLst>
        </pc:inkChg>
        <pc:inkChg chg="add">
          <ac:chgData name="Siddhesh Gunjal" userId="1024ecb43d19158b" providerId="LiveId" clId="{6D86FBE4-4EBC-4275-A807-BFE3B2FB449D}" dt="2023-01-07T04:08:46.103" v="77"/>
          <ac:inkMkLst>
            <pc:docMk/>
            <pc:sldMk cId="1619836416" sldId="387"/>
            <ac:inkMk id="5" creationId="{4DE89B3E-C9AB-6EC1-D14B-3994E0D05004}"/>
          </ac:inkMkLst>
        </pc:inkChg>
      </pc:sldChg>
      <pc:sldChg chg="delSp mod">
        <pc:chgData name="Siddhesh Gunjal" userId="1024ecb43d19158b" providerId="LiveId" clId="{6D86FBE4-4EBC-4275-A807-BFE3B2FB449D}" dt="2023-01-07T02:36:00.752" v="46" actId="478"/>
        <pc:sldMkLst>
          <pc:docMk/>
          <pc:sldMk cId="2839219980" sldId="412"/>
        </pc:sldMkLst>
        <pc:inkChg chg="del">
          <ac:chgData name="Siddhesh Gunjal" userId="1024ecb43d19158b" providerId="LiveId" clId="{6D86FBE4-4EBC-4275-A807-BFE3B2FB449D}" dt="2023-01-07T02:36:00.752" v="46" actId="478"/>
          <ac:inkMkLst>
            <pc:docMk/>
            <pc:sldMk cId="2839219980" sldId="412"/>
            <ac:inkMk id="4" creationId="{C297DFB4-AD6B-ECFD-1041-15C44ACCB47F}"/>
          </ac:inkMkLst>
        </pc:inkChg>
      </pc:sldChg>
      <pc:sldChg chg="addSp delSp mod">
        <pc:chgData name="Siddhesh Gunjal" userId="1024ecb43d19158b" providerId="LiveId" clId="{6D86FBE4-4EBC-4275-A807-BFE3B2FB449D}" dt="2023-01-07T04:08:46.103" v="77"/>
        <pc:sldMkLst>
          <pc:docMk/>
          <pc:sldMk cId="0" sldId="413"/>
        </pc:sldMkLst>
        <pc:inkChg chg="add">
          <ac:chgData name="Siddhesh Gunjal" userId="1024ecb43d19158b" providerId="LiveId" clId="{6D86FBE4-4EBC-4275-A807-BFE3B2FB449D}" dt="2023-01-07T04:08:46.103" v="77"/>
          <ac:inkMkLst>
            <pc:docMk/>
            <pc:sldMk cId="0" sldId="413"/>
            <ac:inkMk id="2" creationId="{093884C4-00AD-1B50-B82F-6F943822AA36}"/>
          </ac:inkMkLst>
        </pc:inkChg>
        <pc:inkChg chg="del">
          <ac:chgData name="Siddhesh Gunjal" userId="1024ecb43d19158b" providerId="LiveId" clId="{6D86FBE4-4EBC-4275-A807-BFE3B2FB449D}" dt="2023-01-07T02:35:59.009" v="45" actId="478"/>
          <ac:inkMkLst>
            <pc:docMk/>
            <pc:sldMk cId="0" sldId="413"/>
            <ac:inkMk id="3" creationId="{5ECA28C1-2DA2-1265-294A-29BC2797AFD9}"/>
          </ac:inkMkLst>
        </pc:inkChg>
      </pc:sldChg>
      <pc:sldChg chg="addSp delSp mod">
        <pc:chgData name="Siddhesh Gunjal" userId="1024ecb43d19158b" providerId="LiveId" clId="{6D86FBE4-4EBC-4275-A807-BFE3B2FB449D}" dt="2023-01-07T04:08:46.103" v="77"/>
        <pc:sldMkLst>
          <pc:docMk/>
          <pc:sldMk cId="0" sldId="416"/>
        </pc:sldMkLst>
        <pc:inkChg chg="add">
          <ac:chgData name="Siddhesh Gunjal" userId="1024ecb43d19158b" providerId="LiveId" clId="{6D86FBE4-4EBC-4275-A807-BFE3B2FB449D}" dt="2023-01-07T04:08:46.103" v="77"/>
          <ac:inkMkLst>
            <pc:docMk/>
            <pc:sldMk cId="0" sldId="416"/>
            <ac:inkMk id="2" creationId="{4F9BCEEF-098A-E909-947F-DBB1A94A79B1}"/>
          </ac:inkMkLst>
        </pc:inkChg>
        <pc:inkChg chg="del">
          <ac:chgData name="Siddhesh Gunjal" userId="1024ecb43d19158b" providerId="LiveId" clId="{6D86FBE4-4EBC-4275-A807-BFE3B2FB449D}" dt="2023-01-07T02:35:55.463" v="44" actId="478"/>
          <ac:inkMkLst>
            <pc:docMk/>
            <pc:sldMk cId="0" sldId="416"/>
            <ac:inkMk id="3" creationId="{D5DFCC87-D311-D55E-C086-9CA3490F7069}"/>
          </ac:inkMkLst>
        </pc:inkChg>
      </pc:sldChg>
      <pc:sldChg chg="addSp delSp modSp mod">
        <pc:chgData name="Siddhesh Gunjal" userId="1024ecb43d19158b" providerId="LiveId" clId="{6D86FBE4-4EBC-4275-A807-BFE3B2FB449D}" dt="2023-01-07T04:08:46.103" v="77"/>
        <pc:sldMkLst>
          <pc:docMk/>
          <pc:sldMk cId="0" sldId="417"/>
        </pc:sldMkLst>
        <pc:inkChg chg="add">
          <ac:chgData name="Siddhesh Gunjal" userId="1024ecb43d19158b" providerId="LiveId" clId="{6D86FBE4-4EBC-4275-A807-BFE3B2FB449D}" dt="2023-01-07T04:08:46.103" v="77"/>
          <ac:inkMkLst>
            <pc:docMk/>
            <pc:sldMk cId="0" sldId="417"/>
            <ac:inkMk id="2" creationId="{0B740DB0-AB8F-72C0-AE2B-B92542776EB2}"/>
          </ac:inkMkLst>
        </pc:inkChg>
        <pc:inkChg chg="del mod">
          <ac:chgData name="Siddhesh Gunjal" userId="1024ecb43d19158b" providerId="LiveId" clId="{6D86FBE4-4EBC-4275-A807-BFE3B2FB449D}" dt="2023-01-07T02:35:53.360" v="43" actId="478"/>
          <ac:inkMkLst>
            <pc:docMk/>
            <pc:sldMk cId="0" sldId="417"/>
            <ac:inkMk id="3" creationId="{FFC84D15-6BDF-63A4-8EAD-A5821DD082F7}"/>
          </ac:inkMkLst>
        </pc:inkChg>
      </pc:sldChg>
      <pc:sldChg chg="addSp">
        <pc:chgData name="Siddhesh Gunjal" userId="1024ecb43d19158b" providerId="LiveId" clId="{6D86FBE4-4EBC-4275-A807-BFE3B2FB449D}" dt="2023-01-07T04:08:46.103" v="77"/>
        <pc:sldMkLst>
          <pc:docMk/>
          <pc:sldMk cId="0" sldId="424"/>
        </pc:sldMkLst>
        <pc:inkChg chg="add">
          <ac:chgData name="Siddhesh Gunjal" userId="1024ecb43d19158b" providerId="LiveId" clId="{6D86FBE4-4EBC-4275-A807-BFE3B2FB449D}" dt="2023-01-07T04:08:46.103" v="77"/>
          <ac:inkMkLst>
            <pc:docMk/>
            <pc:sldMk cId="0" sldId="424"/>
            <ac:inkMk id="2" creationId="{9FA55223-88FB-AF8B-E6C8-907369F4FC37}"/>
          </ac:inkMkLst>
        </pc:inkChg>
      </pc:sldChg>
      <pc:sldChg chg="addSp">
        <pc:chgData name="Siddhesh Gunjal" userId="1024ecb43d19158b" providerId="LiveId" clId="{6D86FBE4-4EBC-4275-A807-BFE3B2FB449D}" dt="2023-01-07T04:08:46.103" v="77"/>
        <pc:sldMkLst>
          <pc:docMk/>
          <pc:sldMk cId="0" sldId="425"/>
        </pc:sldMkLst>
        <pc:inkChg chg="add">
          <ac:chgData name="Siddhesh Gunjal" userId="1024ecb43d19158b" providerId="LiveId" clId="{6D86FBE4-4EBC-4275-A807-BFE3B2FB449D}" dt="2023-01-07T04:08:46.103" v="77"/>
          <ac:inkMkLst>
            <pc:docMk/>
            <pc:sldMk cId="0" sldId="425"/>
            <ac:inkMk id="2" creationId="{248578EA-5A19-A6A1-85CD-B60D0A4E662D}"/>
          </ac:inkMkLst>
        </pc:inkChg>
      </pc:sldChg>
      <pc:sldChg chg="addSp">
        <pc:chgData name="Siddhesh Gunjal" userId="1024ecb43d19158b" providerId="LiveId" clId="{6D86FBE4-4EBC-4275-A807-BFE3B2FB449D}" dt="2023-01-07T04:08:46.103" v="77"/>
        <pc:sldMkLst>
          <pc:docMk/>
          <pc:sldMk cId="0" sldId="426"/>
        </pc:sldMkLst>
        <pc:inkChg chg="add">
          <ac:chgData name="Siddhesh Gunjal" userId="1024ecb43d19158b" providerId="LiveId" clId="{6D86FBE4-4EBC-4275-A807-BFE3B2FB449D}" dt="2023-01-07T04:08:46.103" v="77"/>
          <ac:inkMkLst>
            <pc:docMk/>
            <pc:sldMk cId="0" sldId="426"/>
            <ac:inkMk id="2" creationId="{A7D20557-90F4-D3C0-3621-C47268427372}"/>
          </ac:inkMkLst>
        </pc:inkChg>
      </pc:sldChg>
      <pc:sldChg chg="modSp mod">
        <pc:chgData name="Siddhesh Gunjal" userId="1024ecb43d19158b" providerId="LiveId" clId="{6D86FBE4-4EBC-4275-A807-BFE3B2FB449D}" dt="2023-01-07T02:35:42.629" v="40" actId="207"/>
        <pc:sldMkLst>
          <pc:docMk/>
          <pc:sldMk cId="0" sldId="427"/>
        </pc:sldMkLst>
        <pc:spChg chg="mod">
          <ac:chgData name="Siddhesh Gunjal" userId="1024ecb43d19158b" providerId="LiveId" clId="{6D86FBE4-4EBC-4275-A807-BFE3B2FB449D}" dt="2023-01-07T02:35:42.629" v="40" actId="207"/>
          <ac:spMkLst>
            <pc:docMk/>
            <pc:sldMk cId="0" sldId="427"/>
            <ac:spMk id="591" creationId="{00000000-0000-0000-0000-000000000000}"/>
          </ac:spMkLst>
        </pc:spChg>
      </pc:sldChg>
      <pc:sldChg chg="delSp new mod">
        <pc:chgData name="Siddhesh Gunjal" userId="1024ecb43d19158b" providerId="LiveId" clId="{6D86FBE4-4EBC-4275-A807-BFE3B2FB449D}" dt="2023-01-07T01:42:53.088" v="6" actId="478"/>
        <pc:sldMkLst>
          <pc:docMk/>
          <pc:sldMk cId="3132359886" sldId="429"/>
        </pc:sldMkLst>
        <pc:spChg chg="del">
          <ac:chgData name="Siddhesh Gunjal" userId="1024ecb43d19158b" providerId="LiveId" clId="{6D86FBE4-4EBC-4275-A807-BFE3B2FB449D}" dt="2023-01-07T01:42:53.088" v="6" actId="478"/>
          <ac:spMkLst>
            <pc:docMk/>
            <pc:sldMk cId="3132359886" sldId="429"/>
            <ac:spMk id="2" creationId="{60E59F28-8BC1-B1BD-31A5-96AA73263BEF}"/>
          </ac:spMkLst>
        </pc:spChg>
      </pc:sldChg>
      <pc:sldChg chg="addSp delSp modSp add mod">
        <pc:chgData name="Siddhesh Gunjal" userId="1024ecb43d19158b" providerId="LiveId" clId="{6D86FBE4-4EBC-4275-A807-BFE3B2FB449D}" dt="2023-01-07T04:08:46.103" v="77"/>
        <pc:sldMkLst>
          <pc:docMk/>
          <pc:sldMk cId="0" sldId="430"/>
        </pc:sldMkLst>
        <pc:spChg chg="mod">
          <ac:chgData name="Siddhesh Gunjal" userId="1024ecb43d19158b" providerId="LiveId" clId="{6D86FBE4-4EBC-4275-A807-BFE3B2FB449D}" dt="2023-01-07T01:58:14.858" v="24" actId="20577"/>
          <ac:spMkLst>
            <pc:docMk/>
            <pc:sldMk cId="0" sldId="430"/>
            <ac:spMk id="5" creationId="{00000000-0000-0000-0000-000000000000}"/>
          </ac:spMkLst>
        </pc:spChg>
        <pc:spChg chg="add del mod">
          <ac:chgData name="Siddhesh Gunjal" userId="1024ecb43d19158b" providerId="LiveId" clId="{6D86FBE4-4EBC-4275-A807-BFE3B2FB449D}" dt="2023-01-07T01:57:59.154" v="11" actId="1076"/>
          <ac:spMkLst>
            <pc:docMk/>
            <pc:sldMk cId="0" sldId="430"/>
            <ac:spMk id="8" creationId="{00000000-0000-0000-0000-000000000000}"/>
          </ac:spMkLst>
        </pc:spChg>
        <pc:inkChg chg="add">
          <ac:chgData name="Siddhesh Gunjal" userId="1024ecb43d19158b" providerId="LiveId" clId="{6D86FBE4-4EBC-4275-A807-BFE3B2FB449D}" dt="2023-01-07T04:08:46.103" v="77"/>
          <ac:inkMkLst>
            <pc:docMk/>
            <pc:sldMk cId="0" sldId="430"/>
            <ac:inkMk id="11" creationId="{9B9FE00A-7493-2217-4506-BAF4BEB073A7}"/>
          </ac:inkMkLst>
        </pc:inkChg>
        <pc:inkChg chg="del">
          <ac:chgData name="Siddhesh Gunjal" userId="1024ecb43d19158b" providerId="LiveId" clId="{6D86FBE4-4EBC-4275-A807-BFE3B2FB449D}" dt="2023-01-07T02:36:15.416" v="53" actId="478"/>
          <ac:inkMkLst>
            <pc:docMk/>
            <pc:sldMk cId="0" sldId="430"/>
            <ac:inkMk id="12" creationId="{51769C2B-FF3C-DC7E-4C53-C03CA3770873}"/>
          </ac:inkMkLst>
        </pc:inkChg>
      </pc:sldChg>
    </pc:docChg>
  </pc:docChgLst>
  <pc:docChgLst>
    <pc:chgData name="Siddhesh Gunjal" userId="1024ecb43d19158b" providerId="LiveId" clId="{F178C47C-6DCF-4520-A355-488624812455}"/>
    <pc:docChg chg="undo custSel modSld">
      <pc:chgData name="Siddhesh Gunjal" userId="1024ecb43d19158b" providerId="LiveId" clId="{F178C47C-6DCF-4520-A355-488624812455}" dt="2022-10-09T15:44:49.156" v="67"/>
      <pc:docMkLst>
        <pc:docMk/>
      </pc:docMkLst>
      <pc:sldChg chg="modSp mod">
        <pc:chgData name="Siddhesh Gunjal" userId="1024ecb43d19158b" providerId="LiveId" clId="{F178C47C-6DCF-4520-A355-488624812455}" dt="2022-10-09T13:27:43.034" v="65" actId="20577"/>
        <pc:sldMkLst>
          <pc:docMk/>
          <pc:sldMk cId="0" sldId="257"/>
        </pc:sldMkLst>
        <pc:spChg chg="mod">
          <ac:chgData name="Siddhesh Gunjal" userId="1024ecb43d19158b" providerId="LiveId" clId="{F178C47C-6DCF-4520-A355-488624812455}" dt="2022-10-09T13:27:43.034" v="65" actId="20577"/>
          <ac:spMkLst>
            <pc:docMk/>
            <pc:sldMk cId="0" sldId="257"/>
            <ac:spMk id="7" creationId="{00000000-0000-0000-0000-000000000000}"/>
          </ac:spMkLst>
        </pc:spChg>
      </pc:sldChg>
      <pc:sldChg chg="addSp delSp mod">
        <pc:chgData name="Siddhesh Gunjal" userId="1024ecb43d19158b" providerId="LiveId" clId="{F178C47C-6DCF-4520-A355-488624812455}" dt="2022-10-09T15:44:49.156" v="67"/>
        <pc:sldMkLst>
          <pc:docMk/>
          <pc:sldMk cId="0" sldId="258"/>
        </pc:sldMkLst>
        <pc:inkChg chg="del">
          <ac:chgData name="Siddhesh Gunjal" userId="1024ecb43d19158b" providerId="LiveId" clId="{F178C47C-6DCF-4520-A355-488624812455}" dt="2022-10-09T13:18:37.788" v="0" actId="478"/>
          <ac:inkMkLst>
            <pc:docMk/>
            <pc:sldMk cId="0" sldId="258"/>
            <ac:inkMk id="9" creationId="{98D23AD4-2C8C-0D2B-C1AC-468E1701654F}"/>
          </ac:inkMkLst>
        </pc:inkChg>
        <pc:inkChg chg="add">
          <ac:chgData name="Siddhesh Gunjal" userId="1024ecb43d19158b" providerId="LiveId" clId="{F178C47C-6DCF-4520-A355-488624812455}" dt="2022-10-09T15:44:49.156" v="67"/>
          <ac:inkMkLst>
            <pc:docMk/>
            <pc:sldMk cId="0" sldId="258"/>
            <ac:inkMk id="10" creationId="{A013D97F-4B1A-845A-BEC4-B88102B16490}"/>
          </ac:inkMkLst>
        </pc:inkChg>
      </pc:sldChg>
      <pc:sldChg chg="addSp">
        <pc:chgData name="Siddhesh Gunjal" userId="1024ecb43d19158b" providerId="LiveId" clId="{F178C47C-6DCF-4520-A355-488624812455}" dt="2022-10-09T15:44:49.156" v="67"/>
        <pc:sldMkLst>
          <pc:docMk/>
          <pc:sldMk cId="0" sldId="260"/>
        </pc:sldMkLst>
        <pc:inkChg chg="add">
          <ac:chgData name="Siddhesh Gunjal" userId="1024ecb43d19158b" providerId="LiveId" clId="{F178C47C-6DCF-4520-A355-488624812455}" dt="2022-10-09T15:44:49.156" v="67"/>
          <ac:inkMkLst>
            <pc:docMk/>
            <pc:sldMk cId="0" sldId="260"/>
            <ac:inkMk id="33" creationId="{872BC513-78EE-3A4E-8935-86AD13C9A3E1}"/>
          </ac:inkMkLst>
        </pc:inkChg>
      </pc:sldChg>
      <pc:sldChg chg="addSp delSp mod">
        <pc:chgData name="Siddhesh Gunjal" userId="1024ecb43d19158b" providerId="LiveId" clId="{F178C47C-6DCF-4520-A355-488624812455}" dt="2022-10-09T15:44:49.156" v="67"/>
        <pc:sldMkLst>
          <pc:docMk/>
          <pc:sldMk cId="0" sldId="261"/>
        </pc:sldMkLst>
        <pc:inkChg chg="del">
          <ac:chgData name="Siddhesh Gunjal" userId="1024ecb43d19158b" providerId="LiveId" clId="{F178C47C-6DCF-4520-A355-488624812455}" dt="2022-10-09T13:31:36.089" v="66" actId="478"/>
          <ac:inkMkLst>
            <pc:docMk/>
            <pc:sldMk cId="0" sldId="261"/>
            <ac:inkMk id="2" creationId="{853029F0-2602-CA5E-F7BD-4DE21081FB51}"/>
          </ac:inkMkLst>
        </pc:inkChg>
        <pc:inkChg chg="add">
          <ac:chgData name="Siddhesh Gunjal" userId="1024ecb43d19158b" providerId="LiveId" clId="{F178C47C-6DCF-4520-A355-488624812455}" dt="2022-10-09T15:44:49.156" v="67"/>
          <ac:inkMkLst>
            <pc:docMk/>
            <pc:sldMk cId="0" sldId="261"/>
            <ac:inkMk id="8" creationId="{F54046A9-6D5D-E96B-DEB9-C2CBCFCA646C}"/>
          </ac:inkMkLst>
        </pc:inkChg>
      </pc:sldChg>
      <pc:sldChg chg="addSp delSp mod">
        <pc:chgData name="Siddhesh Gunjal" userId="1024ecb43d19158b" providerId="LiveId" clId="{F178C47C-6DCF-4520-A355-488624812455}" dt="2022-10-09T15:44:49.156" v="67"/>
        <pc:sldMkLst>
          <pc:docMk/>
          <pc:sldMk cId="0" sldId="262"/>
        </pc:sldMkLst>
        <pc:inkChg chg="del">
          <ac:chgData name="Siddhesh Gunjal" userId="1024ecb43d19158b" providerId="LiveId" clId="{F178C47C-6DCF-4520-A355-488624812455}" dt="2022-10-09T13:19:41.065" v="2" actId="478"/>
          <ac:inkMkLst>
            <pc:docMk/>
            <pc:sldMk cId="0" sldId="262"/>
            <ac:inkMk id="3" creationId="{ACE19CE1-A657-586E-FDD1-CBB6BF85B552}"/>
          </ac:inkMkLst>
        </pc:inkChg>
        <pc:inkChg chg="add">
          <ac:chgData name="Siddhesh Gunjal" userId="1024ecb43d19158b" providerId="LiveId" clId="{F178C47C-6DCF-4520-A355-488624812455}" dt="2022-10-09T15:44:49.156" v="67"/>
          <ac:inkMkLst>
            <pc:docMk/>
            <pc:sldMk cId="0" sldId="262"/>
            <ac:inkMk id="10" creationId="{171C4B23-2947-62D8-6F1A-FF0ACB96B481}"/>
          </ac:inkMkLst>
        </pc:inkChg>
      </pc:sldChg>
      <pc:sldChg chg="delSp mod">
        <pc:chgData name="Siddhesh Gunjal" userId="1024ecb43d19158b" providerId="LiveId" clId="{F178C47C-6DCF-4520-A355-488624812455}" dt="2022-10-09T13:20:55.913" v="21" actId="478"/>
        <pc:sldMkLst>
          <pc:docMk/>
          <pc:sldMk cId="0" sldId="263"/>
        </pc:sldMkLst>
        <pc:inkChg chg="del">
          <ac:chgData name="Siddhesh Gunjal" userId="1024ecb43d19158b" providerId="LiveId" clId="{F178C47C-6DCF-4520-A355-488624812455}" dt="2022-10-09T13:20:55.913" v="21" actId="478"/>
          <ac:inkMkLst>
            <pc:docMk/>
            <pc:sldMk cId="0" sldId="263"/>
            <ac:inkMk id="2" creationId="{26B3D60D-D8E2-4977-53AF-E97DC98FEC52}"/>
          </ac:inkMkLst>
        </pc:inkChg>
      </pc:sldChg>
      <pc:sldChg chg="addSp delSp mod">
        <pc:chgData name="Siddhesh Gunjal" userId="1024ecb43d19158b" providerId="LiveId" clId="{F178C47C-6DCF-4520-A355-488624812455}" dt="2022-10-09T15:44:49.156" v="67"/>
        <pc:sldMkLst>
          <pc:docMk/>
          <pc:sldMk cId="0" sldId="264"/>
        </pc:sldMkLst>
        <pc:inkChg chg="del">
          <ac:chgData name="Siddhesh Gunjal" userId="1024ecb43d19158b" providerId="LiveId" clId="{F178C47C-6DCF-4520-A355-488624812455}" dt="2022-10-09T13:20:30.673" v="14" actId="478"/>
          <ac:inkMkLst>
            <pc:docMk/>
            <pc:sldMk cId="0" sldId="264"/>
            <ac:inkMk id="8" creationId="{C4E64EB2-D8FE-5380-6034-4AD396009934}"/>
          </ac:inkMkLst>
        </pc:inkChg>
        <pc:inkChg chg="add">
          <ac:chgData name="Siddhesh Gunjal" userId="1024ecb43d19158b" providerId="LiveId" clId="{F178C47C-6DCF-4520-A355-488624812455}" dt="2022-10-09T15:44:49.156" v="67"/>
          <ac:inkMkLst>
            <pc:docMk/>
            <pc:sldMk cId="0" sldId="264"/>
            <ac:inkMk id="9" creationId="{66F89A78-54FD-1658-F5FF-27DE5455BF31}"/>
          </ac:inkMkLst>
        </pc:inkChg>
      </pc:sldChg>
      <pc:sldChg chg="addSp delSp mod">
        <pc:chgData name="Siddhesh Gunjal" userId="1024ecb43d19158b" providerId="LiveId" clId="{F178C47C-6DCF-4520-A355-488624812455}" dt="2022-10-09T15:44:49.156" v="67"/>
        <pc:sldMkLst>
          <pc:docMk/>
          <pc:sldMk cId="0" sldId="267"/>
        </pc:sldMkLst>
        <pc:inkChg chg="del">
          <ac:chgData name="Siddhesh Gunjal" userId="1024ecb43d19158b" providerId="LiveId" clId="{F178C47C-6DCF-4520-A355-488624812455}" dt="2022-10-09T13:19:56.873" v="5" actId="478"/>
          <ac:inkMkLst>
            <pc:docMk/>
            <pc:sldMk cId="0" sldId="267"/>
            <ac:inkMk id="9" creationId="{AEDCD249-D342-8687-14D5-1D8BA4E939A3}"/>
          </ac:inkMkLst>
        </pc:inkChg>
        <pc:inkChg chg="add">
          <ac:chgData name="Siddhesh Gunjal" userId="1024ecb43d19158b" providerId="LiveId" clId="{F178C47C-6DCF-4520-A355-488624812455}" dt="2022-10-09T15:44:49.156" v="67"/>
          <ac:inkMkLst>
            <pc:docMk/>
            <pc:sldMk cId="0" sldId="267"/>
            <ac:inkMk id="10" creationId="{255A5D2D-9D00-F702-0251-64CEA55EBC59}"/>
          </ac:inkMkLst>
        </pc:inkChg>
      </pc:sldChg>
      <pc:sldChg chg="addSp delSp mod">
        <pc:chgData name="Siddhesh Gunjal" userId="1024ecb43d19158b" providerId="LiveId" clId="{F178C47C-6DCF-4520-A355-488624812455}" dt="2022-10-09T15:44:49.156" v="67"/>
        <pc:sldMkLst>
          <pc:docMk/>
          <pc:sldMk cId="0" sldId="269"/>
        </pc:sldMkLst>
        <pc:inkChg chg="del">
          <ac:chgData name="Siddhesh Gunjal" userId="1024ecb43d19158b" providerId="LiveId" clId="{F178C47C-6DCF-4520-A355-488624812455}" dt="2022-10-09T13:20:05.265" v="7" actId="478"/>
          <ac:inkMkLst>
            <pc:docMk/>
            <pc:sldMk cId="0" sldId="269"/>
            <ac:inkMk id="7" creationId="{EF6684AD-DD37-CC79-EF28-7AF597F144E8}"/>
          </ac:inkMkLst>
        </pc:inkChg>
        <pc:inkChg chg="add">
          <ac:chgData name="Siddhesh Gunjal" userId="1024ecb43d19158b" providerId="LiveId" clId="{F178C47C-6DCF-4520-A355-488624812455}" dt="2022-10-09T15:44:49.156" v="67"/>
          <ac:inkMkLst>
            <pc:docMk/>
            <pc:sldMk cId="0" sldId="269"/>
            <ac:inkMk id="8" creationId="{EF186F12-7A5B-13DB-C292-83C4829483B4}"/>
          </ac:inkMkLst>
        </pc:inkChg>
      </pc:sldChg>
      <pc:sldChg chg="addSp delSp mod">
        <pc:chgData name="Siddhesh Gunjal" userId="1024ecb43d19158b" providerId="LiveId" clId="{F178C47C-6DCF-4520-A355-488624812455}" dt="2022-10-09T15:44:49.156" v="67"/>
        <pc:sldMkLst>
          <pc:docMk/>
          <pc:sldMk cId="0" sldId="270"/>
        </pc:sldMkLst>
        <pc:inkChg chg="del">
          <ac:chgData name="Siddhesh Gunjal" userId="1024ecb43d19158b" providerId="LiveId" clId="{F178C47C-6DCF-4520-A355-488624812455}" dt="2022-10-09T13:20:34.129" v="15" actId="478"/>
          <ac:inkMkLst>
            <pc:docMk/>
            <pc:sldMk cId="0" sldId="270"/>
            <ac:inkMk id="4" creationId="{1143F1B4-E169-A786-91B1-02795B3A9B96}"/>
          </ac:inkMkLst>
        </pc:inkChg>
        <pc:inkChg chg="add">
          <ac:chgData name="Siddhesh Gunjal" userId="1024ecb43d19158b" providerId="LiveId" clId="{F178C47C-6DCF-4520-A355-488624812455}" dt="2022-10-09T15:44:49.156" v="67"/>
          <ac:inkMkLst>
            <pc:docMk/>
            <pc:sldMk cId="0" sldId="270"/>
            <ac:inkMk id="5" creationId="{EA06D600-AB00-04D9-F79F-8AEB4D2A7773}"/>
          </ac:inkMkLst>
        </pc:inkChg>
      </pc:sldChg>
      <pc:sldChg chg="addSp delSp mod">
        <pc:chgData name="Siddhesh Gunjal" userId="1024ecb43d19158b" providerId="LiveId" clId="{F178C47C-6DCF-4520-A355-488624812455}" dt="2022-10-09T15:44:49.156" v="67"/>
        <pc:sldMkLst>
          <pc:docMk/>
          <pc:sldMk cId="0" sldId="271"/>
        </pc:sldMkLst>
        <pc:inkChg chg="del">
          <ac:chgData name="Siddhesh Gunjal" userId="1024ecb43d19158b" providerId="LiveId" clId="{F178C47C-6DCF-4520-A355-488624812455}" dt="2022-10-09T13:20:37.458" v="16" actId="478"/>
          <ac:inkMkLst>
            <pc:docMk/>
            <pc:sldMk cId="0" sldId="271"/>
            <ac:inkMk id="6" creationId="{566A2373-F1DA-4D29-6642-4BD06DDCBD27}"/>
          </ac:inkMkLst>
        </pc:inkChg>
        <pc:inkChg chg="add">
          <ac:chgData name="Siddhesh Gunjal" userId="1024ecb43d19158b" providerId="LiveId" clId="{F178C47C-6DCF-4520-A355-488624812455}" dt="2022-10-09T15:44:49.156" v="67"/>
          <ac:inkMkLst>
            <pc:docMk/>
            <pc:sldMk cId="0" sldId="271"/>
            <ac:inkMk id="7" creationId="{15C44E98-3BD8-BDFC-EA66-BE6967197EA5}"/>
          </ac:inkMkLst>
        </pc:inkChg>
      </pc:sldChg>
      <pc:sldChg chg="addSp delSp mod">
        <pc:chgData name="Siddhesh Gunjal" userId="1024ecb43d19158b" providerId="LiveId" clId="{F178C47C-6DCF-4520-A355-488624812455}" dt="2022-10-09T15:44:49.156" v="67"/>
        <pc:sldMkLst>
          <pc:docMk/>
          <pc:sldMk cId="0" sldId="272"/>
        </pc:sldMkLst>
        <pc:inkChg chg="del">
          <ac:chgData name="Siddhesh Gunjal" userId="1024ecb43d19158b" providerId="LiveId" clId="{F178C47C-6DCF-4520-A355-488624812455}" dt="2022-10-09T13:21:10.522" v="27" actId="478"/>
          <ac:inkMkLst>
            <pc:docMk/>
            <pc:sldMk cId="0" sldId="272"/>
            <ac:inkMk id="4" creationId="{601E39FB-28DC-5F6E-2288-050FFB762BCE}"/>
          </ac:inkMkLst>
        </pc:inkChg>
        <pc:inkChg chg="add">
          <ac:chgData name="Siddhesh Gunjal" userId="1024ecb43d19158b" providerId="LiveId" clId="{F178C47C-6DCF-4520-A355-488624812455}" dt="2022-10-09T15:44:49.156" v="67"/>
          <ac:inkMkLst>
            <pc:docMk/>
            <pc:sldMk cId="0" sldId="272"/>
            <ac:inkMk id="5" creationId="{BD2C9E9D-67E8-016D-37C2-9A74431EADB7}"/>
          </ac:inkMkLst>
        </pc:inkChg>
      </pc:sldChg>
      <pc:sldChg chg="addSp delSp mod">
        <pc:chgData name="Siddhesh Gunjal" userId="1024ecb43d19158b" providerId="LiveId" clId="{F178C47C-6DCF-4520-A355-488624812455}" dt="2022-10-09T15:44:49.156" v="67"/>
        <pc:sldMkLst>
          <pc:docMk/>
          <pc:sldMk cId="0" sldId="273"/>
        </pc:sldMkLst>
        <pc:inkChg chg="del">
          <ac:chgData name="Siddhesh Gunjal" userId="1024ecb43d19158b" providerId="LiveId" clId="{F178C47C-6DCF-4520-A355-488624812455}" dt="2022-10-09T13:21:33.914" v="35" actId="478"/>
          <ac:inkMkLst>
            <pc:docMk/>
            <pc:sldMk cId="0" sldId="273"/>
            <ac:inkMk id="5" creationId="{6EAE2540-E19B-FCE9-C7F8-07593355EDFF}"/>
          </ac:inkMkLst>
        </pc:inkChg>
        <pc:inkChg chg="add">
          <ac:chgData name="Siddhesh Gunjal" userId="1024ecb43d19158b" providerId="LiveId" clId="{F178C47C-6DCF-4520-A355-488624812455}" dt="2022-10-09T15:44:49.156" v="67"/>
          <ac:inkMkLst>
            <pc:docMk/>
            <pc:sldMk cId="0" sldId="273"/>
            <ac:inkMk id="6" creationId="{A72F9024-04B5-68C2-1DEE-5EEB2A8FFDBB}"/>
          </ac:inkMkLst>
        </pc:inkChg>
      </pc:sldChg>
      <pc:sldChg chg="delSp mod">
        <pc:chgData name="Siddhesh Gunjal" userId="1024ecb43d19158b" providerId="LiveId" clId="{F178C47C-6DCF-4520-A355-488624812455}" dt="2022-10-09T13:20:41.129" v="17" actId="478"/>
        <pc:sldMkLst>
          <pc:docMk/>
          <pc:sldMk cId="0" sldId="275"/>
        </pc:sldMkLst>
        <pc:inkChg chg="del">
          <ac:chgData name="Siddhesh Gunjal" userId="1024ecb43d19158b" providerId="LiveId" clId="{F178C47C-6DCF-4520-A355-488624812455}" dt="2022-10-09T13:20:41.129" v="17" actId="478"/>
          <ac:inkMkLst>
            <pc:docMk/>
            <pc:sldMk cId="0" sldId="275"/>
            <ac:inkMk id="5" creationId="{49C19487-B3D4-D3DC-B15D-148DAAEFEBC0}"/>
          </ac:inkMkLst>
        </pc:inkChg>
      </pc:sldChg>
      <pc:sldChg chg="addSp delSp mod">
        <pc:chgData name="Siddhesh Gunjal" userId="1024ecb43d19158b" providerId="LiveId" clId="{F178C47C-6DCF-4520-A355-488624812455}" dt="2022-10-09T15:44:49.156" v="67"/>
        <pc:sldMkLst>
          <pc:docMk/>
          <pc:sldMk cId="0" sldId="276"/>
        </pc:sldMkLst>
        <pc:inkChg chg="del">
          <ac:chgData name="Siddhesh Gunjal" userId="1024ecb43d19158b" providerId="LiveId" clId="{F178C47C-6DCF-4520-A355-488624812455}" dt="2022-10-09T13:20:45.826" v="18" actId="478"/>
          <ac:inkMkLst>
            <pc:docMk/>
            <pc:sldMk cId="0" sldId="276"/>
            <ac:inkMk id="4" creationId="{254F3CCF-1C35-9F47-7D80-543B33CEF76D}"/>
          </ac:inkMkLst>
        </pc:inkChg>
        <pc:inkChg chg="add">
          <ac:chgData name="Siddhesh Gunjal" userId="1024ecb43d19158b" providerId="LiveId" clId="{F178C47C-6DCF-4520-A355-488624812455}" dt="2022-10-09T15:44:49.156" v="67"/>
          <ac:inkMkLst>
            <pc:docMk/>
            <pc:sldMk cId="0" sldId="276"/>
            <ac:inkMk id="5" creationId="{FAF8895E-752A-BB4F-E78F-7375811D918A}"/>
          </ac:inkMkLst>
        </pc:inkChg>
      </pc:sldChg>
      <pc:sldChg chg="delSp mod">
        <pc:chgData name="Siddhesh Gunjal" userId="1024ecb43d19158b" providerId="LiveId" clId="{F178C47C-6DCF-4520-A355-488624812455}" dt="2022-10-09T13:21:59.281" v="44" actId="478"/>
        <pc:sldMkLst>
          <pc:docMk/>
          <pc:sldMk cId="0" sldId="280"/>
        </pc:sldMkLst>
        <pc:inkChg chg="del">
          <ac:chgData name="Siddhesh Gunjal" userId="1024ecb43d19158b" providerId="LiveId" clId="{F178C47C-6DCF-4520-A355-488624812455}" dt="2022-10-09T13:21:59.281" v="44" actId="478"/>
          <ac:inkMkLst>
            <pc:docMk/>
            <pc:sldMk cId="0" sldId="280"/>
            <ac:inkMk id="6" creationId="{A05ABA7E-66CB-60F3-7511-9E5D1311B8CE}"/>
          </ac:inkMkLst>
        </pc:inkChg>
      </pc:sldChg>
      <pc:sldChg chg="addSp delSp mod">
        <pc:chgData name="Siddhesh Gunjal" userId="1024ecb43d19158b" providerId="LiveId" clId="{F178C47C-6DCF-4520-A355-488624812455}" dt="2022-10-09T15:44:49.156" v="67"/>
        <pc:sldMkLst>
          <pc:docMk/>
          <pc:sldMk cId="0" sldId="291"/>
        </pc:sldMkLst>
        <pc:inkChg chg="del">
          <ac:chgData name="Siddhesh Gunjal" userId="1024ecb43d19158b" providerId="LiveId" clId="{F178C47C-6DCF-4520-A355-488624812455}" dt="2022-10-09T13:22:08.889" v="46" actId="478"/>
          <ac:inkMkLst>
            <pc:docMk/>
            <pc:sldMk cId="0" sldId="291"/>
            <ac:inkMk id="7" creationId="{6AA68C30-4843-9EE5-9989-3E24E9835162}"/>
          </ac:inkMkLst>
        </pc:inkChg>
        <pc:inkChg chg="add">
          <ac:chgData name="Siddhesh Gunjal" userId="1024ecb43d19158b" providerId="LiveId" clId="{F178C47C-6DCF-4520-A355-488624812455}" dt="2022-10-09T15:44:49.156" v="67"/>
          <ac:inkMkLst>
            <pc:docMk/>
            <pc:sldMk cId="0" sldId="291"/>
            <ac:inkMk id="8" creationId="{3628CC76-9BD9-C708-22FB-0F8462173391}"/>
          </ac:inkMkLst>
        </pc:inkChg>
      </pc:sldChg>
      <pc:sldChg chg="addSp">
        <pc:chgData name="Siddhesh Gunjal" userId="1024ecb43d19158b" providerId="LiveId" clId="{F178C47C-6DCF-4520-A355-488624812455}" dt="2022-10-09T15:44:49.156" v="67"/>
        <pc:sldMkLst>
          <pc:docMk/>
          <pc:sldMk cId="665198163" sldId="294"/>
        </pc:sldMkLst>
        <pc:inkChg chg="add">
          <ac:chgData name="Siddhesh Gunjal" userId="1024ecb43d19158b" providerId="LiveId" clId="{F178C47C-6DCF-4520-A355-488624812455}" dt="2022-10-09T15:44:49.156" v="67"/>
          <ac:inkMkLst>
            <pc:docMk/>
            <pc:sldMk cId="665198163" sldId="294"/>
            <ac:inkMk id="3" creationId="{53602B6D-B77D-A4D0-09D6-407A2A0780CF}"/>
          </ac:inkMkLst>
        </pc:inkChg>
      </pc:sldChg>
      <pc:sldChg chg="addSp delSp mod">
        <pc:chgData name="Siddhesh Gunjal" userId="1024ecb43d19158b" providerId="LiveId" clId="{F178C47C-6DCF-4520-A355-488624812455}" dt="2022-10-09T15:44:49.156" v="67"/>
        <pc:sldMkLst>
          <pc:docMk/>
          <pc:sldMk cId="803651850" sldId="295"/>
        </pc:sldMkLst>
        <pc:inkChg chg="del">
          <ac:chgData name="Siddhesh Gunjal" userId="1024ecb43d19158b" providerId="LiveId" clId="{F178C47C-6DCF-4520-A355-488624812455}" dt="2022-10-09T13:19:47.697" v="3" actId="478"/>
          <ac:inkMkLst>
            <pc:docMk/>
            <pc:sldMk cId="803651850" sldId="295"/>
            <ac:inkMk id="3" creationId="{E72CDEB5-804E-A29C-2BAA-28C4510EAEF0}"/>
          </ac:inkMkLst>
        </pc:inkChg>
        <pc:inkChg chg="add">
          <ac:chgData name="Siddhesh Gunjal" userId="1024ecb43d19158b" providerId="LiveId" clId="{F178C47C-6DCF-4520-A355-488624812455}" dt="2022-10-09T15:44:49.156" v="67"/>
          <ac:inkMkLst>
            <pc:docMk/>
            <pc:sldMk cId="803651850" sldId="295"/>
            <ac:inkMk id="4" creationId="{B69C7043-C273-AC5A-B4B3-F2389D0A5821}"/>
          </ac:inkMkLst>
        </pc:inkChg>
      </pc:sldChg>
      <pc:sldChg chg="addSp">
        <pc:chgData name="Siddhesh Gunjal" userId="1024ecb43d19158b" providerId="LiveId" clId="{F178C47C-6DCF-4520-A355-488624812455}" dt="2022-10-09T15:44:49.156" v="67"/>
        <pc:sldMkLst>
          <pc:docMk/>
          <pc:sldMk cId="346099263" sldId="296"/>
        </pc:sldMkLst>
        <pc:inkChg chg="add">
          <ac:chgData name="Siddhesh Gunjal" userId="1024ecb43d19158b" providerId="LiveId" clId="{F178C47C-6DCF-4520-A355-488624812455}" dt="2022-10-09T15:44:49.156" v="67"/>
          <ac:inkMkLst>
            <pc:docMk/>
            <pc:sldMk cId="346099263" sldId="296"/>
            <ac:inkMk id="4" creationId="{C6372126-AB93-73B6-AAAF-E5DE85C2D182}"/>
          </ac:inkMkLst>
        </pc:inkChg>
      </pc:sldChg>
      <pc:sldChg chg="addSp">
        <pc:chgData name="Siddhesh Gunjal" userId="1024ecb43d19158b" providerId="LiveId" clId="{F178C47C-6DCF-4520-A355-488624812455}" dt="2022-10-09T15:44:49.156" v="67"/>
        <pc:sldMkLst>
          <pc:docMk/>
          <pc:sldMk cId="284858464" sldId="298"/>
        </pc:sldMkLst>
        <pc:inkChg chg="add">
          <ac:chgData name="Siddhesh Gunjal" userId="1024ecb43d19158b" providerId="LiveId" clId="{F178C47C-6DCF-4520-A355-488624812455}" dt="2022-10-09T15:44:49.156" v="67"/>
          <ac:inkMkLst>
            <pc:docMk/>
            <pc:sldMk cId="284858464" sldId="298"/>
            <ac:inkMk id="4" creationId="{0759AB0E-388C-F0F1-6C45-8A769E468B1D}"/>
          </ac:inkMkLst>
        </pc:inkChg>
      </pc:sldChg>
      <pc:sldChg chg="addSp delSp mod">
        <pc:chgData name="Siddhesh Gunjal" userId="1024ecb43d19158b" providerId="LiveId" clId="{F178C47C-6DCF-4520-A355-488624812455}" dt="2022-10-09T15:44:49.156" v="67"/>
        <pc:sldMkLst>
          <pc:docMk/>
          <pc:sldMk cId="2388310728" sldId="300"/>
        </pc:sldMkLst>
        <pc:inkChg chg="del">
          <ac:chgData name="Siddhesh Gunjal" userId="1024ecb43d19158b" providerId="LiveId" clId="{F178C47C-6DCF-4520-A355-488624812455}" dt="2022-10-09T13:19:52.721" v="4" actId="478"/>
          <ac:inkMkLst>
            <pc:docMk/>
            <pc:sldMk cId="2388310728" sldId="300"/>
            <ac:inkMk id="4" creationId="{C17F3542-EB2B-59F7-3D40-5ADBABF7AB03}"/>
          </ac:inkMkLst>
        </pc:inkChg>
        <pc:inkChg chg="add">
          <ac:chgData name="Siddhesh Gunjal" userId="1024ecb43d19158b" providerId="LiveId" clId="{F178C47C-6DCF-4520-A355-488624812455}" dt="2022-10-09T15:44:49.156" v="67"/>
          <ac:inkMkLst>
            <pc:docMk/>
            <pc:sldMk cId="2388310728" sldId="300"/>
            <ac:inkMk id="6" creationId="{86D0157B-E43F-2183-03B3-1C3452F553DA}"/>
          </ac:inkMkLst>
        </pc:inkChg>
      </pc:sldChg>
      <pc:sldChg chg="addSp delSp mod">
        <pc:chgData name="Siddhesh Gunjal" userId="1024ecb43d19158b" providerId="LiveId" clId="{F178C47C-6DCF-4520-A355-488624812455}" dt="2022-10-09T15:44:49.156" v="67"/>
        <pc:sldMkLst>
          <pc:docMk/>
          <pc:sldMk cId="2624152790" sldId="301"/>
        </pc:sldMkLst>
        <pc:inkChg chg="del">
          <ac:chgData name="Siddhesh Gunjal" userId="1024ecb43d19158b" providerId="LiveId" clId="{F178C47C-6DCF-4520-A355-488624812455}" dt="2022-10-09T13:18:44.362" v="1" actId="478"/>
          <ac:inkMkLst>
            <pc:docMk/>
            <pc:sldMk cId="2624152790" sldId="301"/>
            <ac:inkMk id="2" creationId="{84204938-4DFE-1392-20FF-9A101CD6B0FC}"/>
          </ac:inkMkLst>
        </pc:inkChg>
        <pc:inkChg chg="add">
          <ac:chgData name="Siddhesh Gunjal" userId="1024ecb43d19158b" providerId="LiveId" clId="{F178C47C-6DCF-4520-A355-488624812455}" dt="2022-10-09T15:44:49.156" v="67"/>
          <ac:inkMkLst>
            <pc:docMk/>
            <pc:sldMk cId="2624152790" sldId="301"/>
            <ac:inkMk id="5" creationId="{BAC5D672-26A5-7E2E-A126-7B7A94A3CEFC}"/>
          </ac:inkMkLst>
        </pc:inkChg>
      </pc:sldChg>
      <pc:sldChg chg="delSp mod">
        <pc:chgData name="Siddhesh Gunjal" userId="1024ecb43d19158b" providerId="LiveId" clId="{F178C47C-6DCF-4520-A355-488624812455}" dt="2022-10-09T13:21:28.369" v="33" actId="478"/>
        <pc:sldMkLst>
          <pc:docMk/>
          <pc:sldMk cId="0" sldId="302"/>
        </pc:sldMkLst>
        <pc:inkChg chg="del">
          <ac:chgData name="Siddhesh Gunjal" userId="1024ecb43d19158b" providerId="LiveId" clId="{F178C47C-6DCF-4520-A355-488624812455}" dt="2022-10-09T13:21:28.369" v="33" actId="478"/>
          <ac:inkMkLst>
            <pc:docMk/>
            <pc:sldMk cId="0" sldId="302"/>
            <ac:inkMk id="2" creationId="{70E4A505-BB60-FDB8-91D1-96BA90D0BAF8}"/>
          </ac:inkMkLst>
        </pc:inkChg>
      </pc:sldChg>
      <pc:sldChg chg="delSp mod">
        <pc:chgData name="Siddhesh Gunjal" userId="1024ecb43d19158b" providerId="LiveId" clId="{F178C47C-6DCF-4520-A355-488624812455}" dt="2022-10-09T13:21:30.330" v="34" actId="478"/>
        <pc:sldMkLst>
          <pc:docMk/>
          <pc:sldMk cId="0" sldId="303"/>
        </pc:sldMkLst>
        <pc:inkChg chg="del">
          <ac:chgData name="Siddhesh Gunjal" userId="1024ecb43d19158b" providerId="LiveId" clId="{F178C47C-6DCF-4520-A355-488624812455}" dt="2022-10-09T13:21:30.330" v="34" actId="478"/>
          <ac:inkMkLst>
            <pc:docMk/>
            <pc:sldMk cId="0" sldId="303"/>
            <ac:inkMk id="2" creationId="{B78F44F5-A22E-2941-536A-598DB542222E}"/>
          </ac:inkMkLst>
        </pc:inkChg>
      </pc:sldChg>
      <pc:sldChg chg="delSp mod">
        <pc:chgData name="Siddhesh Gunjal" userId="1024ecb43d19158b" providerId="LiveId" clId="{F178C47C-6DCF-4520-A355-488624812455}" dt="2022-10-09T13:21:40.385" v="37" actId="478"/>
        <pc:sldMkLst>
          <pc:docMk/>
          <pc:sldMk cId="0" sldId="304"/>
        </pc:sldMkLst>
        <pc:inkChg chg="del">
          <ac:chgData name="Siddhesh Gunjal" userId="1024ecb43d19158b" providerId="LiveId" clId="{F178C47C-6DCF-4520-A355-488624812455}" dt="2022-10-09T13:21:40.385" v="37" actId="478"/>
          <ac:inkMkLst>
            <pc:docMk/>
            <pc:sldMk cId="0" sldId="304"/>
            <ac:inkMk id="2" creationId="{06CE7089-22D6-370F-2A56-5FBC8DC284A9}"/>
          </ac:inkMkLst>
        </pc:inkChg>
      </pc:sldChg>
      <pc:sldChg chg="delSp mod">
        <pc:chgData name="Siddhesh Gunjal" userId="1024ecb43d19158b" providerId="LiveId" clId="{F178C47C-6DCF-4520-A355-488624812455}" dt="2022-10-09T13:21:42.825" v="38" actId="478"/>
        <pc:sldMkLst>
          <pc:docMk/>
          <pc:sldMk cId="0" sldId="305"/>
        </pc:sldMkLst>
        <pc:inkChg chg="del">
          <ac:chgData name="Siddhesh Gunjal" userId="1024ecb43d19158b" providerId="LiveId" clId="{F178C47C-6DCF-4520-A355-488624812455}" dt="2022-10-09T13:21:42.825" v="38" actId="478"/>
          <ac:inkMkLst>
            <pc:docMk/>
            <pc:sldMk cId="0" sldId="305"/>
            <ac:inkMk id="2" creationId="{1DCAE56C-49F3-7511-4BF5-233DDEC92544}"/>
          </ac:inkMkLst>
        </pc:inkChg>
      </pc:sldChg>
      <pc:sldChg chg="addSp delSp mod">
        <pc:chgData name="Siddhesh Gunjal" userId="1024ecb43d19158b" providerId="LiveId" clId="{F178C47C-6DCF-4520-A355-488624812455}" dt="2022-10-09T15:44:49.156" v="67"/>
        <pc:sldMkLst>
          <pc:docMk/>
          <pc:sldMk cId="0" sldId="306"/>
        </pc:sldMkLst>
        <pc:inkChg chg="del">
          <ac:chgData name="Siddhesh Gunjal" userId="1024ecb43d19158b" providerId="LiveId" clId="{F178C47C-6DCF-4520-A355-488624812455}" dt="2022-10-09T13:21:45.681" v="39" actId="478"/>
          <ac:inkMkLst>
            <pc:docMk/>
            <pc:sldMk cId="0" sldId="306"/>
            <ac:inkMk id="2" creationId="{0D96C966-B10B-AF6C-5A1D-363708A04F72}"/>
          </ac:inkMkLst>
        </pc:inkChg>
        <pc:inkChg chg="add">
          <ac:chgData name="Siddhesh Gunjal" userId="1024ecb43d19158b" providerId="LiveId" clId="{F178C47C-6DCF-4520-A355-488624812455}" dt="2022-10-09T15:44:49.156" v="67"/>
          <ac:inkMkLst>
            <pc:docMk/>
            <pc:sldMk cId="0" sldId="306"/>
            <ac:inkMk id="3" creationId="{33C6FA19-164C-75C6-690D-ECBEE9E1CFCD}"/>
          </ac:inkMkLst>
        </pc:inkChg>
      </pc:sldChg>
      <pc:sldChg chg="addSp delSp mod">
        <pc:chgData name="Siddhesh Gunjal" userId="1024ecb43d19158b" providerId="LiveId" clId="{F178C47C-6DCF-4520-A355-488624812455}" dt="2022-10-09T15:44:49.156" v="67"/>
        <pc:sldMkLst>
          <pc:docMk/>
          <pc:sldMk cId="0" sldId="307"/>
        </pc:sldMkLst>
        <pc:inkChg chg="del">
          <ac:chgData name="Siddhesh Gunjal" userId="1024ecb43d19158b" providerId="LiveId" clId="{F178C47C-6DCF-4520-A355-488624812455}" dt="2022-10-09T13:21:48.201" v="40" actId="478"/>
          <ac:inkMkLst>
            <pc:docMk/>
            <pc:sldMk cId="0" sldId="307"/>
            <ac:inkMk id="2" creationId="{796B6EBD-6679-42A4-2046-E0E74A1CDA07}"/>
          </ac:inkMkLst>
        </pc:inkChg>
        <pc:inkChg chg="add">
          <ac:chgData name="Siddhesh Gunjal" userId="1024ecb43d19158b" providerId="LiveId" clId="{F178C47C-6DCF-4520-A355-488624812455}" dt="2022-10-09T15:44:49.156" v="67"/>
          <ac:inkMkLst>
            <pc:docMk/>
            <pc:sldMk cId="0" sldId="307"/>
            <ac:inkMk id="3" creationId="{F81502EE-4BA5-490A-9F4B-3B1247390949}"/>
          </ac:inkMkLst>
        </pc:inkChg>
      </pc:sldChg>
      <pc:sldChg chg="addSp delSp mod">
        <pc:chgData name="Siddhesh Gunjal" userId="1024ecb43d19158b" providerId="LiveId" clId="{F178C47C-6DCF-4520-A355-488624812455}" dt="2022-10-09T15:44:49.156" v="67"/>
        <pc:sldMkLst>
          <pc:docMk/>
          <pc:sldMk cId="0" sldId="308"/>
        </pc:sldMkLst>
        <pc:inkChg chg="del">
          <ac:chgData name="Siddhesh Gunjal" userId="1024ecb43d19158b" providerId="LiveId" clId="{F178C47C-6DCF-4520-A355-488624812455}" dt="2022-10-09T13:21:53.937" v="42" actId="478"/>
          <ac:inkMkLst>
            <pc:docMk/>
            <pc:sldMk cId="0" sldId="308"/>
            <ac:inkMk id="2" creationId="{34A64EE1-F837-480F-456B-E232FFAF0FA5}"/>
          </ac:inkMkLst>
        </pc:inkChg>
        <pc:inkChg chg="add">
          <ac:chgData name="Siddhesh Gunjal" userId="1024ecb43d19158b" providerId="LiveId" clId="{F178C47C-6DCF-4520-A355-488624812455}" dt="2022-10-09T15:44:49.156" v="67"/>
          <ac:inkMkLst>
            <pc:docMk/>
            <pc:sldMk cId="0" sldId="308"/>
            <ac:inkMk id="3" creationId="{0DFBAEF6-C5BF-CA16-D2C3-B3BDA2F26873}"/>
          </ac:inkMkLst>
        </pc:inkChg>
      </pc:sldChg>
      <pc:sldChg chg="addSp delSp mod">
        <pc:chgData name="Siddhesh Gunjal" userId="1024ecb43d19158b" providerId="LiveId" clId="{F178C47C-6DCF-4520-A355-488624812455}" dt="2022-10-09T15:44:49.156" v="67"/>
        <pc:sldMkLst>
          <pc:docMk/>
          <pc:sldMk cId="0" sldId="309"/>
        </pc:sldMkLst>
        <pc:inkChg chg="del">
          <ac:chgData name="Siddhesh Gunjal" userId="1024ecb43d19158b" providerId="LiveId" clId="{F178C47C-6DCF-4520-A355-488624812455}" dt="2022-10-09T13:21:56.209" v="43" actId="478"/>
          <ac:inkMkLst>
            <pc:docMk/>
            <pc:sldMk cId="0" sldId="309"/>
            <ac:inkMk id="2" creationId="{BC605E94-6028-0709-96D8-CC10E64EDBCD}"/>
          </ac:inkMkLst>
        </pc:inkChg>
        <pc:inkChg chg="add">
          <ac:chgData name="Siddhesh Gunjal" userId="1024ecb43d19158b" providerId="LiveId" clId="{F178C47C-6DCF-4520-A355-488624812455}" dt="2022-10-09T15:44:49.156" v="67"/>
          <ac:inkMkLst>
            <pc:docMk/>
            <pc:sldMk cId="0" sldId="309"/>
            <ac:inkMk id="3" creationId="{078C8731-674E-84CC-6246-86EEC37D84B1}"/>
          </ac:inkMkLst>
        </pc:inkChg>
      </pc:sldChg>
      <pc:sldChg chg="addSp delSp mod">
        <pc:chgData name="Siddhesh Gunjal" userId="1024ecb43d19158b" providerId="LiveId" clId="{F178C47C-6DCF-4520-A355-488624812455}" dt="2022-10-09T15:44:49.156" v="67"/>
        <pc:sldMkLst>
          <pc:docMk/>
          <pc:sldMk cId="0" sldId="310"/>
        </pc:sldMkLst>
        <pc:inkChg chg="del">
          <ac:chgData name="Siddhesh Gunjal" userId="1024ecb43d19158b" providerId="LiveId" clId="{F178C47C-6DCF-4520-A355-488624812455}" dt="2022-10-09T13:22:01.185" v="45" actId="478"/>
          <ac:inkMkLst>
            <pc:docMk/>
            <pc:sldMk cId="0" sldId="310"/>
            <ac:inkMk id="2" creationId="{2813BD3E-2F51-E898-A8EC-80BBFD5DCC32}"/>
          </ac:inkMkLst>
        </pc:inkChg>
        <pc:inkChg chg="add">
          <ac:chgData name="Siddhesh Gunjal" userId="1024ecb43d19158b" providerId="LiveId" clId="{F178C47C-6DCF-4520-A355-488624812455}" dt="2022-10-09T15:44:49.156" v="67"/>
          <ac:inkMkLst>
            <pc:docMk/>
            <pc:sldMk cId="0" sldId="310"/>
            <ac:inkMk id="3" creationId="{48159D61-68E2-8C4F-EF07-12DBD898FB72}"/>
          </ac:inkMkLst>
        </pc:inkChg>
      </pc:sldChg>
      <pc:sldChg chg="addSp delSp mod">
        <pc:chgData name="Siddhesh Gunjal" userId="1024ecb43d19158b" providerId="LiveId" clId="{F178C47C-6DCF-4520-A355-488624812455}" dt="2022-10-09T15:44:49.156" v="67"/>
        <pc:sldMkLst>
          <pc:docMk/>
          <pc:sldMk cId="0" sldId="314"/>
        </pc:sldMkLst>
        <pc:inkChg chg="del">
          <ac:chgData name="Siddhesh Gunjal" userId="1024ecb43d19158b" providerId="LiveId" clId="{F178C47C-6DCF-4520-A355-488624812455}" dt="2022-10-09T13:21:37.705" v="36" actId="478"/>
          <ac:inkMkLst>
            <pc:docMk/>
            <pc:sldMk cId="0" sldId="314"/>
            <ac:inkMk id="2" creationId="{B679EE48-F67B-F3D2-F9A4-96A7DCDFCFED}"/>
          </ac:inkMkLst>
        </pc:inkChg>
        <pc:inkChg chg="add">
          <ac:chgData name="Siddhesh Gunjal" userId="1024ecb43d19158b" providerId="LiveId" clId="{F178C47C-6DCF-4520-A355-488624812455}" dt="2022-10-09T15:44:49.156" v="67"/>
          <ac:inkMkLst>
            <pc:docMk/>
            <pc:sldMk cId="0" sldId="314"/>
            <ac:inkMk id="3" creationId="{95E6E20A-1799-C23F-2C1F-273AEE77186E}"/>
          </ac:inkMkLst>
        </pc:inkChg>
      </pc:sldChg>
      <pc:sldChg chg="addSp delSp mod">
        <pc:chgData name="Siddhesh Gunjal" userId="1024ecb43d19158b" providerId="LiveId" clId="{F178C47C-6DCF-4520-A355-488624812455}" dt="2022-10-09T15:44:49.156" v="67"/>
        <pc:sldMkLst>
          <pc:docMk/>
          <pc:sldMk cId="2092426291" sldId="315"/>
        </pc:sldMkLst>
        <pc:inkChg chg="del">
          <ac:chgData name="Siddhesh Gunjal" userId="1024ecb43d19158b" providerId="LiveId" clId="{F178C47C-6DCF-4520-A355-488624812455}" dt="2022-10-09T13:21:51.673" v="41" actId="478"/>
          <ac:inkMkLst>
            <pc:docMk/>
            <pc:sldMk cId="2092426291" sldId="315"/>
            <ac:inkMk id="2" creationId="{F4304704-5EC7-F624-0FAB-712980EC6875}"/>
          </ac:inkMkLst>
        </pc:inkChg>
        <pc:inkChg chg="add">
          <ac:chgData name="Siddhesh Gunjal" userId="1024ecb43d19158b" providerId="LiveId" clId="{F178C47C-6DCF-4520-A355-488624812455}" dt="2022-10-09T15:44:49.156" v="67"/>
          <ac:inkMkLst>
            <pc:docMk/>
            <pc:sldMk cId="2092426291" sldId="315"/>
            <ac:inkMk id="3" creationId="{4052CAC3-91B2-6D2E-6AFF-6CED83C92027}"/>
          </ac:inkMkLst>
        </pc:inkChg>
      </pc:sldChg>
      <pc:sldChg chg="addSp">
        <pc:chgData name="Siddhesh Gunjal" userId="1024ecb43d19158b" providerId="LiveId" clId="{F178C47C-6DCF-4520-A355-488624812455}" dt="2022-10-09T15:44:49.156" v="67"/>
        <pc:sldMkLst>
          <pc:docMk/>
          <pc:sldMk cId="200954039" sldId="316"/>
        </pc:sldMkLst>
        <pc:inkChg chg="add">
          <ac:chgData name="Siddhesh Gunjal" userId="1024ecb43d19158b" providerId="LiveId" clId="{F178C47C-6DCF-4520-A355-488624812455}" dt="2022-10-09T15:44:49.156" v="67"/>
          <ac:inkMkLst>
            <pc:docMk/>
            <pc:sldMk cId="200954039" sldId="316"/>
            <ac:inkMk id="3" creationId="{88CB1702-211D-598D-7A79-208F56453DF8}"/>
          </ac:inkMkLst>
        </pc:inkChg>
      </pc:sldChg>
      <pc:sldChg chg="addSp delSp mod">
        <pc:chgData name="Siddhesh Gunjal" userId="1024ecb43d19158b" providerId="LiveId" clId="{F178C47C-6DCF-4520-A355-488624812455}" dt="2022-10-09T15:44:49.156" v="67"/>
        <pc:sldMkLst>
          <pc:docMk/>
          <pc:sldMk cId="2036894045" sldId="321"/>
        </pc:sldMkLst>
        <pc:inkChg chg="del">
          <ac:chgData name="Siddhesh Gunjal" userId="1024ecb43d19158b" providerId="LiveId" clId="{F178C47C-6DCF-4520-A355-488624812455}" dt="2022-10-09T13:19:59.321" v="6" actId="478"/>
          <ac:inkMkLst>
            <pc:docMk/>
            <pc:sldMk cId="2036894045" sldId="321"/>
            <ac:inkMk id="3" creationId="{B6D16251-BF08-9DBF-14D3-50584C044126}"/>
          </ac:inkMkLst>
        </pc:inkChg>
        <pc:inkChg chg="add">
          <ac:chgData name="Siddhesh Gunjal" userId="1024ecb43d19158b" providerId="LiveId" clId="{F178C47C-6DCF-4520-A355-488624812455}" dt="2022-10-09T15:44:49.156" v="67"/>
          <ac:inkMkLst>
            <pc:docMk/>
            <pc:sldMk cId="2036894045" sldId="321"/>
            <ac:inkMk id="5" creationId="{1852482A-AAF0-2058-AEF1-8A4C7884168D}"/>
          </ac:inkMkLst>
        </pc:inkChg>
      </pc:sldChg>
      <pc:sldChg chg="addSp">
        <pc:chgData name="Siddhesh Gunjal" userId="1024ecb43d19158b" providerId="LiveId" clId="{F178C47C-6DCF-4520-A355-488624812455}" dt="2022-10-09T15:44:49.156" v="67"/>
        <pc:sldMkLst>
          <pc:docMk/>
          <pc:sldMk cId="2069551117" sldId="382"/>
        </pc:sldMkLst>
        <pc:inkChg chg="add">
          <ac:chgData name="Siddhesh Gunjal" userId="1024ecb43d19158b" providerId="LiveId" clId="{F178C47C-6DCF-4520-A355-488624812455}" dt="2022-10-09T15:44:49.156" v="67"/>
          <ac:inkMkLst>
            <pc:docMk/>
            <pc:sldMk cId="2069551117" sldId="382"/>
            <ac:inkMk id="5" creationId="{77D3984F-E250-62E5-C670-B42AD4F17D65}"/>
          </ac:inkMkLst>
        </pc:inkChg>
      </pc:sldChg>
      <pc:sldChg chg="addSp">
        <pc:chgData name="Siddhesh Gunjal" userId="1024ecb43d19158b" providerId="LiveId" clId="{F178C47C-6DCF-4520-A355-488624812455}" dt="2022-10-09T15:44:49.156" v="67"/>
        <pc:sldMkLst>
          <pc:docMk/>
          <pc:sldMk cId="2128746053" sldId="383"/>
        </pc:sldMkLst>
        <pc:inkChg chg="add">
          <ac:chgData name="Siddhesh Gunjal" userId="1024ecb43d19158b" providerId="LiveId" clId="{F178C47C-6DCF-4520-A355-488624812455}" dt="2022-10-09T15:44:49.156" v="67"/>
          <ac:inkMkLst>
            <pc:docMk/>
            <pc:sldMk cId="2128746053" sldId="383"/>
            <ac:inkMk id="4" creationId="{A1CAC3FF-4C7A-074D-2F61-206F4DEE5C9B}"/>
          </ac:inkMkLst>
        </pc:inkChg>
      </pc:sldChg>
      <pc:sldChg chg="addSp delSp mod">
        <pc:chgData name="Siddhesh Gunjal" userId="1024ecb43d19158b" providerId="LiveId" clId="{F178C47C-6DCF-4520-A355-488624812455}" dt="2022-10-09T15:44:49.156" v="67"/>
        <pc:sldMkLst>
          <pc:docMk/>
          <pc:sldMk cId="2682771613" sldId="384"/>
        </pc:sldMkLst>
        <pc:inkChg chg="del">
          <ac:chgData name="Siddhesh Gunjal" userId="1024ecb43d19158b" providerId="LiveId" clId="{F178C47C-6DCF-4520-A355-488624812455}" dt="2022-10-09T13:20:09.809" v="8" actId="478"/>
          <ac:inkMkLst>
            <pc:docMk/>
            <pc:sldMk cId="2682771613" sldId="384"/>
            <ac:inkMk id="4" creationId="{D3814D97-D956-7DA0-96B5-AA9DA3CFEF07}"/>
          </ac:inkMkLst>
        </pc:inkChg>
        <pc:inkChg chg="add">
          <ac:chgData name="Siddhesh Gunjal" userId="1024ecb43d19158b" providerId="LiveId" clId="{F178C47C-6DCF-4520-A355-488624812455}" dt="2022-10-09T15:44:49.156" v="67"/>
          <ac:inkMkLst>
            <pc:docMk/>
            <pc:sldMk cId="2682771613" sldId="384"/>
            <ac:inkMk id="5" creationId="{B9048ECA-85CA-3ADB-5FF4-C3A925AAA24B}"/>
          </ac:inkMkLst>
        </pc:inkChg>
      </pc:sldChg>
      <pc:sldChg chg="addSp delSp mod">
        <pc:chgData name="Siddhesh Gunjal" userId="1024ecb43d19158b" providerId="LiveId" clId="{F178C47C-6DCF-4520-A355-488624812455}" dt="2022-10-09T15:44:49.156" v="67"/>
        <pc:sldMkLst>
          <pc:docMk/>
          <pc:sldMk cId="4212836820" sldId="385"/>
        </pc:sldMkLst>
        <pc:inkChg chg="del">
          <ac:chgData name="Siddhesh Gunjal" userId="1024ecb43d19158b" providerId="LiveId" clId="{F178C47C-6DCF-4520-A355-488624812455}" dt="2022-10-09T13:20:13.146" v="9" actId="478"/>
          <ac:inkMkLst>
            <pc:docMk/>
            <pc:sldMk cId="4212836820" sldId="385"/>
            <ac:inkMk id="5" creationId="{676A6558-CBF0-9626-E4FC-E33CF2D520D4}"/>
          </ac:inkMkLst>
        </pc:inkChg>
        <pc:inkChg chg="add">
          <ac:chgData name="Siddhesh Gunjal" userId="1024ecb43d19158b" providerId="LiveId" clId="{F178C47C-6DCF-4520-A355-488624812455}" dt="2022-10-09T15:44:49.156" v="67"/>
          <ac:inkMkLst>
            <pc:docMk/>
            <pc:sldMk cId="4212836820" sldId="385"/>
            <ac:inkMk id="6" creationId="{1FC7C215-BC31-F583-6E7E-0182F2C7127A}"/>
          </ac:inkMkLst>
        </pc:inkChg>
      </pc:sldChg>
      <pc:sldChg chg="addSp delSp mod">
        <pc:chgData name="Siddhesh Gunjal" userId="1024ecb43d19158b" providerId="LiveId" clId="{F178C47C-6DCF-4520-A355-488624812455}" dt="2022-10-09T15:44:49.156" v="67"/>
        <pc:sldMkLst>
          <pc:docMk/>
          <pc:sldMk cId="3466276190" sldId="386"/>
        </pc:sldMkLst>
        <pc:picChg chg="add del">
          <ac:chgData name="Siddhesh Gunjal" userId="1024ecb43d19158b" providerId="LiveId" clId="{F178C47C-6DCF-4520-A355-488624812455}" dt="2022-10-09T13:20:23.487" v="11" actId="478"/>
          <ac:picMkLst>
            <pc:docMk/>
            <pc:sldMk cId="3466276190" sldId="386"/>
            <ac:picMk id="2" creationId="{D711B8F0-2E9E-41D6-8485-013BDAF4515D}"/>
          </ac:picMkLst>
        </pc:picChg>
        <pc:inkChg chg="add del">
          <ac:chgData name="Siddhesh Gunjal" userId="1024ecb43d19158b" providerId="LiveId" clId="{F178C47C-6DCF-4520-A355-488624812455}" dt="2022-10-09T13:20:26.939" v="13" actId="478"/>
          <ac:inkMkLst>
            <pc:docMk/>
            <pc:sldMk cId="3466276190" sldId="386"/>
            <ac:inkMk id="4" creationId="{40A6412F-9D34-D084-88B5-02C59B000B9F}"/>
          </ac:inkMkLst>
        </pc:inkChg>
        <pc:inkChg chg="add">
          <ac:chgData name="Siddhesh Gunjal" userId="1024ecb43d19158b" providerId="LiveId" clId="{F178C47C-6DCF-4520-A355-488624812455}" dt="2022-10-09T15:44:49.156" v="67"/>
          <ac:inkMkLst>
            <pc:docMk/>
            <pc:sldMk cId="3466276190" sldId="386"/>
            <ac:inkMk id="5" creationId="{041D7B5E-5BDD-E8AB-603B-9EC8365853C4}"/>
          </ac:inkMkLst>
        </pc:inkChg>
      </pc:sldChg>
      <pc:sldChg chg="addSp">
        <pc:chgData name="Siddhesh Gunjal" userId="1024ecb43d19158b" providerId="LiveId" clId="{F178C47C-6DCF-4520-A355-488624812455}" dt="2022-10-09T15:44:49.156" v="67"/>
        <pc:sldMkLst>
          <pc:docMk/>
          <pc:sldMk cId="1619836416" sldId="387"/>
        </pc:sldMkLst>
        <pc:inkChg chg="add">
          <ac:chgData name="Siddhesh Gunjal" userId="1024ecb43d19158b" providerId="LiveId" clId="{F178C47C-6DCF-4520-A355-488624812455}" dt="2022-10-09T15:44:49.156" v="67"/>
          <ac:inkMkLst>
            <pc:docMk/>
            <pc:sldMk cId="1619836416" sldId="387"/>
            <ac:inkMk id="4" creationId="{B2F28AE0-6073-D22B-7400-2576FE8C09D3}"/>
          </ac:inkMkLst>
        </pc:inkChg>
      </pc:sldChg>
      <pc:sldChg chg="addSp delSp mod">
        <pc:chgData name="Siddhesh Gunjal" userId="1024ecb43d19158b" providerId="LiveId" clId="{F178C47C-6DCF-4520-A355-488624812455}" dt="2022-10-09T15:44:49.156" v="67"/>
        <pc:sldMkLst>
          <pc:docMk/>
          <pc:sldMk cId="2839219980" sldId="412"/>
        </pc:sldMkLst>
        <pc:inkChg chg="del">
          <ac:chgData name="Siddhesh Gunjal" userId="1024ecb43d19158b" providerId="LiveId" clId="{F178C47C-6DCF-4520-A355-488624812455}" dt="2022-10-09T13:20:48.737" v="19" actId="478"/>
          <ac:inkMkLst>
            <pc:docMk/>
            <pc:sldMk cId="2839219980" sldId="412"/>
            <ac:inkMk id="3" creationId="{19FFD9E2-849F-5FEE-3432-9FC10F30DC41}"/>
          </ac:inkMkLst>
        </pc:inkChg>
        <pc:inkChg chg="add">
          <ac:chgData name="Siddhesh Gunjal" userId="1024ecb43d19158b" providerId="LiveId" clId="{F178C47C-6DCF-4520-A355-488624812455}" dt="2022-10-09T15:44:49.156" v="67"/>
          <ac:inkMkLst>
            <pc:docMk/>
            <pc:sldMk cId="2839219980" sldId="412"/>
            <ac:inkMk id="4" creationId="{C297DFB4-AD6B-ECFD-1041-15C44ACCB47F}"/>
          </ac:inkMkLst>
        </pc:inkChg>
      </pc:sldChg>
      <pc:sldChg chg="addSp delSp mod">
        <pc:chgData name="Siddhesh Gunjal" userId="1024ecb43d19158b" providerId="LiveId" clId="{F178C47C-6DCF-4520-A355-488624812455}" dt="2022-10-09T15:44:49.156" v="67"/>
        <pc:sldMkLst>
          <pc:docMk/>
          <pc:sldMk cId="0" sldId="413"/>
        </pc:sldMkLst>
        <pc:inkChg chg="del">
          <ac:chgData name="Siddhesh Gunjal" userId="1024ecb43d19158b" providerId="LiveId" clId="{F178C47C-6DCF-4520-A355-488624812455}" dt="2022-10-09T13:20:51.393" v="20" actId="478"/>
          <ac:inkMkLst>
            <pc:docMk/>
            <pc:sldMk cId="0" sldId="413"/>
            <ac:inkMk id="2" creationId="{C981D794-D103-7A93-477D-66045B4E25F2}"/>
          </ac:inkMkLst>
        </pc:inkChg>
        <pc:inkChg chg="add">
          <ac:chgData name="Siddhesh Gunjal" userId="1024ecb43d19158b" providerId="LiveId" clId="{F178C47C-6DCF-4520-A355-488624812455}" dt="2022-10-09T15:44:49.156" v="67"/>
          <ac:inkMkLst>
            <pc:docMk/>
            <pc:sldMk cId="0" sldId="413"/>
            <ac:inkMk id="3" creationId="{5ECA28C1-2DA2-1265-294A-29BC2797AFD9}"/>
          </ac:inkMkLst>
        </pc:inkChg>
      </pc:sldChg>
      <pc:sldChg chg="delSp mod">
        <pc:chgData name="Siddhesh Gunjal" userId="1024ecb43d19158b" providerId="LiveId" clId="{F178C47C-6DCF-4520-A355-488624812455}" dt="2022-10-09T13:20:58.386" v="22" actId="478"/>
        <pc:sldMkLst>
          <pc:docMk/>
          <pc:sldMk cId="416684485" sldId="414"/>
        </pc:sldMkLst>
        <pc:inkChg chg="del">
          <ac:chgData name="Siddhesh Gunjal" userId="1024ecb43d19158b" providerId="LiveId" clId="{F178C47C-6DCF-4520-A355-488624812455}" dt="2022-10-09T13:20:58.386" v="22" actId="478"/>
          <ac:inkMkLst>
            <pc:docMk/>
            <pc:sldMk cId="416684485" sldId="414"/>
            <ac:inkMk id="2" creationId="{C08CCF52-6D34-D467-C968-5C433BA6E41B}"/>
          </ac:inkMkLst>
        </pc:inkChg>
      </pc:sldChg>
      <pc:sldChg chg="delSp mod">
        <pc:chgData name="Siddhesh Gunjal" userId="1024ecb43d19158b" providerId="LiveId" clId="{F178C47C-6DCF-4520-A355-488624812455}" dt="2022-10-09T13:21:03.897" v="24" actId="478"/>
        <pc:sldMkLst>
          <pc:docMk/>
          <pc:sldMk cId="0" sldId="415"/>
        </pc:sldMkLst>
        <pc:inkChg chg="del">
          <ac:chgData name="Siddhesh Gunjal" userId="1024ecb43d19158b" providerId="LiveId" clId="{F178C47C-6DCF-4520-A355-488624812455}" dt="2022-10-09T13:21:03.897" v="24" actId="478"/>
          <ac:inkMkLst>
            <pc:docMk/>
            <pc:sldMk cId="0" sldId="415"/>
            <ac:inkMk id="2" creationId="{2286BB92-096E-B3E6-0B04-DC55CEFEDEFD}"/>
          </ac:inkMkLst>
        </pc:inkChg>
      </pc:sldChg>
      <pc:sldChg chg="addSp delSp mod">
        <pc:chgData name="Siddhesh Gunjal" userId="1024ecb43d19158b" providerId="LiveId" clId="{F178C47C-6DCF-4520-A355-488624812455}" dt="2022-10-09T15:44:49.156" v="67"/>
        <pc:sldMkLst>
          <pc:docMk/>
          <pc:sldMk cId="0" sldId="416"/>
        </pc:sldMkLst>
        <pc:inkChg chg="del">
          <ac:chgData name="Siddhesh Gunjal" userId="1024ecb43d19158b" providerId="LiveId" clId="{F178C47C-6DCF-4520-A355-488624812455}" dt="2022-10-09T13:21:06.161" v="25" actId="478"/>
          <ac:inkMkLst>
            <pc:docMk/>
            <pc:sldMk cId="0" sldId="416"/>
            <ac:inkMk id="2" creationId="{94A477C3-E932-50A2-0414-41C2EE12366A}"/>
          </ac:inkMkLst>
        </pc:inkChg>
        <pc:inkChg chg="add">
          <ac:chgData name="Siddhesh Gunjal" userId="1024ecb43d19158b" providerId="LiveId" clId="{F178C47C-6DCF-4520-A355-488624812455}" dt="2022-10-09T15:44:49.156" v="67"/>
          <ac:inkMkLst>
            <pc:docMk/>
            <pc:sldMk cId="0" sldId="416"/>
            <ac:inkMk id="3" creationId="{D5DFCC87-D311-D55E-C086-9CA3490F7069}"/>
          </ac:inkMkLst>
        </pc:inkChg>
      </pc:sldChg>
      <pc:sldChg chg="addSp delSp mod">
        <pc:chgData name="Siddhesh Gunjal" userId="1024ecb43d19158b" providerId="LiveId" clId="{F178C47C-6DCF-4520-A355-488624812455}" dt="2022-10-09T15:44:49.156" v="67"/>
        <pc:sldMkLst>
          <pc:docMk/>
          <pc:sldMk cId="0" sldId="417"/>
        </pc:sldMkLst>
        <pc:inkChg chg="del">
          <ac:chgData name="Siddhesh Gunjal" userId="1024ecb43d19158b" providerId="LiveId" clId="{F178C47C-6DCF-4520-A355-488624812455}" dt="2022-10-09T13:21:08.273" v="26" actId="478"/>
          <ac:inkMkLst>
            <pc:docMk/>
            <pc:sldMk cId="0" sldId="417"/>
            <ac:inkMk id="2" creationId="{7263B2A0-8775-0D89-83DE-B0EEB2D676D0}"/>
          </ac:inkMkLst>
        </pc:inkChg>
        <pc:inkChg chg="add">
          <ac:chgData name="Siddhesh Gunjal" userId="1024ecb43d19158b" providerId="LiveId" clId="{F178C47C-6DCF-4520-A355-488624812455}" dt="2022-10-09T15:44:49.156" v="67"/>
          <ac:inkMkLst>
            <pc:docMk/>
            <pc:sldMk cId="0" sldId="417"/>
            <ac:inkMk id="3" creationId="{FFC84D15-6BDF-63A4-8EAD-A5821DD082F7}"/>
          </ac:inkMkLst>
        </pc:inkChg>
      </pc:sldChg>
      <pc:sldChg chg="delSp mod">
        <pc:chgData name="Siddhesh Gunjal" userId="1024ecb43d19158b" providerId="LiveId" clId="{F178C47C-6DCF-4520-A355-488624812455}" dt="2022-10-09T13:21:00.897" v="23" actId="478"/>
        <pc:sldMkLst>
          <pc:docMk/>
          <pc:sldMk cId="3816546574" sldId="418"/>
        </pc:sldMkLst>
        <pc:inkChg chg="del">
          <ac:chgData name="Siddhesh Gunjal" userId="1024ecb43d19158b" providerId="LiveId" clId="{F178C47C-6DCF-4520-A355-488624812455}" dt="2022-10-09T13:21:00.897" v="23" actId="478"/>
          <ac:inkMkLst>
            <pc:docMk/>
            <pc:sldMk cId="3816546574" sldId="418"/>
            <ac:inkMk id="6" creationId="{B7B2752B-09B8-9273-0CDD-33B5FE74AA61}"/>
          </ac:inkMkLst>
        </pc:inkChg>
      </pc:sldChg>
      <pc:sldChg chg="delSp mod">
        <pc:chgData name="Siddhesh Gunjal" userId="1024ecb43d19158b" providerId="LiveId" clId="{F178C47C-6DCF-4520-A355-488624812455}" dt="2022-10-09T13:21:14.513" v="28" actId="478"/>
        <pc:sldMkLst>
          <pc:docMk/>
          <pc:sldMk cId="0" sldId="420"/>
        </pc:sldMkLst>
        <pc:inkChg chg="del">
          <ac:chgData name="Siddhesh Gunjal" userId="1024ecb43d19158b" providerId="LiveId" clId="{F178C47C-6DCF-4520-A355-488624812455}" dt="2022-10-09T13:21:14.513" v="28" actId="478"/>
          <ac:inkMkLst>
            <pc:docMk/>
            <pc:sldMk cId="0" sldId="420"/>
            <ac:inkMk id="2" creationId="{AFBD10D2-2F3B-1FF1-ED4F-C4150A40268F}"/>
          </ac:inkMkLst>
        </pc:inkChg>
      </pc:sldChg>
      <pc:sldChg chg="delSp mod">
        <pc:chgData name="Siddhesh Gunjal" userId="1024ecb43d19158b" providerId="LiveId" clId="{F178C47C-6DCF-4520-A355-488624812455}" dt="2022-10-09T13:21:16.465" v="29" actId="478"/>
        <pc:sldMkLst>
          <pc:docMk/>
          <pc:sldMk cId="0" sldId="421"/>
        </pc:sldMkLst>
        <pc:inkChg chg="del">
          <ac:chgData name="Siddhesh Gunjal" userId="1024ecb43d19158b" providerId="LiveId" clId="{F178C47C-6DCF-4520-A355-488624812455}" dt="2022-10-09T13:21:16.465" v="29" actId="478"/>
          <ac:inkMkLst>
            <pc:docMk/>
            <pc:sldMk cId="0" sldId="421"/>
            <ac:inkMk id="2" creationId="{2DDBDFC9-C675-A13E-1D3E-1D5F43956445}"/>
          </ac:inkMkLst>
        </pc:inkChg>
      </pc:sldChg>
      <pc:sldChg chg="delSp mod">
        <pc:chgData name="Siddhesh Gunjal" userId="1024ecb43d19158b" providerId="LiveId" clId="{F178C47C-6DCF-4520-A355-488624812455}" dt="2022-10-09T13:21:20.561" v="30" actId="478"/>
        <pc:sldMkLst>
          <pc:docMk/>
          <pc:sldMk cId="0" sldId="423"/>
        </pc:sldMkLst>
        <pc:inkChg chg="del">
          <ac:chgData name="Siddhesh Gunjal" userId="1024ecb43d19158b" providerId="LiveId" clId="{F178C47C-6DCF-4520-A355-488624812455}" dt="2022-10-09T13:21:20.561" v="30" actId="478"/>
          <ac:inkMkLst>
            <pc:docMk/>
            <pc:sldMk cId="0" sldId="423"/>
            <ac:inkMk id="2" creationId="{9392EDC8-5EF9-F15B-DB64-07A66D88C619}"/>
          </ac:inkMkLst>
        </pc:inkChg>
      </pc:sldChg>
      <pc:sldChg chg="delSp mod">
        <pc:chgData name="Siddhesh Gunjal" userId="1024ecb43d19158b" providerId="LiveId" clId="{F178C47C-6DCF-4520-A355-488624812455}" dt="2022-10-09T13:21:24.009" v="31" actId="478"/>
        <pc:sldMkLst>
          <pc:docMk/>
          <pc:sldMk cId="0" sldId="426"/>
        </pc:sldMkLst>
        <pc:inkChg chg="del">
          <ac:chgData name="Siddhesh Gunjal" userId="1024ecb43d19158b" providerId="LiveId" clId="{F178C47C-6DCF-4520-A355-488624812455}" dt="2022-10-09T13:21:24.009" v="31" actId="478"/>
          <ac:inkMkLst>
            <pc:docMk/>
            <pc:sldMk cId="0" sldId="426"/>
            <ac:inkMk id="2" creationId="{F99DC95C-C3E6-C3AB-F778-0BF3EF3F24B8}"/>
          </ac:inkMkLst>
        </pc:inkChg>
      </pc:sldChg>
      <pc:sldChg chg="delSp mod">
        <pc:chgData name="Siddhesh Gunjal" userId="1024ecb43d19158b" providerId="LiveId" clId="{F178C47C-6DCF-4520-A355-488624812455}" dt="2022-10-09T13:21:26.154" v="32" actId="478"/>
        <pc:sldMkLst>
          <pc:docMk/>
          <pc:sldMk cId="0" sldId="427"/>
        </pc:sldMkLst>
        <pc:inkChg chg="del">
          <ac:chgData name="Siddhesh Gunjal" userId="1024ecb43d19158b" providerId="LiveId" clId="{F178C47C-6DCF-4520-A355-488624812455}" dt="2022-10-09T13:21:26.154" v="32" actId="478"/>
          <ac:inkMkLst>
            <pc:docMk/>
            <pc:sldMk cId="0" sldId="427"/>
            <ac:inkMk id="2" creationId="{9B3C170A-1C3B-433E-4E41-343FCBF4DF0D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B1609E-BB8C-A5B0-BB95-1C2C2529F0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8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40CBB-099C-FE28-FE9F-E1ECDAEE47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258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025919-7F17-40AE-A6D1-A0D7253E234E}" type="datetimeFigureOut">
              <a:rPr lang="en-IN" smtClean="0"/>
              <a:t>07-01-2023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BE859B-2A6E-35FB-F87D-C154453DBF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4891088"/>
            <a:ext cx="3962400" cy="2587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03B511-66CC-CAC9-542A-B6D905B580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4891088"/>
            <a:ext cx="3962400" cy="2587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DED52-3740-49EB-8C0E-482A9C4EEF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29226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07T02:43:03.17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1817 4109 1558 0,'0'0'27'0,"0"0"32"0,0 0 28 0,0 0 26 16,17-13 0-16,-17 13-10 0,0 0-1 0,0 0-8 15,0 0-18-15,8 0-19 0,-8 0-23 0,0 0-17 16,0 0-6-16,0 0-3 0,0 0 5 16,0 0 4-16,0 0 2 0,0 0 14 0,0 0 5 0,0 0 1 15,0 0 1-15,0 0-9 0,0 15-12 16,0-15-4-16,0 12-10 0,5-12-3 0,-5 17 0 15,3-10-4-15,1 3 4 0,-1 0-1 0,-1-1-4 16,0 2 2-16,1 0 0 0,1-1 0 0,2 2 1 16,-1-2 0-16,1 0 0 0,2 0 0 0,1 0 3 15,-1 0 2-15,3-2 1 0,-3-1-1 0,1-1 14 16,5 0 14-16,0-2 13 0,0-2 19 0,3-1 1 16,3-1 0-16,4 0 2 0,4 0-7 0,-1-17-2 15,9 17-3-15,1-25-8 0,7 10-1 0,4-2-6 16,3-3-10-16,7-2-7 0,2 0-14 15,7-1-9-15,6-1-1 0,8-1 11 0,4 0 23 16,7-2 10-16,2 1 4 0,1-1 1 0,6 3-3 16,-5-2 3-16,-4 1 16 0,-10 3 2 0,-6 1 3 15,-6 1 5-15,-13 3-9 0,-10 2-5 0,-5 3-10 16,-13 3-20-16,-9 2-12 0,-1 2-11 0,-11 1-9 16,0 3-3-16,-7 0-11 0,1 0-15 0,-2 1-23 15,0 0-29-15,0 0-22 0,0 0-32 0,0 0-54 16,0 0-62-16,-22 18-78 0,22-18-121 0,-19 17-204 15,4-17-79-15,-1 20 114 0</inkml:trace>
  <inkml:trace contextRef="#ctx0" brushRef="#br0" timeOffset="9707.39">9490 5167 3504 0,'4'9'19'16,"3"-3"-2"-16,-1-2 1 0,-5-1 11 0,1-2 10 15,-1-1 34-15,3 0 42 0,-3 0 27 0,-1 0 22 16,2 0 5-16,-1 0 7 0,-1 0 7 0,0 0 9 16,2 0 11-16,-2 0-38 0,1 0-39 15,-1 0-55-15,0 0-50 0,2-24 0 0,-2 24-7 16,0-31 3-16,0 9 3 0,0-5-14 0,0-4 2 16,0-6-12-16,0-5 0 0,-17-3-2 0,17-7-5 15,0-3 11-15,-20-1 7 0,20-1 56 0,0 3 47 16,-14 0 22-16,14 6 34 0,0 5-21 0,0 7-33 15,0 4-19-15,20 7-37 0,-20 4-34 0,23 4-14 16,-23 6-14-16,25 2-9 0,-11 0 3 0,1 6-5 16,4 2 4-16,1 1 1 0,-3 0-5 0,3 17 11 15,-1-17 0-15,8 28 7 0,2-5 4 0,-1 5-4 16,3 4-1-16,3 4-5 0,0 4 6 16,5 2-5-16,-3 5 4 0,-1 0 2 0,1-2-3 15,-5 0-1-15,-1-2-3 0,-7-2 4 0,-3-4 1 16,-1-2-11-16,-8-5-2 0,0-3 4 0,-8-3-6 15,-2-4 20-15,-1-1 0 0,0-2 8 0,-22-3 0 16,22-3 2-16,-38 1 1 0,10-2-3 0,-6 0 8 16,-4-2-13-16,-7-1 3 0,-3-1-1 0,0-1-9 15,-6-2 9-15,3-1-20 0,-2-1-21 0,0-1 6 16,6 0-4-16,2 0 20 0,8 0 12 0,0 0-7 16,7-17 7-16,7 17-4 0,3 0 11 0,4-13 1 15,4 13 12-15,1-10 16 0,3 10-3 0,1-16 11 16,2 7-2-16,-3-3-7 0,5 0 1 0,3-4-13 15,-3-1-16-15,3-3-12 0,0-1-1 16,0-4-2-16,0-3-5 0,26-3 1 0,-26-5-7 16,33-3-1-16,-10-5 4 0,7-5 0 0,2-3-3 15,12-3 13-15,-1 1-11 0,5 1 3 0,2 2 5 16,6 4-8-16,-3 4 7 0,6 7 3 0,-3 4 0 16,-4 5 4-16,3 4 9 0,-6 2-2 0,-2 3 14 15,-8 3 14-15,0 1 35 0,-10 3 37 0,-7 1 9 16,-2 3-4-16,-9 2-32 0,-2 0-43 0,-6 2-22 15,-1 3-17-15,-2-2-13 0,0 2 9 0,0 0-1 16,-24 0 6-16,7 23 7 0,-6-23-8 0,-5 34 1 16,-4-9 0-16,-4 6 4 0,-4 4 10 0,1 8-2 15,-2 7 2-15,3 5-6 0,-1 5-6 0,3 3 1 16,-1 4 1-16,3 1-5 0,3-1 2 16,3 0 1-16,1-5-1 0,2-2 1 0,-1-5 1 15,6-2 1-15,1-2-1 0,-1-2 8 0,0-4-2 16,1 0-5-16,2-4 4 0,0 0-12 0,3-5 7 15,0-4 7-15,2-5-8 0,-1-4 6 0,6-3 1 16,-1-9 0-16,6-2 7 0,-1-4 4 0,2-2 0 16,-3-3 16-16,4 0 12 0,0 0 2 0,0 0-3 15,0 0-21-15,0 0-41 0,0 0-93 0,0 0-129 16,0-17-188-16,0 17-166 0,0-14-91 16,0 14-113-16,0-19-97 0,0 10-339 0,0-4 176 15</inkml:trace>
  <inkml:trace contextRef="#ctx0" brushRef="#br0" timeOffset="15936.75">10759 4730 3153 0,'0'0'-3'16,"0"3"-5"-16,21-3 2 0,-21 0-7 0,0 0 2 15,18 0 4-15,-18 0-2 0,0 0 15 0,0 0 16 16,13 0 23-16,-13 0 28 0,7 0 10 0,-7 0-1 16,11 0-5-16,-3 0-17 0,3 0-7 0,1 0-2 15,2 0-12-15,3 0-2 0,2 0-6 0,0 0-7 16,4 0 2-16,-1 0-7 0,6 0-5 0,-4 0-4 15,3 0-5-15,1-15 0 0,0 15-4 0,-2 0-6 16,-3 0-38-16,2 0-41 0,-5-9-56 16,-4 9-55-16,-2 0-29 0,-8 0-39 0,2 0-12 15,-5 0-11-15,-3 0-31 0,0 0-50 0,0 0-88 16,-23 16-23-16,23-16 97 0</inkml:trace>
  <inkml:trace contextRef="#ctx0" brushRef="#br0" timeOffset="16147.73">10767 4931 2301 0,'-8'9'54'16,"5"-2"39"-16,3-2 52 0,0-1 56 16,0-2 0-16,21-2 16 0,-21 0-4 0,15 0-24 15,-15 0-31-15,22 0-33 0,-22 0-35 0,21 0-25 0,-7-14-17 16,2 14-18-16,1 0-15 0,5-10-9 16,-4 10-4-16,6 0-3 0,2-10 0 0,4 10 1 15,2 0-3-15,1-6 2 0,4 6-2 0,0 0 0 16,-3 0 1-16,4 0-22 0,-7 0-34 0,-2 0-63 15,-7 0-85-15,-5 0-79 0,-3 0-71 0,-6 13-72 16,-2-13-103-16,-4 0-187 0,-2 0 99 0,0 0 133 16</inkml:trace>
  <inkml:trace contextRef="#ctx0" brushRef="#br0" timeOffset="16488.22">11205 4547 3594 0,'14'-10'0'0,"1"0"15"0,1 0 22 0,-4 0 17 16,2-3 21-16,-7 4-1 0,2 4-8 0,-3 2-16 16,-6 3-21-16,6 0-17 0,-6 0-19 0,2 0-3 15,-2 0 3-15,1 0 0 0,2 0 4 0,-1 17 2 16,6-17 2-16,0 21 0 0,4-8-1 0,0 2-2 16,4 2-6-16,-1-2 8 0,4 0 2 0,-2-1-4 15,0-3 3-15,2 1-2 0,1-3-1 0,-4-2 6 16,-1-1 0-16,-1-1 22 0,-3-2 31 0,0-2 20 15,-3 1 11-15,-2-2-18 0,-3 0-23 16,0 0-24-16,0 0-14 0,-3 0-15 0,0 0-4 16,0 0-1-16,0 0 6 0,0 0 9 0,0 22 1 15,-20-6 2-15,20 1 0 0,-19 7-4 0,4 4 0 16,-2 4 2-16,-7 1-6 0,3 2-14 0,-7 2-17 16,3-1-33-16,-5 0-49 0,-1-1-47 0,0 1-61 15,0-1-52-15,-3-1-33 0,8-2-41 0,-4 2-75 16,4-1-198-16,4-4-49 0,2 0 104 0</inkml:trace>
  <inkml:trace contextRef="#ctx0" brushRef="#br0" timeOffset="16968.28">12155 4435 4112 0,'20'-13'25'0,"-20"-1"17"0,0 2 1 0,22 3 2 16,-22 0-28-16,9 0-16 0,-9 3-8 0,0 4 2 15,0 2 1-15,0 0-6 0,0 0 9 0,0 0-8 16,0 0 8-16,0 17 5 0,0-17 3 0,-26 24 0 16,13-4-8-16,-7 4-25 0,2 4-7 0,-9 4-11 15,2 3-9-15,-3 1 8 0,-1 4-12 0,-2-1-9 16,1-1-7-16,-1-1-7 0,3-1-6 0,2-1 15 15,0-4 15-15,2-1 18 0,9-4 19 16,4-1 12-16,3-5 20 0,8-1 34 0,0-4 21 16,0-2 11-16,40-2 1 0,-15-2-23 0,6-1-21 15,5-2-11-15,1-1-16 0,4-2-9 0,-4-1 6 16,2-2-36-16,-5 0-35 0,-5 0-51 0,-1 0-80 16,-6 0-64-16,-3 0-83 0,-4-15-154 0,-2 15-231 15,-4 0 36-15,-3-18 118 0</inkml:trace>
  <inkml:trace contextRef="#ctx0" brushRef="#br0" timeOffset="17340.55">12440 4731 3848 0,'28'0'0'0,"2"0"11"0,-2-21 24 15,-8 21 25-15,2-19 15 0,-10 19 3 0,-1-12-22 16,-3 12-24-16,-7 0-19 0,-1 0-14 0,0 0-2 15,0 0-5-15,0 0 9 0,0 0 4 0,0 0 3 16,0 19 2-16,0-19-8 0,-15 20-4 0,15-7-5 16,0 2 3-16,0 0 1 0,-11 0 2 0,11 1 2 15,0 0-3-15,-11 0 0 0,11 2 3 0,-6 0-2 16,-2-1 6-16,3 0 0 0,-1 0-3 0,-1-1-1 16,0 0-23-16,-4-3-23 0,4-1-21 0,-4-2-29 15,-2-1 0-15,3-4 4 0,-3 1 3 16,1-5 19-16,-2-1 11 0,1 0 18 0,-1 0 16 15,2-17 15-15,-2 17 7 0,5-24 4 0,-1 10 24 16,3-3 17-16,2 1 5 0,3-1 6 0,2 1-13 16,0 1-16-16,0 1 0 0,21-2-7 0,-21 3-15 15,24 1-2-15,-10 1-2 0,2 1-5 0,-1 1-23 16,-1 2-47-16,2 1-63 0,-4 1-76 0,-4 3-62 16,-8 0-74-16,11 2-113 0,-11 0-169 0,8-3-7 15,-8 3 119-15</inkml:trace>
  <inkml:trace contextRef="#ctx0" brushRef="#br0" timeOffset="17572.24">12877 4426 4057 0,'11'-10'1'0,"-1"0"-5"0,1 2 5 0,-5 1 11 16,5-3 18-16,-8 4 14 0,-1 3-8 0,-2 3-8 15,0 0-27-15,0 0-8 0,0 0 9 0,0 18-2 16,0-18 7-16,-17 32 6 0,17-9-7 0,0 8 0 16,-16 3-1-16,16 7-3 0,0 3-6 15,0 7-48-15,-10 1-56 0,10 2-79 0,0 0-99 16,0 1-72-16,0-1-102 0,0 0-223 0,20-5-88 16,-20-2 122-16</inkml:trace>
  <inkml:trace contextRef="#ctx0" brushRef="#br0" timeOffset="18056.49">12791 4886 3504 0,'0'-19'-2'0,"28"2"4"0,-28 1 5 16,19 2 16-16,-19 0 15 0,15 1 3 16,-15 5-10-16,10 3-32 0,-10 2-31 0,0 2-9 15,0 1 3-15,0 0 13 0,-25 0-4 0,25 0-29 16,-33 23-37-16,15-23-41 0,-6 23-20 0,3-10-13 15,-6 4 16-15,4-1 5 0,-2 2 2 0,-1 0 1 16,4-1-3-16,3 2 22 0,-2-2 42 0,7 0 34 16,9-1 30-16,5-2 18 0,0 0 26 0,0-3 46 15,31-2 23-15,-8-2 19 0,1-3-3 0,2-1-28 16,4-3-16-16,-1 0-19 0,2 0-23 0,-1 0-12 16,4 0-8-16,-2-17-3 0,1 17 4 0,-2-14 0 15,-2 14-7-15,-2-17 2 0,-4 17-1 0,0-20 2 16,-6 8 9-16,-3 3 9 0,0-2 8 15,-6 0 13-15,3 0 15 0,-6 0 28 0,-1 0 29 0,3 0 24 16,-4 1 33-16,-3 0-3 0,1-1 2 16,2 0 8-16,0-1-18 0,-1 2 12 0,0 0 4 15,-1 0-7-15,1 0 8 0,-1 1-11 0,1 0-15 16,1 0-21-16,-3 2-28 0,3 1-28 0,-2 1-32 16,-1 3-21-16,0-2-21 0,2 2-14 0,0 2-2 15,-2 0-6-15,0 0-6 0,1 0 7 0,-1 0 1 16,0 0 8-16,0 26 11 0,0-26-2 0,0 30-23 15,0-10-18-15,0 6-19 0,0 2-22 0,0 3-7 16,0 0-28-16,0 1-26 0,0 0-35 16,0-1-41-16,0-1-36 0,14-1-35 0,-14-4-33 0,0-1-50 15,0-3-107-15,0-5-212 0,0-5 58 16,0-4 126-16</inkml:trace>
  <inkml:trace contextRef="#ctx0" brushRef="#br0" timeOffset="18195.77">13131 4654 3551 0,'0'-20'0'0,"24"3"0"16,-24 3 2-16,15 1 0 0,-15 3-6 0,9-2-30 15,-9 7-53-15,0 2-96 0,0 3-85 0,0 0-59 16,0 0-75-16,0 0-126 0,0 20-87 16,0-20 88-16</inkml:trace>
  <inkml:trace contextRef="#ctx0" brushRef="#br0" timeOffset="18664.52">13316 4829 3880 0,'15'0'25'16,"-1"0"58"-16,2-18 54 0,-4 18 58 0,1-17 18 16,-7 17-33-16,-3 0-38 0,-1-12-55 0,-2 12-47 15,0 0-28-15,0 0-18 0,0 0-8 0,0 0 0 16,0 0 4-16,0 0 2 0,-17 0 0 0,17 0 2 15,0 17 0-15,-19-17 2 0,19 21-2 16,-20-8-1-16,20 3-4 0,-16-2 2 0,16 4-8 16,-14 1-21-16,7 0-24 0,7 2-24 0,-7-1-5 15,7 1 8-15,-3-1 1 0,3 0 4 0,0-1 5 16,0-2 3-16,0-1 18 0,20-1 9 0,-20-3 8 16,16-1 10-16,-16-4 9 0,19-1 9 0,-19-2 10 15,15-2 8-15,-15-2 1 0,12 0 4 0,-12 0 12 16,13 0 8-16,-13 0 0 0,6-25-3 0,-6 25-11 15,8-26-8-15,-8 12 2 0,0-5 15 0,0-1 7 16,0-2 7-16,0 0 3 0,0-1-6 0,0-2-4 16,0 1-11-16,0 1 6 0,0-2 5 15,0 2 0-15,0 0 11 0,0 2 6 0,17 1-7 16,-17 1 11-16,23 2-4 0,-7 3-16 0,2 0-6 16,-2 2-26-16,-1 4-5 0,4 2-8 0,-2 2 2 15,2 2-2-15,-1 2-6 0,3 0-1 0,0 19-6 16,-2-19-5-16,1 31-19 0,-3-9-19 0,-1 3-27 15,-2 5-9-15,-2 2-23 0,-1 1-28 0,-6 3-32 16,1 1-55-16,-2 1-47 0,-2 2-41 0,0-1-51 16,-2 1-82-16,0-2-200 0,0-1-35 0,-19-3 112 15</inkml:trace>
  <inkml:trace contextRef="#ctx0" brushRef="#br0" timeOffset="19168.39">14140 4787 3662 0,'23'-31'2'0,"-2"0"19"15,-3 1 7-15,-7 2-1 0,2-4-3 0,-9 7-18 16,1 5-7-16,-5 4 2 0,0 2-2 0,0 5-5 16,0 1 0-16,-30 3-5 0,30 3-5 0,-29 2-16 15,12 0-21-15,-5 0-19 0,2 0-14 0,-2 26 3 16,-3-26 7-16,5 25 16 0,-5-9 8 15,4-1 1-15,-1 5-2 0,2-2-9 0,0-1 5 16,2 0 11-16,3 0 2 0,2-2 8 0,3-2 3 16,2-3 9-16,0-2 12 0,8-2 22 0,0-2 20 15,0-1 12-15,20-2 13 0,-20-1 2 0,34 0-1 16,-13 0-5-16,0 0 3 0,7 0-7 0,-1-21-2 16,-1 21 14-16,-3-17 11 0,5 17 24 0,-6-22 4 15,1 10-7-15,-3 1-15 0,-1-3-6 0,-2 1 11 16,-3 2 8-16,-1-2 3 0,-3 1-5 0,-3 1-8 15,2 2-11-15,-6 1-9 0,0 2-14 0,2 1-12 16,-4 1-10-16,1 2-11 0,-2 0-14 0,0 2-5 16,0 0-3-16,0 0-2 0,0 0 6 15,0 0-5-15,0 0 5 0,0 0 4 0,0 20 3 16,0-20 6-16,0 24 1 0,0-6 7 0,0 3 8 16,-17 2 18-16,17 4 9 0,-13 5-1 0,13 0 0 15,-15 2-22-15,15 1-12 0,-17 2-1 0,8 1-7 16,-2 1-3-16,1-1 5 0,-1 1-8 0,1-1 6 15,-3 1 1-15,1 0-4 0,-1 0-23 0,-2-2-40 16,-2 3-51-16,0-2-77 0,-2-1-64 0,-3 1-71 16,2-3-63-16,-6-3-61 0,-4-3-149 0,-1-4-216 15,0-9 117-15</inkml:trace>
  <inkml:trace contextRef="#ctx0" brushRef="#br0" timeOffset="19680.53">11781 5446 3024 0,'-5'0'11'0,"2"9"3"16,3-9 2-16,0 7 8 0,0-7-4 0,0 0 12 15,0 0 12-15,0 2 9 0,0 0 8 0,17 1 4 16,-17 0 3-16,14 1 4 0,-14 0 0 0,26 2-5 16,-10-3-4-16,3 1-8 0,1-2-2 15,9 0-3-15,5-2 1 0,15 0 2 0,5 0-10 16,16 0-10-16,14 0-13 0,10-23-12 0,20 23 8 16,10-18 21-16,15 18 14 0,12-21 14 0,10 9 7 15,6 2-7-15,-1-2 6 0,1 3 2 0,1-4-5 16,-4 5-8-16,-5-1-13 0,-9 1-20 0,-8 2-12 15,-14 2-7-15,-11 1-9 0,-15 0 2 0,-18 3-9 16,-14-2-47-16,-17 2-60 0,-19 0-98 0,-9 0-86 16,-13 0-18-16,-12 0-11 0,0 0 24 0,-42 22-12 15,0-22-84-15,-12 24-155 0,-19-10-115 0,-19 3 104 16</inkml:trace>
  <inkml:trace contextRef="#ctx0" brushRef="#br0" timeOffset="19992.73">11604 5835 4281 0,'-5'11'0'0,"5"-3"-2"15,0-3 2-15,0-3 19 0,23-2 18 0,-23 0 13 16,27 0 13-16,-27 0-8 0,26-17-11 0,-9 17 2 16,4 0 5-16,3 0 0 0,7-16 5 0,5 16-6 15,8-11-20-15,10 11-9 0,14-15-19 0,13 5-2 16,17 3 13-16,12-4 20 0,14-1 33 0,17 1 32 15,18-2 23-15,11 1 1 0,10-2-17 16,4 1-27-16,3 1-5 0,6 0 5 0,6 4 34 16,-1-2 31-16,-11 2 5 0,-7 1 2 0,-10 2-8 15,-5-1-28-15,-10-1-22 0,-14 3-26 0,-13-1-32 16,-12 0-12-16,-13-1-13 0,-13 1-6 0,-13 1-6 16,-16-1 0-16,-13 2-39 0,-12 0-117 0,-13 1-182 15,-11 1-167-15,-9 0-121 0,-3 1-34 0,0 0 22 16,-17 0-45-16,17 17-225 0,-43-17 64 0,15 17 162 15</inkml:trace>
  <inkml:trace contextRef="#ctx0" brushRef="#br0" timeOffset="38758.71">8652 5761 2160 0,'18'0'-4'0,"-18"0"-2"15,0 0 4-15,20 0-5 0,-20 0 6 0,14 0 14 16,-14 0 8-16,16-15 9 0,-16 15 13 0,12 0 11 15,-12 0 3-15,10 0 7 0,-3 0-8 0,0 0-17 16,0 0-14-16,-1 0-10 0,5 0-11 16,0 0-2-16,0 0 2 0,3 0 5 0,6 0 8 15,0 18 7-15,1-18-1 0,8 14-1 0,1-14-2 16,2 18-7-16,1-8 3 0,4 2 4 0,2 0 5 16,1 3 3-16,1 0-2 0,0 0-3 0,3 1 2 15,-2 3-1-15,-2 1-3 0,4 0 3 0,-1 1-9 16,-3 4-7-16,-1 0-1 0,0 2-7 0,-3 3 4 15,-4 3 1-15,-4-2 0 0,-4 4 1 0,-1 3-5 16,-6 3 4-16,-3 2 6 0,-8 3-4 0,-1 1 24 16,-5 2 12-16,0 5 8 0,0-2 17 15,-31 0-20-15,7 1-5 0,-5-1-16 0,-4-2-11 0,-4 0 0 16,-3 1-3-16,-5 1-1 0,-3 0 5 16,1 0-4-16,2 3-7 0,0 3 0 0,6 3-6 15,2 1 2-15,4 1 1 0,4 1-2 0,1 0 0 16,8 0-4-16,3-1 3 0,3-3 3 0,0-2 8 15,11-3 3-15,0-2-3 0,3 0 13 0,0-2 15 16,0-1 10-16,21 2 15 0,-21 1-9 0,30 0-13 16,-13 2 0-16,3 1-4 0,6-1 9 0,1 3-5 15,1-3-2-15,1 0-5 0,-1-2-10 0,6-3 0 16,-6 0-6-16,3 0-7 0,-1-1-2 0,-2 0-2 16,0 2 4-16,-3-2 2 0,-4 4-6 0,-4 1 2 15,-1 3-8-15,-1 1-2 0,-4 2 4 0,-3 0-7 16,-2 0 1-16,-3 1 2 0,-1-3 1 15,-2-1 0-15,0-1 3 0,0-4-4 0,-27-2 3 16,27 1-4-16,-21-2-2 0,21-2 11 0,-27-1-10 16,13-1 9-16,4 3 0 0,-1 0-11 0,-2 0 18 15,13 0 2-15,-14-2 4 0,14 1 4 0,-8-1-16 16,8-1-1-16,0-3-3 0,0-3 4 0,0-2 6 16,18-1-3-16,-18-3-4 0,18-1 6 0,-18-1-3 15,19-3 5-15,-19-1 0 0,18-2-7 0,-18-1-3 16,14-2-3-16,-14 0 2 0,0-3-2 0,10 0 0 15,-10 0-2-15,0-4 2 0,0 1 1 16,-19 0-1-16,19-3 1 0,-20 0-4 0,20-2 1 16,-20-1 8-16,20 0-2 0,-22-2-3 0,22-1-3 15,-22-1-3-15,22-1 1 0,-15 0 1 0,15-2 1 16,-8-1 5-16,8 0-2 0,-9-2-2 0,9 0 4 16,0 2-2-16,0-2-2 0,-2 0 3 0,2 0-6 15,0 0 2-15,0 0-1 0,0 0 4 0,0 0 3 16,0 0-33-16,0 0-38 0,0 0-81 0,0 0-145 15,0 0-141-15,0 0-222 0,0 0-300 0,0-19 145 16</inkml:trace>
  <inkml:trace contextRef="#ctx0" brushRef="#br0" timeOffset="41107.91">10742 7726 4295 0,'16'0'6'15,"-1"0"2"-15,-1-21 23 0,-1 21 29 0,-7-19 27 16,3 19 25-16,-6-16 6 0,1 16-16 0,-1 0-18 15,-3 0-28-15,0 0-35 0,0 0-21 0,0 0-22 16,0 0 3-16,0 0 13 0,0 18 11 16,0-3 6-16,-21 5 2 0,21 7-9 0,0 3 6 15,0 5 21-15,0 4 9 0,0 2 23 0,0-1 8 16,0 2-16-16,0 1-18 0,25 1-18 0,-25-1-11 16,17 0-2-16,-17-3-5 0,0-2 6 0,13-2-11 15,-13-5 0-15,0-6 11 0,0-5-3 0,0-5 7 16,0-5 11-16,0-5 8 0,0-1 1 0,0-4-9 15,0 0-15-15,0-20-16 0,0 2-22 0,0-7 5 16,0-7-6-16,-13-7 5 0,13-7 10 16,0-4-12-16,0-3-4 0,0-2-5 0,0 1 3 15,0 1 22-15,22 3 1 0,-22 1 0 0,22 2 2 16,-22 1-7-16,22 3 15 0,-8 3 8 0,1 1 18 16,-1 0 4-16,3 4-7 0,3 0 3 0,4 2 15 15,-3 3 18-15,6 3 24 0,-2 1 4 0,-1 4-8 16,3 4-14-16,-6 3-6 0,1 4-3 0,-6 4-20 15,-2 1-17-15,-5 4-29 0,0-1-18 0,-6 3-12 16,1 0 18-16,-4 24 4 0,0-8 14 0,0 6 11 16,0 4-12-16,0 6 8 0,0 4-36 0,0 3-33 15,-19 1-27-15,19-2-14 0,0 2-9 0,-16-3 10 16,16-2-7-16,-17-3-12 0,5-1 14 0,3-4-4 16,-4-1 17-16,1-3 11 0,-2-4 22 0,3-4 29 15,2-2 18-15,-1-4 18 0,3 0 11 16,0-5 9-16,4-1 40 0,0-3 35 0,3 2 41 15,0-2 28-15,0 0 1 0,0 0-20 0,0 0-48 16,0 0-39-16,0 0-43 0,20 0-20 0,-20 0 0 16,24-14 3-16,-10 14-3 0,1 0 3 0,2 0-4 15,0 0-4-15,2 0 9 0,-2 0-3 0,0 22 1 16,0-22-8-16,-1 23-43 0,-2-7-33 0,-2-1-48 16,0 5-39-16,-5-2-27 0,2 3-60 0,-4 2-68 15,1 2-84-15,-3 1-81 0,0 1-159 0,-1 0-172 16,-1-2 133-16</inkml:trace>
  <inkml:trace contextRef="#ctx0" brushRef="#br0" timeOffset="41506.61">11421 8043 3967 0,'18'-13'5'0,"-2"2"28"0,2-2 67 0,-7 2 61 15,5 0 67-15,-7 3 8 0,-3 2-39 0,2 2-55 16,-5 3-75-16,-3 1-40 0,2 0-27 0,-1 0-10 15,-1 0-2-15,0 0 0 0,0 0-3 0,0 0-3 16,0 0 14-16,2 0-7 0,3 0 10 0,1 0 9 16,-2 14-9-16,4-14 19 0,3 0-10 15,-3 0-4-15,6 0-14 0,-3 0-24 0,0 0-8 16,-1 0-11-16,3 0 7 0,-5-20 18 0,2 20 18 16,0-24-1-16,-4 8 8 0,2 2 1 0,-4-1-3 15,-1 0 22-15,1 2 1 0,-3-1-9 0,-1 0-1 16,0 2-10-16,0 1-7 0,0 1 9 0,0 0-6 15,0 3-17-15,0 0-9 0,-17 1-17 0,17 2-2 16,-15 2 10-16,15 2-2 0,-24 0 13 0,9 0-3 16,-1 0 12-16,-2 26 14 0,-1-26 7 0,2 29 3 15,1-10-1-15,1 1 1 0,6 2-8 0,-1 3 4 16,-1 1-11-16,7 2-13 0,2-1-13 0,-1 1-25 16,3 1-16-16,0 1-12 0,0 0-20 0,0-1-27 15,0-1-24-15,22-2-27 0,-22-2-20 16,15-1 0-16,-15-8-12 0,28-1-15 0,-11-6-33 15,0-4-93-15,7-4-172 0,-4 0-72 0,5-23 90 16</inkml:trace>
  <inkml:trace contextRef="#ctx0" brushRef="#br0" timeOffset="41833.75">11860 7932 3172 0,'14'-25'81'16,"-5"3"51"-16,5 2 57 0,-1 3 52 0,-2 0-24 16,-1-2 12-16,1 5-1 0,-6 1 10 0,1 3-14 15,-1 2-44-15,-2 2-56 0,-2 2-70 0,-1 1-50 16,0 3-23-16,0 0-6 0,0 0 6 0,0 0 11 15,0 0 0-15,0 0 10 0,0 24-10 0,-20-24-1 16,20 27 9-16,-14-10-4 0,14 3 5 16,-15 2 0-16,15 4-9 0,-8 3 2 0,8 0 8 15,0 3 1-15,0 3 6 0,0 2-5 0,0 1 0 16,0-2-39-16,22-2-12 0,-22-2-2 0,17-2-3 16,-17-6 40-16,22-5 15 0,-22-5 4 0,21-7 6 15,-7-4-3-15,-3-3 10 0,2 0 22 0,-1-18 16 16,2 18 11-16,1-29-10 0,-1 11 0 0,0-4-19 15,-1-2-5-15,-2-1-5 0,3 1-17 0,-2-2 4 16,-1-1-4-16,-2 1-1 0,2 1 0 0,-2 0-9 16,-1 3 0-16,1-1-8 0,-5 0-44 15,0 3-42-15,-1 3-38 0,0-1-54 0,-3 5-38 16,0 1-46-16,0 4-78 0,0 1-80 0,0 2-79 0,0 3-141 16,0 1-221-16,0-1 93 0,0 2 159 15</inkml:trace>
  <inkml:trace contextRef="#ctx0" brushRef="#br0" timeOffset="42070.7">12344 7851 4316 0,'14'0'1'0,"0"-17"28"0,-3 17 64 16,-2-17 59-16,4 5 50 0,-5 12 37 15,-1-14-32-15,-4 14-41 0,-1 0-56 0,1 0-64 16,-3-7-39-16,0 7-30 0,0 0-4 0,0 0-3 15,0 0 3-15,0 0 8 0,0 18 6 0,-20-18 12 16,20 25 2-16,-16-6 3 0,16 6-14 0,-17 2-69 16,17 4-36-16,-15 3-56 0,15 5-53 0,0 2-7 15,-11 1-50-15,11 1-36 0,0 0-41 0,-5-2-41 16,5-1-51-16,-4-4-136 0,2-7-175 0,1-8 108 16</inkml:trace>
  <inkml:trace contextRef="#ctx0" brushRef="#br0" timeOffset="42199.1">12467 7616 3264 0,'0'-18'-8'15,"9"1"-53"-15,-9 4-52 0,5 4-54 0,-2-1-69 16,-3 5-16-16,0 4-57 0,0 1-186 0,0 0-77 16,0 0 69-16</inkml:trace>
  <inkml:trace contextRef="#ctx0" brushRef="#br0" timeOffset="42622.42">12681 7825 3967 0,'16'0'34'0,"-4"0"57"16,0-16 60-16,-4 16 59 0,2 0-3 0,-4-18-42 16,-6 18-61-16,0 0-63 0,0 0-34 0,0 0-22 15,0 0-1-15,0 0 5 0,0 0 3 0,0 0 7 16,-17 0-6-16,17 0 2 0,-19 0-6 0,19 17 4 15,-25-17 8-15,13 14 0 0,1-14 2 0,-3 20-10 16,0-10-1-16,0 0-1 0,2 3 6 0,-1 0 3 16,5 0 1-16,-1-1-4 0,4 1-1 0,2-2 1 15,3 1-2-15,0-1 6 0,0 0 6 0,0-2 1 16,19 0 30-16,-19 0 26 0,19-1 28 0,-4 1 42 16,1-2 16-16,-2 1 20 0,1-1 4 15,-1-1-2-15,2-1-30 0,-4 0-42 0,2-2-29 16,-8 0-37-16,5 0-10 0,-5-1-14 0,5 1-4 15,-8 0-1-15,5 1-6 0,-5-1 7 0,-1 3-6 16,1-2-8-16,-3 0-1 0,0 0 1 0,0 2 10 16,0 0 8-16,0 0 3 0,0 1-1 0,0 3-4 15,0 0 2-15,-24 3-1 0,24-1 0 0,-20 1-8 16,20 1-2-16,-29 2 1 0,12 0 4 0,-2-1-3 16,0 1-4-16,1 1-130 0,-5 0-125 0,2 0-102 15,0 0-109-15,0-1 13 0,6 1-16 0,-4-1-31 16,4-1-31-16,-1-3-98 0,2-1-206 0,2-5 123 15,3-3 143-15</inkml:trace>
  <inkml:trace contextRef="#ctx0" brushRef="#br0" timeOffset="43018.85">12707 8036 4163 0,'27'-16'8'0,"-4"4"31"0,-4-2 69 15,-4 3 79-15,2-1 79 0,-3 4 44 0,-6 3-18 16,-2 2-60-16,-6 1-74 0,0 2-73 0,2 0-44 15,-2-1-15-15,0 1-18 0,0 0-8 0,0 0-4 16,0 0-9-16,0 0 5 0,0 0-5 0,0 0 0 16,17 0 13-16,-17 0 5 0,25 0 8 15,-10 0 0-15,1 0-4 0,4 0-10 0,-1 0-17 16,2 0-35-16,0 0-28 0,-3 0 5 0,5-29 13 16,-2 15 32-16,-3-4 24 0,-1-1-3 0,2-1 7 15,-4 0 4-15,-5 0-4 0,1-1 4 0,-7 3-1 16,6 1-3-16,-7 1 14 0,0 3-4 0,-3 2-11 15,1 3-22-15,2 2-30 0,-3 1-28 0,0 4-29 16,0-1 17-16,0 2 17 0,-20 0 32 0,20 0 33 16,-26 22-9-16,6-22-11 0,0 27 0 0,-7-9 3 15,-1 4 17-15,2 1 12 0,-1 3-9 0,0 2-13 16,5 3-4-16,-1 1 2 0,4 0 13 0,3 3 9 16,2 1 11-16,8 1 1 0,5 1-33 15,1 2-27-15,0-3-27 0,0-1-22 0,29-1-5 16,-10-1 9-16,1-2-11 0,5-5-22 0,0-3-24 15,6-1-55-15,0-2-60 0,1-4-68 0,4-1-84 16,0-2-200-16,-2-3-133 0,5-3 110 0</inkml:trace>
  <inkml:trace contextRef="#ctx0" brushRef="#br0" timeOffset="50807.81">1553 11913 3018 0,'0'-10'30'0,"0"10"50"0,0-10 61 15,0 10 68-15,0-8 30 0,0 6 1 0,0 0-15 16,0 0-25-16,0 2-21 0,0 0-18 0,0 0-10 15,0-1-7-15,14 1-16 0,-14-1-12 0,0 1-18 16,0 0-17-16,0 0-3 0,8 0-8 0,-8 0 2 16,8 0-5-16,-8 0 5 0,9 0 0 15,-3 0-12-15,4 0-15 0,-1 16-21 0,3-16-8 16,1 18-6-16,1-18 2 0,0 24-4 0,3-10-15 16,-3 3 5-16,-2 3-2 0,0 1 6 0,2 1 9 15,-1 2-8-15,-1 1-4 0,2 1 1 0,-6 1 3 16,6-1-5-16,-3-1 10 0,0 0-11 0,-4-1-2 15,3-4 2-15,-2-1 0 0,-1-3 3 0,0-2 1 16,-4-3 2-16,1-3 3 0,-1-2 4 0,2-2 6 16,-2-3-4-16,-1-1-2 0,9 0-1 0,-1 0-6 15,6 0 2-15,3-27-5 0,10 12-5 0,7-4-1 16,9-5 47-16,4-2 27 0,12-2 16 16,9-5 21-16,4-1-24 0,6-1-15 0,5-1-12 15,11-1 6-15,3 1 8 0,2 1 17 0,2 1 17 16,-2 2-6-16,-8 2-15 0,-5 4-8 0,-10 4-9 15,-14 2-11-15,-13 5-7 0,-16 3-18 0,-8 3-8 16,-10 2-11-16,-5 4-10 0,-5 1-29 0,-3 0-71 16,-4 2-94-16,0 0-156 0,0 0-174 0,0 0-93 15,-25 0-83-15,25 0-67 0,-32 0-67 0,5 0-295 16,3 0 179-16</inkml:trace>
  <inkml:trace contextRef="#ctx0" brushRef="#br0" timeOffset="67096.23">3821 12314 1555 0,'0'0'35'0,"0"0"15"0,0 0 13 15,0 0 17-15,0 0-11 0,0 0 9 0,0 0 12 16,0 0 2-16,0 0-10 0,0 0-10 0,0 0-14 16,0 0-2-16,6 0-2 0,-6 0-4 15,0 0 3-15,0 0-6 0,0 0 3 0,0 0 2 16,0 0 2-16,0 0 7 0,0 0 0 0,0 0-1 15,3 0-8-15,-1 0-10 0,1 0-11 0,5 0-3 16,-2 0-1-16,2 0 2 0,3 0 2 0,1 0 4 16,3 0 2-16,1 0-7 0,3 0 0 0,2 0-2 15,1 0 4-15,6 0 13 0,0 0 3 0,3 12 2 16,3-12-4-16,2 0-14 0,6 0-7 0,0 11-7 16,3-11-4-16,4 6 7 0,3-6 1 0,5 7 3 15,0-7 2-15,4 5 3 0,3-1 5 0,2-2 0 16,1 0-1-16,6 1-5 0,0-1-6 0,6-1-7 15,2-1-4-15,6 2-2 0,3-1 7 0,1-1 8 16,4 1 10-16,3 0 5 0,3-1-5 16,1 0 6-16,4 1-7 0,6-1-3 0,4 0 0 15,2 0-7-15,2 2 3 0,4 0-8 0,3 1 6 16,2 1 6-16,3 0-1 0,0 2 9 0,4 1-2 16,-2-1-7-16,-1 2 7 0,2-1-7 0,0 0-4 15,-4 0 4-15,-2 1-4 0,-10-1 5 0,-1 0 24 16,-8-2-3-16,-3 0 0 0,-13 0 3 0,-8-1-15 15,-10-1 6-15,-9-1 5 0,-11 0 2 0,-8-2-3 16,-11 0 13-16,-5 0-10 0,-5 0 1 0,-8 0-12 16,-5 0-19-16,-5 0-9 0,-4 0-14 15,-3 0-7-15,-1 0-7 0,-1 0-30 0,0 0-42 16,0 0-45-16,0 0-60 0,0 0-32 0,0 0-37 16,0 0-57-16,0 0-54 0,0 0-44 0,-15 0-56 15,15 0-135-15,0 0-166 0,-16 0 108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07T02:55:17.9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4405 8698 1803 0,'1'0'12'0,"2"0"0"15,0 11 12-15,-1-11 21 0,-2 0 14 0,1 0 37 16,-1 0 21-16,0 0 9 0,0 0 4 0,0 0-9 15,0 0-6-15,0 0-8 0,0 0-18 0,0 0-14 16,0 0-17-16,0 0-9 0,0 0-3 0,0 0-2 16,0 0 0-16,0 0 0 0,0 0-9 15,18 0-14-15,-3 0-6 0,7 0-18 0,4 0 5 16,8 0 16-16,10 0 7 0,7 0 16 0,10-14 3 16,7 14-7-16,6 0-8 0,7-13-6 0,9 13 6 15,6-10 1-15,2 10 10 0,3-7 6 0,-2 7 3 16,4-7 1-16,-5 4-10 0,-4 1-6 0,-2 1-21 15,-1 0-5-15,0 0-4 0,-1 1-6 0,-2 0 18 16,-3 0 12-16,-1 0 5 0,-5 0-2 0,-4 21-15 16,-8-21-14-16,-8 17-8 0,-8-17 7 0,-5 21-1 15,-4-7-2-15,-11 1 4 0,-1 3-4 0,-7 2 8 16,-1 3-1-16,-8 4 0 0,-6 1 10 16,-5 4-1-16,-3 8 0 0,0 3-1 0,-19 6-23 15,19 5-4-15,-39 1-13 0,11 6-18 0,0 1-23 16,-4 0-37-16,-7-1-39 0,0-2-43 0,-3-3-28 15,-7-1-36-15,-3-3-57 0,-4-1-37 0,-7-3-87 16,-5-5-163-16,-2-4 65 0,-5-8 98 0</inkml:trace>
  <inkml:trace contextRef="#ctx0" brushRef="#br0" timeOffset="387.87">4111 8587 4307 0,'17'-15'-6'0,"-17"3"-6"16,22 1-4-16,-22 1-6 0,22-1 4 0,-22 6 4 15,0 5 7-15,14 0 8 0,-14 18 32 0,0-18 12 16,0 35 2-16,6-11 4 0,-6 5-21 0,0 5-11 16,0 3 1-16,0 3-2 0,-20 3-9 0,20 0 8 15,-31 6-6-15,12 2-5 0,-4 1-2 0,3 3-8 16,-5 0 3-16,5 0 0 0,-2-1 5 0,2 0-3 15,1-4-2-15,4-4-14 0,2-5-8 0,2-3-5 16,2-5 0-16,4-5 16 0,5-6 7 0,0-2 10 16,0-6 0-16,27-2-2 0,-1-4 3 15,8-4 1-15,11-1 35 0,14-2 26 0,8-1 24 16,17 0 17-16,6 0-11 0,12 0 8 0,13-21 4 16,11 21-6-16,9-15-19 0,6 15-25 0,4-12-40 15,7 12-17-15,1 0-4 0,4 0-6 0,-5 0 3 16,-12 0 1-16,-10 0-3 0,-13 0-43 0,-13 0-47 15,-20 0-48-15,-18 0-54 0,-18 0-40 0,-15 12-55 16,-13-12-87-16,-7 0-87 0,-13 0-110 0,0 0-288 16,-30 0 62-16,8 0 143 0</inkml:trace>
  <inkml:trace contextRef="#ctx0" brushRef="#br0" timeOffset="3163.56">4122 6363 1503 0,'0'0'25'0,"20"0"1"15,-20 0 10-15,0 0 16 0,16 0-7 0,-16 0 33 16,14 0 14-16,-14 0 3 0,0 0 2 0,11 0-11 16,-11 0-16-16,0 0-3 0,0 0-6 0,0 0-11 15,0 0-1-15,0 0-8 0,0 0-5 0,0 0-9 16,0 0-7-16,0 0-13 0,0 0-7 0,0 0 4 16,0 0 4-16,0 0 11 0,0 0 4 15,17 14 1-15,-17-14 1 0,14 15-1 0,-14-5 0 16,17 2-5-16,-17 0-7 0,18 2-4 0,-18-1-1 15,16 1-1-15,-8 0-3 0,-2 0 0 0,-1-1-2 16,-1 0 1-16,-1-1 2 0,0 0 2 0,-3-1-5 16,0-2 2-16,0-1 1 0,0-1 2 0,0-1 1 15,-20-2 3-15,20 0-4 0,-25-2 2 0,10-2 0 16,-1 0-5-16,-1 0 0 0,-6 0-2 0,3 0-3 16,1-23 5-16,-1 23 0 0,1-20-1 0,2 20 1 15,6-21-3-15,1 8 9 0,2 3 19 0,5-3 8 16,3 2 9-16,0-1-3 0,0 0-16 0,25 0-5 15,-25 1-6-15,35 1-3 0,-16 1-4 16,7 2-6-16,-4 2-3 0,4 0-4 0,1 3 0 16,-5 0-4-16,-1 2-44 0,-4 0-41 0,-1 0-54 15,-7 19-75-15,0-19-69 0,-9 21-152 0,0-21-178 16,0 27 82-16</inkml:trace>
  <inkml:trace contextRef="#ctx0" brushRef="#br0" timeOffset="3911.72">4190 7138 1812 0,'0'0'49'0,"17"0"36"0,-17 10 33 16,0-10 36-16,0 0-16 0,11 0 1 0,-11 0 5 16,0 0-2-16,0 0 1 0,5 0-7 0,-5 0-5 15,0 0-3-15,6 0-9 0,-6 0-9 0,2 0-15 16,1 0-20-16,-3-10-22 0,0 10-18 0,0 0-19 16,1 0-13-16,-1 0-7 0,2 0-8 0,-2 0-1 15,0 0-5-15,0 0 5 0,2 0 8 0,-2 0 3 16,4 0 5-16,-2 14 1 0,1-14-1 0,-2 13-4 15,3-3 4-15,2 1-7 0,-3 1 4 0,0 3 0 16,-2 0-3-16,1 0 6 0,-2 0-5 0,0-1 6 16,0 0-1-16,0 2 0 0,0-3 3 15,-22-1-9-15,22-2-16 0,-20 0-15 0,8-2-21 16,-2 0-23-16,-3-4-5 0,1-3-20 0,-4-1-3 16,1 0 9-16,2 0 13 0,-1 0 31 0,1-21 21 15,1 21 19-15,4-21 13 0,-1 21 13 0,5-27 20 16,2 12 16-16,3-1 12 0,3-1 5 0,0 1-3 15,0-1-14-15,0 1-15 0,28 2-11 0,-28 1-14 16,23 3-5-16,-23 1 0 0,27 2-9 0,-27 3-34 16,23 1-59-16,-23 2-79 0,16-1-79 0,-16 2-80 15,10 0-121-15,-10 0-160 0,13 0 22 0,-4 0 111 16</inkml:trace>
  <inkml:trace contextRef="#ctx0" brushRef="#br0" timeOffset="4628.54">4804 6418 2173 0,'0'-3'15'0,"6"-1"16"0,-6 2 25 15,9 1 28-15,-9-3 16 0,6 2 11 0,-6 1 1 16,5 0-4-16,-4 1-14 0,1 0-19 0,-2 0-23 16,0 0-22-16,0 0-19 0,0 0-14 0,0 0-5 15,0 0-7-15,2 0 4 0,-2 0 7 0,1 0-4 16,-1 15 6-16,3-15-1 0,2 13-1 0,-2-13 3 16,2 18 2-16,-4-8-3 0,5 0 3 15,-2 2 0-15,-3-1-1 0,-1 0 1 0,2 1-3 16,-2-1-6-16,0-1-19 0,0-1-9 0,0 1-10 15,-17-1-6-15,17-1 4 0,-16-1-2 0,16-3-2 16,-23 2 1-16,13-5-4 0,-4 0-1 0,0-1 12 16,1 0 8-16,-3 0 19 0,4 0 13 0,1-23 5 15,0 23 3-15,0-18 0 0,5 18-2 0,0-20 3 16,1 8 17-16,5 0 8 0,0 0 8 0,0 0 5 16,0-1-10-16,26 1-9 0,-26-1-12 0,30 1-10 15,-13 1-3-15,1 1-6 0,0 3 3 16,-1 1 0-16,0 3-2 0,3 2-10 0,-5 1-33 15,-2 0-33-15,-1 0-49 0,1 21-56 0,-4-21-39 16,-3 25-67-16,-1-8-72 0,-2 0-85 0,0 1 71 16</inkml:trace>
  <inkml:trace contextRef="#ctx0" brushRef="#br0" timeOffset="5139.71">4872 7051 2332 0,'0'-4'22'0,"0"0"15"15,17-1 29-15,-17 1 31 0,0 1 15 0,11-1 22 16,-11 1-4-16,0 2-7 0,8-1-29 0,-8 2-34 16,0 0-26-16,0 0-28 0,0 0-7 15,0 0-6-15,0 0-5 0,3 0-3 0,-3 0-2 16,0 0 9-16,0 0 4 0,0 0 5 0,0 17 3 15,0-17-2-15,0 15-3 0,-19-15 4 0,19 19-1 16,-12-8-5-16,12 0-20 0,-17-1-16 0,6 1-15 16,-2-2-18-16,2-1 1 0,-3-2-3 0,0 0-6 15,-1-2 2-15,1-1 10 0,-2-3 4 0,2 0 28 16,-1 0 16-16,1 0 13 0,3 0 18 0,0-17-5 16,2 17 4-16,3-16 16 0,0 16 18 0,2-18 12 15,4 18 11-15,0-19-2 0,0 9-12 0,0 2-2 16,0-1-13-16,27 2-16 0,-27 1-11 15,23-1-10-15,-23 3-4 0,30 0-1 0,-13 1-32 16,3 3-45-16,-2 0-69 0,1 0-94 0,-2 0-135 16,-1 0-195-16,1 18-15 0,-3-18 96 0</inkml:trace>
  <inkml:trace contextRef="#ctx0" brushRef="#br0" timeOffset="7843.58">4658 6503 1022 0,'0'0'34'0,"0"0"23"0,0 0 15 16,0 0 14-16,0 0-19 0,0 0-8 0,0 0-1 15,0 0 3-15,0 0-2 0,0 0 5 0,0 0 3 16,0 0-8-16,0 0-4 0,0 0-16 0,0 0-13 16,0 0 2-16,0 0-5 0,0 0 5 15,0 0 11-15,0 0-5 0,0 0 6 0,0 0 1 16,0 0-5-16,0 0 0 0,0 0 0 0,0 0 3 15,0 0 4-15,0 0-1 0,0 0 5 0,0 0 0 16,0 0 5-16,0 0 4 0,0 0-4 0,0 0 1 16,0 0-7-16,0 0 3 0,0 0-9 0,0 0-7 15,0 0-6-15,0 0-5 0,0 0 0 0,0 0-2 16,0 0 3-16,0 0-1 0,0 0 6 0,0 0 0 16,0 0 3-16,0 0 1 0,0 0 5 0,0 0 5 15,0 0 1-15,0 0 3 0,0 0-4 0,0 0 4 16,0 0 0-16,0 0 6 0,0 0 0 15,0 0-1-15,0 0 0 0,0 0-2 0,0 0 2 16,0 0-1-16,0 0 1 0,0 0-4 0,0 0 1 16,0 0-3-16,0 0-6 0,0 0 2 0,0 0-3 15,0 0-3-15,0 0-2 0,0 0-5 0,0 0-1 16,0 0 1-16,0 0 0 0,0 0-2 0,0 0 3 16,0 0 2-16,0 0 1 0,0 0-2 0,0 0-3 15,0 0-2-15,0 0-5 0,0 0-2 0,0 0-5 16,0 0-9-16,0-10-1 0,0 10 0 0,0 0-1 15,0 0 1-15,0 0 0 0,0 0-5 0,0 0 5 16,0 0-3-16,0 0-5 0,0 0 6 0,0 0-5 16,0 0 6-16,0 0 2 0,0 0-6 15,0 0-3-15,0 0 6 0,0 0-5 0,0 0-33 16,0 0-32-16,0 0-45 0,0 0-40 0,0 0-30 16,0 0-29-16,0 0-37 0,0 0-18 0,0 0-5 15,0 0-4-15,0 0-17 0,0 0-43 0,0 0-36 16,0 0-53-16,0 0-42 0,0 0 108 0</inkml:trace>
  <inkml:trace contextRef="#ctx0" brushRef="#br0" timeOffset="8939.98">4631 6491 1852 0,'0'0'31'0,"19"0"14"0,-19 0 16 15,0 0 29-15,0-13 1 0,0 13 12 0,9 0 7 16,-9 0-11-16,0 0-18 0,0 0-17 0,0 0-13 16,0 0-15-16,0 0-6 0,0-7-3 0,0 7-11 15,0 0 3-15,0 0-7 0,0 0-1 0,0 0 4 16,0 0-3-16,0 0 0 0,0 0 0 0,0 0-1 16,0 0 1-16,0 0 4 0,0 0-3 0,0 0 6 15,0 0 6-15,0 0 0 0,0 0 10 0,0 0 0 16,0 0 3-16,0 0 3 0,0 0 0 0,0 0 6 15,0 0 1-15,0 0 1 0,0 0 0 0,0 0-9 16,0 0 2-16,0 0-1 0,0 0-4 16,0 0 2-16,0 0-2 0,0 0 3 0,0 0 4 15,0 0 2-15,0 0-4 0,0 0-10 0,0 0-1 16,0 0-2-16,0 0 7 0,0 0 4 0,0 0 3 16,0 0 0-16,0 0-4 0,0 0 1 0,0 0-5 15,0 0-1-15,0 0 1 0,0 0 0 0,0 0 0 16,0 0-3-16,0 0 1 0,0 0-7 0,0 0 2 15,0 0-1-15,0 0-8 0,0 0 1 0,0 0-3 16,0 0-4-16,0 0 4 0,0 0 3 0,0 0 1 16,0 0-5-16,0 0 1 0,0 0-4 0,0 0 2 15,0 0 3-15,0 0-3 0,0 0 2 0,0 0-1 16,0 0-5-16,0 0 2 0,0 0-6 0,0 0-3 16,0 0 1-16,0 0-4 0,0 0 1 15,0 0-2-15,0 0 0 0,0 0 13 0,0 0 24 16,-15 0 4-16,15 0 7 0,0 17-8 0,0-17-20 15,0 12 6-15,-13-12-2 0,13 16-2 0,0-16 1 16,0 16-8-16,0-8 4 0,0 1 22 0,-11 1 4 16,11-2 5-16,-4 2 1 0,1 1-13 0,-4-1-6 15,6 1-1-15,-5 1 7 0,1-1-10 0,2 0 11 16,1 0-8-16,-2 1-10 0,-3-1 0 0,6-1 1 16,-2 2 17-16,-2-1 4 0,2 0-3 0,-2-1-4 15,2 3-17-15,3-2-3 0,-1 1 3 0,-2 0 1 16,1 0 2-16,2 1 9 0,0-1-4 15,-1 1-4-15,-3 0-4 0,1 0-15 0,3-2 1 16,-1 2 10-16,1-2 1 0,0 2-1 0,0-2 4 16,-2 1-11-16,2-1-10 0,0 0 3 0,-3 0 1 15,3 0-5-15,-1-1 8 0,-1 1-3 0,2-1-4 16,-3 2 6-16,1-2-2 0,1 1 3 0,1 1 1 16,-2-1-8-16,1 2-3 0,1-1 3 0,0 2 5 15,-2 0 4-15,2-2 6 0,0 2-1 0,0 1-10 16,0-1 0-16,0 2 0 0,0-1-5 0,0 0 1 15,0 2 4-15,0-1-3 0,0-1 0 0,14 1 11 16,-14-2-15-16,0-3 4 0,0-1 1 0,0 0-8 16,0-1 12-16,0-2-1 0,5-1 2 15,-5-1 3-15,0-1-5 0,0-1 4 0,0 1 0 16,0-2 5-16,0 1 20 0,3-2 37 0,-3 1 28 16,0 0 7-16,0-1-19 0,0 1-38 0,0 0-34 15,0-1-3-15,0 1 1 0,0-1 4 0,0-1 3 16,0 0-2-16,0 1 0 0,0-1 0 0,0 0 9 15,0 0 11-15,0 0 2 0,0 0 1 0,0 0-5 16,0 0-9-16,0 0-4 0,0 0-5 0,0 0-3 16,0 0-4-16,0 0-2 0,0 0 1 0,0 0-2 15,0 0-10-15,0 0-81 0,0 0-99 0,0 0-155 16,0 0-153-16,0-11-85 0,0 11-88 16,0 0-49-16,0-16-90 0,-14 6-262 0,14-4 186 15</inkml:trace>
  <inkml:trace contextRef="#ctx0" brushRef="#br0" timeOffset="17157.06">4138 10126 1967 0,'-14'0'37'0,"14"0"20"15,-13 0 22-15,13 0 26 0,-11 0-2 0,11 0 11 16,-10 0 13-16,2 0 12 0,2 0-9 15,-5 0-6-15,0 0-17 0,5-13-18 0,-7 13-13 16,4 0-11-16,0 0-5 0,-2 0-8 0,1 0-9 16,1 0 0-16,3 0-6 0,-2 0-7 0,5 0-1 15,-2 0-1-15,1 0 4 0,1 0 6 0,3 0 4 16,0 0-1-16,0 0-2 0,0 0 1 0,0 0-7 16,0 0 2-16,0 0 1 0,0 0 3 0,0 0 5 15,0 0-3-15,0 0-7 0,15 0-6 0,-15 0-11 16,25 0-9-16,-5 0-1 0,5 0 6 0,9 0 11 15,8 0 10-15,11 0 4 0,7-18-2 0,9 18-1 16,5-12 18-16,10 12 8 0,4-17-6 0,12 8 0 16,7-2-30-16,8 1-14 0,14 1-6 15,3 1-10-15,15 0 10 0,5 1 24 0,6 2 11 0,5 0 15 16,2 1 12-16,-2 1-11 0,-9 0-1 16,-4 1-13-16,-5-2-4 0,-12 2-1 0,-4 1 12 15,-13 0 21-15,-10 0 12 0,-7 0-1 0,-10-1-18 16,-13 2-19-16,-8 0-24 0,-15 0-8 0,-11 0-8 15,-13-2 0-15,-9 2-8 0,-6 0-42 0,-7-1-60 16,-3 1-71-16,-4 0-66 0,0 0-35 0,0 0 13 16,0 0-18-16,-20 0-39 0,20 17-58 0,-28-17-125 15,5 18-206-15,-7-18-90 0,-2 22 131 0</inkml:trace>
  <inkml:trace contextRef="#ctx0" brushRef="#br0" timeOffset="17785.77">4260 11092 2339 0,'-14'3'5'0,"14"0"4"0,0-2 38 0,-18 2 44 15,18-2 39-15,0 0 28 0,-11 1-7 0,11-1-12 16,0 1-16-16,-11 0 1 0,11-1-2 0,0-1-6 15,-3 0-12-15,3 0-21 0,0 0-22 0,0 0-16 16,0 0-2-16,0 0 1 0,0 0 8 0,26 0 2 16,-6 0 6-16,7 0 13 0,8 0 4 0,12 0 8 15,4 0 0-15,18 0-5 0,5 0 1 0,10-14 19 16,7 14 3-16,12 0-1 0,4-15-20 0,6 15-40 16,12-12-18-16,2 12-25 0,8-9 19 0,3 9 49 15,2 0 41-15,1-6 69 0,-4 6 39 16,-12 0-6-16,-8 0-12 0,-18 0-42 0,-15 0-50 15,-17 0-38-15,-21 0-34 0,-13 0-20 0,-15 0-7 16,-7 0-18-16,-8 0-56 0,-3 0-90 0,0 0-105 16,0 0-86-16,-23 0-41 0,6 0-35 0,-8 0-73 15,-4 0-129-15,-7 0-300 0,-7 0-95 0,-6 0 177 16</inkml:trace>
  <inkml:trace contextRef="#ctx0" brushRef="#br0" timeOffset="19227.56">3998 7536 1806 0,'0'0'21'0,"0"0"4"0,0 0 21 0,0 0 33 16,0 0 5-16,0 0 25 0,0 0 12 0,0 0-14 15,0 0-1-15,0 0-1 0,0 0-12 0,0 0 5 16,0 0-4-16,0 0-10 0,0 0-1 0,0 0-7 16,0 0-10-16,0 0-6 0,0 0 0 0,0 0-2 15,0 0 7-15,0 0 3 0,0 0-1 0,0 0-1 16,0 0-12-16,0 0-3 0,14 0 3 0,-14 13 6 16,25-13 20-16,-4 0 7 0,3 0-2 0,5 11-3 15,5-11-5-15,5 0-3 0,0 6 2 0,8-6 0 16,-1 0-3-16,4 0-1 0,-4 0-6 15,3 0 0-15,-6 0 0 0,-3 0 2 0,1 0 3 16,-9 0-4-16,-1 0-2 0,-6 0-16 0,-5 0 2 16,-4 0-20-16,-1 0-8 0,-2 0 7 0,-7 0-16 15,2 0 2-15,-4 0-6 0,0 0-9 0,-4 0 1 16,1 0-2-16,-1 0-7 0,0 0 1 0,0 0-5 16,0 0-56-16,0 0-54 0,0 0-61 0,0 0-78 15,0 0-35-15,0 0-51 0,0 0-23 0,0 0 6 16,0 0-6-16,0 0-34 0,0 0-132 0,0 0-169 15,-23 0 100-15</inkml:trace>
  <inkml:trace contextRef="#ctx0" brushRef="#br0" timeOffset="19684.28">4257 7498 2010 0,'0'0'26'15,"0"0"11"-15,0 0 27 0,0 0 26 0,0 0 1 16,0 0 24-16,0 0 3 0,0 0 0 0,0 0-4 15,0 0-14-15,0 0-10 0,0 0-8 0,0 0 1 16,0 0-8-16,0 0-8 0,0 0-6 0,0 0-14 16,17 0 4-16,-17 0 7 0,17 0 9 0,-4 0 22 15,2 0 8-15,5 11 12 0,-1-11 0 0,7 0-17 16,4 0 4-16,1 0-6 0,2 0 6 0,1 0 19 16,-3 0 8-16,1 0 4 0,1 0 9 0,-4 0-4 15,-1 0-12-15,-3 0-15 0,-5 0-14 0,-3 0-10 16,-1-12-17-16,-5 12-15 0,-6 0-22 15,2 0-19-15,-4 0-8 0,-3 0 0 0,2 0-4 16,-2 0 0-16,0 0-7 0,0 0-11 0,0 0-68 16,0 0-50-16,0 0-56 0,0 0-57 0,0 0 16 15,0 0 33-15,0 0-12 0,0 0-29 0,-16 0-34 16,16 0-82-16,0 18-37 0,-18-18-47 0,8 12-125 16,-2-12-101-16,3 0 113 0</inkml:trace>
  <inkml:trace contextRef="#ctx0" brushRef="#br0" timeOffset="20083.84">4239 7407 2529 0,'0'0'25'0,"0"0"5"0,18 0 8 15,-18 0 19-15,0 0-1 0,0 0 34 0,0 0 27 16,0 0 15-16,0 0 5 0,0 0-16 0,0 0-14 16,0 0-13-16,0 0-17 0,0 0-7 0,0 0-7 15,0 0 0-15,0 0 7 0,0 0 5 0,0 0 13 16,0 0 10-16,0 0 0 0,0 0-18 0,0 0-29 16,17 0-28-16,-17 0-15 0,20 0 19 15,-4 0 23-15,3 0 14 0,5 0 15 0,4 0-1 0,-3 0 3 16,5-13 19-16,-1 13 6 0,1 0 0 15,-1 0-6-15,-2 0-22 0,-6-7 1 0,-2 7-17 16,-2 0-7-16,-2-4-14 0,-2 4-18 0,-5 0-4 16,-4-2-12-16,-1 1 1 0,-1 1-5 0,0 0-7 15,-2 0 4-15,0 0 0 0,0 0-30 0,0 0-58 16,0-2-71-16,0 2-65 0,0 0-51 0,0 0-20 16,0 0-35-16,0 0-14 0,0 0-6 0,-14 0-19 15,14 0-30-15,0 0-140 0,-7 15-199 0,7-15 103 16</inkml:trace>
  <inkml:trace contextRef="#ctx0" brushRef="#br0" timeOffset="26823.98">11396 7015 1083 0,'8'0'4'0,"1"0"3"15,-1 0 1-15,1 0 0 0,-3 0-8 0,4 0 4 16,-7 0 4-16,0 0 27 0,0 0 36 0,1 0 9 15,-2 0 16-15,-2 0-10 0,0 0 5 0,0 0 28 16,0 0 8-16,0 0 2 0,0 0-16 0,0 0-22 16,0 0-7-16,0 0 4 0,0 0-4 0,0 0 1 15,0 0-2-15,0 0 1 0,0 0-3 0,0 0-5 16,0 0-2-16,0 0-14 0,-11-7-4 16,11 7-8-16,0 0-4 0,0 0-8 0,0 0-9 15,0-4-7-15,0 4-9 0,0-4-4 0,0 3-2 16,0-2 0-16,0 0-2 0,0-1-4 0,0 1 0 15,0-2-1-15,20 0-2 0,-20 0 1 0,27 0-4 16,-10-1 1-16,5 1-1 0,1 0 0 0,5-1 5 16,1 2 0-16,4-1 2 0,1 2 2 0,5-1 14 15,-2 0 2-15,3 2 3 0,-4 0 7 0,3 0-7 16,-5 2 2-16,-1 0 0 0,-4 0-7 0,-2 0-8 16,-4 0-4-16,-6 0-2 0,2 21 12 0,-4-21 9 15,-1 23 18-15,-2-7 22 0,1 3 2 16,-7 3 12-16,0 3 6 0,-3 2-9 0,-1 2 11 15,-2 5-2-15,0 1-8 0,0 4 0 0,-20 0-15 0,20 0-3 16,-25 2-4-16,25 1-11 0,-31-2-6 16,12-2-10-16,-1-3-12 0,-6-2-1 0,-2-3-2 15,-3-4-4-15,-2-2 1 0,-6-4-1 0,4-5-5 16,-4-2 0-16,-2-6-4 0,-2-1 6 0,1-4-2 16,3-2-9-16,-3 0-17 0,5 0-26 0,-3-23-8 15,6 23 0-15,1-29 18 0,4 11 18 0,-1-2 8 16,2-5 12-16,8-1 0 0,0-6 1 0,4 0-2 15,4-4-6-15,2-4 6 0,7-1-1 0,3 0 7 16,0 0-4-16,0 1-3 0,22 1 4 0,-22 5-7 16,37 1 7-16,-15 4-5 0,6 4-3 15,3 2 0-15,2 2-3 0,1 5 3 0,3 2-15 16,-1 4-41-16,-1 2-46 0,4 4-60 0,-5 2-62 16,-1 2-47-16,-2 0-61 0,-1 0-92 0,-3 20-153 15,-2-20-101-15,-1 20 109 0</inkml:trace>
  <inkml:trace contextRef="#ctx0" brushRef="#br0" timeOffset="27428.57">12633 6983 2167 0,'20'-7'6'0,"-9"-2"13"0,-3 2 25 0,3 1 21 16,0 0 18-16,-5 0 9 0,3 3-5 0,-1 0-7 16,0 0-17-16,-2 3-12 0,5 0-13 0,-5 0-13 15,6 0-7-15,-2 0-6 0,-3 0 0 0,3 0 6 16,-4 21 5-16,3-21-3 0,-4 22 3 0,3-7 6 15,-4 3 0-15,-1 2 3 0,-3 2 4 0,0 3-10 16,0 1 3-16,0 6-1 0,0-2-10 0,0 4-1 16,-28 0-8-16,28 2 2 0,-24-2 0 15,8 1-4-15,-6-2 1 0,2-5-5 0,-6-1-1 16,-1-7-1-16,-5-3 7 0,-2-5-1 0,-1-5-2 16,-8-4-21-16,7-3-16 0,-6 0-11 0,5 0-6 15,0-29 20-15,4 14 6 0,4-4 15 0,4-3 8 16,2-1 0-16,6-3 1 0,4 0-1 0,5-3-4 15,7-1 5-15,1 2-1 0,0-1 0 0,22 2 1 16,-22 1-6-16,35 1 2 0,-8 3-2 0,1 4-2 16,3 3 1-16,3 2-2 0,6 4-20 0,-1 3-31 15,6 3-40-15,-2 3-50 0,-1 0-46 0,2 0-65 16,-5 21-119-16,1-21-201 0,-6 25 41 16,-1-12 102-16</inkml:trace>
  <inkml:trace contextRef="#ctx0" brushRef="#br0" timeOffset="28031.99">13864 6943 2118 0,'11'-7'5'16,"3"0"21"-16,-2 1 26 0,4 0 24 0,-2-1 18 15,0 1 2-15,1 1-5 0,-2 1-3 0,2-1-1 16,-4 0-8-16,1 2-6 0,1-1-8 0,-2 2-12 16,-5-1-22-16,3 2-13 0,-4 1-18 15,-1-1-14-15,0 1 4 0,-1 0 1 0,-2 0 6 16,2 0 9-16,-1 19 3 0,1-19 9 0,3 26 3 16,-1-9 9-16,-2 3 4 0,-1 3-5 0,2 4 1 15,-4 1-9-15,0 2 3 0,0 2 2 0,0 3-1 16,0 4-5-16,-20 0-8 0,20 3-8 0,-19 0 1 15,19 0 2-15,-23 1-2 0,6-3 5 0,-3-4-5 16,-3-2 2-16,-2-4-1 0,-5-5 1 0,-2-5 0 16,-3-4-7-16,0-4-19 0,-4-5-19 0,-3-6-28 15,0-1-11-15,-4 0-5 0,1-23-9 0,0 23 12 16,0-37 7-16,0 14 19 0,4-5 26 0,7-2 16 16,3-3 10-16,9-2 3 0,7-4 9 15,5 0 13-15,10-1 20 0,0 1 12 0,19 1 11 16,4 2 0-16,7 2-10 0,4 2-3 0,8 5-11 15,4 4-13-15,3 2-8 0,-1 3-14 0,1 4-10 16,-2 3-3-16,1 5-5 0,-6 1-15 0,-8 4-43 16,-1 1-50-16,-4 0-67 0,-4 0-68 0,-6 0-89 15,-2 25-147-15,-5-25-132 0,-1 21 87 0</inkml:trace>
  <inkml:trace contextRef="#ctx0" brushRef="#br0" timeOffset="28544.72">14435 6838 2217 0,'14'-7'8'0,"-2"0"-4"0,1 1 23 0,1 2 28 16,0 1 22-16,1-1 39 0,-1 3-1 15,-1 1-9-15,1 0-13 0,-3 0-23 0,3 0-12 16,-2 0-11-16,0 0-17 0,1 19-6 0,-5-19-6 16,4 14 0-16,-3-14 12 0,-1 20 3 0,-3-6 1 15,1 1-1-15,-3 1-8 0,0 3-7 0,0 2 2 16,2 3 2-16,-5 1-1 0,0 1 3 0,0 1-4 15,0 0-6-15,0 3-5 0,0 1-2 0,0 0-1 16,-25 3 0-16,25-2 1 0,-20 0-1 0,6-1-5 16,-3-1 6-16,-5-3-3 0,0-4 0 0,-6-3 5 15,-1-5-5-15,-5-4 1 0,0-5-25 0,-7-5-19 16,2-1-17-16,-1 0-10 0,1-27 17 0,1 8 16 16,3-3 23-16,4-5 3 0,5-3 17 15,7-3 0-15,5-1-7 0,3 0 19 0,8-3 10 16,3 1 13-16,0 2 24 0,36 1 4 0,-13 5-5 15,7-2-11-15,2 6-15 0,9 2-18 0,-2 4-13 16,4 4-7-16,1 5-10 0,-3 1-1 0,3 5-4 16,-2 3 0-16,-6 0-40 0,-4 0-53 0,-1 17-60 15,-4-17-73-15,-7 24-59 0,-5-7-78 0,-4 0-130 16,-2 3-154-16,-4 0 97 0</inkml:trace>
  <inkml:trace contextRef="#ctx0" brushRef="#br0" timeOffset="31723.99">11495 9403 2691 0,'0'0'15'0,"0"0"14"0,0 0 9 16,0 0 22-16,0 0 13 0,0 0 9 0,0 0 18 15,0 0 2-15,0 0-8 0,0 0 0 0,0 0-9 16,0 0-13-16,0 0-10 0,0 0-20 0,0 0-15 16,0 0-14-16,0 0-12 0,0 0-1 0,0 0-2 15,0 0 23-15,0 0 36 0,0 0 26 0,20 16 9 16,-20-16-15-16,31 14-16 0,-6-5-8 0,5-1 14 16,5 2 11-16,12-3 12 0,7 0 9 0,8-1-2 15,7-2 19-15,8-1 4 0,12-1 11 0,6-2 24 16,7 0-9-16,0 0-24 0,9 0-40 0,5 0-52 15,5 0-30-15,6-15-7 0,8 15 57 16,0 0 43-16,5 0 51 0,-3 0 35 0,-7 0-19 16,-7 0-9-16,-10 0-32 0,-14 0-32 0,-18 0-29 15,-9 0-13-15,-18 0-8 0,-11 0 2 0,-12 0-4 16,-6 0-16-16,-11 0-12 0,-4 0-9 0,-7 0-9 16,-3 0-49-16,0 0-74 0,0 0-107 0,0-12-107 15,0 12-48-15,-21 0-25 0,21 0-11 0,-28 0-43 16,10 0-81-16,-5 0-133 0,-7 0-303 0,-1 0 157 15</inkml:trace>
  <inkml:trace contextRef="#ctx0" brushRef="#br0" timeOffset="45813.57">11421 7149 274 0,'3'-1'-1'0,"1"1"2"15,-2-1-3-15,0 1 2 0,-2-1-1 0,0 1 1 16,0-1 7-16,0 1 5 0,0 0 17 0,0-1 22 15,0 1 25-15,0 0 5 0,0 0-15 0,0-2-15 16,0 1-16-16,0-1-4 0,0 1 11 0,0 1 3 16,0-4-10-16,0 4 1 0,0-3 3 15,0 0 17-15,0 3 23 0,0-2 23 0,0 0 18 16,0 0 5-16,0 1-6 0,0 0-6 0,7 1-13 16,-7-2-14-16,0 2-2 0,0-1-7 0,0 1-13 15,0 0 0-15,0 0-20 0,0-1 1 0,0 1 0 16,0 0-7-16,0 0 7 0,0 0-11 0,0 0-6 15,0 0-7-15,0 0-10 0,0 0-9 0,0 0-4 16,0 0-4-16,0 0-1 0,0 0 4 0,0 0-1 16,0 0-3-16,0 13 5 0,0-13 4 0,0 0-1 15,0 19 4-15,0-8 2 0,0 2 0 0,0 1-5 16,0 2 6-16,-12 1-6 0,12 2 1 16,0-1 1-16,0-1-1 0,0 2 4 0,0-1-6 15,0-3 4-15,0 0-4 0,0-1 1 0,0 0 4 16,22 0-4-16,-22-2 7 0,18-1-8 0,-4-1 2 15,2-2 2-15,1-1-4 0,6 0 3 0,-3-4 1 16,0 1 9-16,7-3 16 0,-7-1 14 0,3 0 4 16,-3 0-1-16,-1 0-18 0,0 0-10 0,-1-15-8 15,-1 15-4-15,-1 0 0 0,-2-15-2 0,-2 15-2 16,2-12-39-16,-6 12-49 0,0-12-79 0,-3 12-149 16,-4-13-170-16,1 6-117 0,-2-3 78 0</inkml:trace>
  <inkml:trace contextRef="#ctx0" brushRef="#br0" timeOffset="46449.67">12453 7162 1959 0,'12'-5'32'0,"-5"0"17"0,2 1 15 0,-3 1 8 15,0-1-33-15,-3 2-13 0,-1 1-15 0,-1-1-6 16,-1 1 3-16,0 1-2 0,0 0-1 0,0 0-4 16,0 0-7-16,0 0-5 0,0 0 2 0,0 0 6 15,0 0 7-15,0 0 4 0,0 17 6 0,0-17-5 16,0 20 1-16,0-8-5 0,0 2-5 0,0 1 3 16,0 2-7-16,0 0 7 0,0-1-6 0,0 1 9 15,0-1-1-15,0 0-1 0,0-1 4 0,18-2-7 16,-18 0 22-16,17-3 18 0,-17-1 16 0,23-1 17 15,-11-3-2-15,-1-3-5 0,3-1-10 16,-1-1-13-16,4 0-10 0,0 0-4 0,-3-16 8 16,-2 16 4-16,4-18 2 0,-4 18 0 0,0-24-7 15,-4 11-10-15,3-1-6 0,-5 0-14 0,2 0-6 16,-3-1 1-16,4 3-35 0,-3-1-41 0,-4 2-52 16,4 1-77-16,-3 1-78 0,0 3-150 0,0-1-212 15,4 1 76-15,-3 3 109 0</inkml:trace>
  <inkml:trace contextRef="#ctx0" brushRef="#br0" timeOffset="46999.16">13693 7242 2124 0,'0'-11'17'0,"0"2"5"0,0 1-1 16,0 3-6-16,13 0-19 0,-13 2-9 0,0 1 4 15,0 2-3-15,0 0-3 0,0 0 9 0,0 0-7 16,0 0 11-16,0 16 5 0,0-16-3 0,0 22 6 15,0-8-3-15,0 4-2 0,0 3 9 16,0 1-13-16,0 1 3 0,0 0 5 0,0-1-9 16,18 0 10-16,-18-1-4 0,0-1-3 0,19-2-1 15,-19-1 2-15,17-1 4 0,-17-2-5 0,17-3 6 16,-8-2 2-16,-1-1 28 0,3-3 26 0,-3-1 13 16,3-3 10-16,3-1-20 0,-1 0-19 0,0 0-16 15,1 0-13-15,1-18-10 0,1 18-6 0,1-13 1 16,-1 13-2-16,-1-17-5 0,-1 17-30 0,2-13-43 15,-4 13-65-15,-1-13-103 0,3 13-137 0,-3-10-170 16,1 10 55-16,-3-9 105 0</inkml:trace>
  <inkml:trace contextRef="#ctx0" brushRef="#br0" timeOffset="47357.85">14319 7114 1891 0,'3'-16'25'0,"0"16"25"16,-2-12 35-16,-1 12 27 0,0-9 2 0,0 9 4 16,0 0-19-16,0 0-20 0,0 0-26 0,0 0-34 15,0 0-16-15,0 0-12 0,0 0-3 16,0 0-1-16,0 0 1 0,0 0 4 0,0 0 1 15,0 0 10-15,0 17-2 0,0-17 0 0,0 19 5 16,0-8-8-16,0 3 3 0,22-1 3 0,-22 1-8 16,17 2 7-16,-17-1-2 0,24-2-3 0,-14-1 14 15,4 1 9-15,2-3 21 0,1-3 13 0,5-2 12 16,-4-5 5-16,7 0-11 0,-2 0-3 0,4 0-4 16,1-20-13-16,-3 20-5 0,1-27-10 0,-7 12-16 15,2 0-5-15,-5-1-19 0,-5 1-45 16,1-1-47-16,-4 4-69 0,-2 0-92 0,-6 2-114 15,3 1-166-15,3 0-68 0,-1 2 106 0</inkml:trace>
  <inkml:trace contextRef="#ctx0" brushRef="#br0" timeOffset="49329.55">12063 6510 1536 0,'0'-2'35'0,"-1"0"29"15,1 1 30-15,0 1 24 0,0-2-1 0,0 2-7 16,0 0-8-16,0 0 1 0,0 0-19 0,0 0-5 16,0 0-9-16,0 0-14 0,0 0-6 0,0 0-19 15,0-2-14-15,0 0-13 0,0-1-12 0,0 0 0 16,23-1 1-16,-7 0 2 0,5-2 4 0,4 1-3 16,6 0 2-16,10 1-2 0,2 0-5 15,7 1 4-15,6 0-1 0,-1 2 3 0,4 0 2 16,-1 1-2-16,-7 0-2 0,-3 0 2 0,-3 0 0 15,-3 0 6-15,-8 0-5 0,-4 16-1 0,-9-16-2 16,4 13-1-16,-8-13 4 0,0 20 3 0,1-9 3 16,-4 4-5-16,-2 2 4 0,0 1-2 0,-1 2 2 15,-1 1 4-15,0 3-8 0,-3 0-28 0,2 1-25 16,-6 1-24-16,0-1-28 0,3 1-2 0,-3-2-14 16,-3 0-24-16,0-2-16 0,0-1-30 0,0-3-42 15,-18-1-60-15,18-2-85 0,-25-4 60 0</inkml:trace>
  <inkml:trace contextRef="#ctx0" brushRef="#br0" timeOffset="49705.68">12003 6452 2748 0,'0'-16'13'0,"0"1"11"0,0 2 15 0,0 0 8 16,0 1-10-16,15 3-9 0,-15 3-19 0,0 5-9 15,0 1-6-15,0 0-3 0,0 0 4 0,0 0-5 16,0 0 6-16,0 17 5 0,0-17-1 0,0 25 6 16,-25-8-4-16,25 3 0 0,-20 3 0 15,20 1 0-15,-25-1-1 0,15 3 3 0,-1-1-3 16,-2 0 3-16,1-1-2 0,4 1-3 0,-4-2 1 16,4 1 2-16,-1-2-1 0,-2-1 4 0,5-2-4 15,1-2-1-15,-1-1-1 0,4-4-2 0,2-1 8 16,0-3 1-16,0-1-1 0,0 0 11 0,28-4 12 15,-11 1 6-15,8-2 26 0,8-1 8 0,7-1 13 16,13 0 13-16,7 0 0 0,9 0-7 0,5 0-17 16,7 0-22-16,3 0-23 0,-2 0-12 0,-3 0-10 15,-3 0-3-15,-5 0 0 0,-7 0-4 0,-8 0 3 16,-11 0-1-16,-3 0-1 0,-8 0-57 0,-6 0-81 16,-8 14-58-16,-7-14-55 0,-3 0-30 15,-10 16-74-15,0-16-193 0,0 11-110 0,-24-11 87 16</inkml:trace>
  <inkml:trace contextRef="#ctx0" brushRef="#br0" timeOffset="51517.58">11868 5930 2116 0,'12'-2'9'0,"1"-2"11"0,-6 0 24 0,4 1 28 16,-1 0 12-16,-3-1 12 0,1 2-16 0,-3 0-23 16,-2 1-21-16,1-1-24 0,1 2-11 0,1-1-6 15,1 1 0-15,0 0 0 0,3 0 1 0,0 0-3 16,1 0 3-16,5 20-1 0,-1-20 0 0,-1 19 2 16,3-7-1-16,-1 2 2 0,-1 1 4 0,1 1 0 15,0 1 4-15,-3 3-7 0,-2 0-1 0,-3 2 0 16,1-1-2-16,-5 2 2 0,-4 1 7 0,0-1 3 15,0-2-2-15,-27 2 6 0,9-3-10 16,-9-2-1-16,-4 1-6 0,-5-5-17 0,-6-4-20 16,-4-4-18-16,-2-4-23 0,1-2-6 0,-1 0 20 15,2-20 14-15,2 20 30 0,5-31 21 0,7 12 15 16,2 0 23-16,7-3 16 0,6 1 28 0,9-3 10 16,3 1 13-16,5-1-3 0,0 0 6 0,28-1-4 15,-9 2-19-15,3 1-4 0,1 0-23 0,6 3-17 16,1 0-12-16,1 4-16 0,2 1-11 0,1 4-3 15,0 3-1-15,0 3-3 0,-1 2-36 0,-4 2-46 16,1 0-57-16,-7 0-65 0,0 21-50 0,-3-21-138 16,-4 24-215-16,-1-8 63 0,-1-2 88 15</inkml:trace>
  <inkml:trace contextRef="#ctx0" brushRef="#br0" timeOffset="52093.51">13223 5926 2539 0,'11'-5'4'16,"1"-1"5"-16,-1 3 22 0,3 0 7 0,0-3-4 0,0 3-6 15,-3 2-21-15,3 0-10 0,-3 1 4 16,-1 0 4-16,4 0 2 0,-1 0 6 0,1 23-5 16,-3-23-2-16,1 20-3 0,2-7 2 0,0 0 7 15,-3 2 1-15,0 1 10 0,0 1 6 0,-2 2 2 16,0 0-3-16,1 0-9 0,-6 2-13 0,2 0-9 16,-6 0 5-16,0 1 3 0,0-2 4 0,0 0 2 15,-23-1-7-15,23 0-9 0,-37-2-27 0,11-2-19 16,-6-4-21-16,-3-2-24 0,-6-3-9 0,-4-6-28 15,-1 0-18-15,-2 0 4 0,1-19-1 0,1 19 34 16,1-32 39-16,3 12 32 0,7-2 37 16,6-1 44-16,7-1 41 0,7 0 31 0,4-1 32 15,8 0-6-15,3 2-25 0,0 0-7 0,32 1-15 16,-10 3-9-16,6 1-2 0,5 3-27 0,4 3-15 16,2 0-19-16,4 3-14 0,1 3-4 0,-1 2-6 15,-3 3-21-15,4 1-74 0,-8 0-101 0,-1 0-156 16,-5 29-219-16,-7-29-25 0,-1 29 103 0</inkml:trace>
  <inkml:trace contextRef="#ctx0" brushRef="#br0" timeOffset="59749.96">18898 9444 3149 0,'0'0'-1'0,"0"0"-4"16,0 0-1-16,0 0-2 0,0 0 5 0,0 0 24 15,0 0 21-15,14 0 24 0,-14 0 22 16,0 0 1-16,0 0-4 0,0 0-15 0,11 0-17 16,-11 0-25-16,6 0-15 0,5 0-3 0,-7 0-1 15,10 0 20-15,3 0 25 0,5 11 21 0,3-11 14 16,3 0 1-16,14 0-15 0,1 0-15 0,8 0-18 15,7 7-14-15,10-7-7 0,8 3 12 0,3-1 16 16,7 3 14-16,1 0 6 0,4 0-14 0,4 1-19 16,1 0-18-16,2 0-8 0,1 1 5 0,5 1 22 15,3 0 35-15,-6-2 20 0,-1 1 24 0,-9 0 8 16,-13-3-3-16,-11 0 10 0,-10-1 3 0,-15-1 1 16,-13-1-20-16,-8-1-27 0,-6 0-36 15,-6 0-36-15,-5 0-12 0,-1 0-33 0,-3 0-72 16,0 0-59-16,0 0-79 0,0 0-55 0,0 0-30 15,0 0-50-15,0 0-48 0,-17 0-59 0,17 0-72 16,-25 0-231-16,25 0-15 0,-22 0 141 0</inkml:trace>
  <inkml:trace contextRef="#ctx0" brushRef="#br0" timeOffset="60454.06">19148 10269 3828 0,'26'0'-1'0,"-14"0"-1"0,2 7-1 0,-1-7-1 15,-1 0 3-15,-1 0 14 0,0 0 14 0,-6 0 13 16,4 0 2-16,-1 0-10 0,0 0-13 0,1 0-4 16,3 0 1-16,5 0 8 0,5 0 10 0,4 0 15 15,10 0 12-15,6 0 9 0,9 0 18 16,2 0 8-16,11 0 19 0,10 0 11 0,13 0-16 0,3 0-17 15,9 0-15-15,9 0-10 0,2 0 15 16,12 0 32-16,-4 0 28 0,-1 0 14 0,-4 0-8 16,-6 0-25-16,-6 0-41 0,-9 0-31 0,-15 0-22 15,-7 0-12-15,-12 0-18 0,-15 0-4 0,-4 0-7 16,-17 0-113-16,-2 0-107 0,-11 0-113 0,-7 0-102 16,-2 0-20-16,0 0-22 0,-36 0-38 0,8 15-103 15,-9-15-274-15,-14 10 131 0,-5-10 149 0</inkml:trace>
  <inkml:trace contextRef="#ctx0" brushRef="#br0" timeOffset="60881.93">18884 11081 2851 0,'-19'0'10'0,"-1"0"-2"0,4 0 2 16,2 0 37-16,2 0 38 0,7-14 54 0,-4 14 49 0,4 0 8 15,2 0-16-15,-1 0-18 0,1 0-16 16,3 0-20-16,0 0-12 0,0 0-14 0,0 0-28 15,29 0-18-15,-9 0-6 0,7 0 2 0,8 0 27 16,12 13 40-16,9-13 24 0,14 0 40 0,7 0 11 16,10 0-12-16,19 0-35 0,4 0-33 0,19 0-6 15,4-18 25-15,15 18 44 0,10 0 15 0,3-14-4 16,2 14-32-16,-1 0-13 0,-4 0-17 0,-6 0-9 16,-14 0-5-16,-10 0-19 0,-15 0-13 0,-18-8-20 15,-13 8-18-15,-17-7-15 0,-17 7-6 0,-9-5-14 16,-14 1-3-16,-8 2-53 0,-8 1-109 0,-7 0-140 15,-2 1-199-15,0 0-107 0,0 0-37 16,-30 0-35-16,10 0-22 0,-9 0-176 0,-2 0-196 16,-8 0 181-16</inkml:trace>
  <inkml:trace contextRef="#ctx0" brushRef="#br0" timeOffset="63454.08">20102 7096 1516 0,'5'0'38'0,"-2"0"18"15,0 0 15-15,-1 0 17 0,2 0-19 0,-4 0 7 16,5 0 13-16,-2 0 7 0,0 0-4 0,-1 0-11 16,-2 0-9-16,3 0-14 0,0 0 4 0,0 0-2 15,0 0-9-15,-1 0 0 0,1 0-12 0,5 0 0 16,-4 0-4-16,2 0-2 0,2 0 2 0,-3-10-7 16,6 10 4-16,-3 0-4 0,-1 0 3 0,6 0 3 15,-9 0 6-15,7 0-2 0,0 0 4 0,-2-5-4 16,-1 5-6-16,0 0 6 0,4 0-5 0,-2-3-4 15,-3 3 1-15,3-1-1 0,-1-1 0 0,-1 2 3 16,1-1-4-16,-1-1-5 0,3 1-2 0,-5 0 0 16,3 0-2-16,-4-1 0 0,3 1-6 15,-1-1-1-15,-3 2-6 0,3-1-6 0,0 1 2 16,-4-1-4-16,4 0 0 0,-2 1 2 0,3 0 0 16,-4 0-2-16,1 0 2 0,6 0 0 0,-8-1-2 15,5 1 2-15,-5 0 0 0,3-2 2 0,2 2-2 16,-2 0-2-16,-4 0 0 0,4 0 2 0,0 0 0 15,-4 0 2-15,7 0 2 0,-6 0-8 0,0 0 4 16,2 0 0-16,-1 0-2 0,0 0 2 0,-3 0 0 16,1 0 0-16,1 0 2 0,1 0 0 0,0 0 2 15,0 0-2-15,1 0 0 0,3 0 0 0,-5 0-6 16,5 0 4-16,-2 0-2 0,3 0 0 0,-1 0 4 16,-4-13-1-16,7 13 1 0,0 0-4 15,-5 0-1-15,5 0-1 0,0 0-2 0,-3-7 6 16,1 7-2-16,-4 0-3 0,6 0 1 0,-7 0 0 15,-2 0 3-15,1 0-3 0,2 0 0 0,-2 0-1 16,-3 0-5-16,3 0 5 0,-3 0-3 0,0 0 4 16,0 0 6-16,0 0-2 0,0 0-1 0,0 15-12 15,0-15-4-15,0 0-6 0,0 18-2 0,0-18 7 16,0 13-2-16,0-13 8 0,0 13 0 0,0-13 5 16,-16 11 4-16,16-4-2 0,0-2 7 0,-15 1-3 15,15-2 1-15,-11 1 0 0,11-1-10 0,-8 1 5 16,8-3 0-16,-12 0 3 0,12 1 7 0,-5-3-5 15,2 1 0-15,3 0 0 0,-5-1 2 16,5 0 2-16,-1 0-3 0,1 0 3 0,0 0 0 16,0 0-2-16,0 0 6 0,0 0 0 0,-2 0-2 15,2 0 5-15,-3 0-7 0,3 0 2 0,-3 0-7 16,-2 0-4-16,2 0 4 0,3 0-6 0,-1 0 7 16,-2 0-1-16,-4 0-1 0,3 0-2 0,-2 0-22 15,-1 0-6-15,0 0-4 0,-3 0-2 0,3 0 15 16,-7 0 0-16,3 16 0 0,0-16 1 0,0 0 0 15,0 0 6-15,-1 0-1 0,-4 0 6 0,7 0 4 16,-2 0 1-16,-1 0 6 0,-1 0-2 16,5 0 1-16,-2 0 4 0,3 0-4 0,0 0 4 15,0 0 3-15,3 0-7 0,-1 0 12 0,2-11 22 0,3 11 19 16,-3 0 24-16,3 0 9 0,0 0-8 16,0 0-8-16,0 0-12 0,0 0-13 0,0 0-17 15,0 0-19-15,0 0-8 0,0 0-4 0,0 0 0 16,0 0 1-16,0 0-3 0,0 0-2 0,0 0-11 15,0 0-4-15,0 0-1 0,0 0-9 0,0 0 3 16,-20 0-4-16,20 0 1 0,0 0 9 0,-19 0 7 16,19 0 10-16,-9 0 3 0,9 0 3 0,-10 0-5 15,10 0 0-15,-9 0-3 0,9 0-1 0,-5 0 0 16,2 0 1-16,0 0-2 0,-3 0 2 16,3 0 5-16,3 0 2 0,-2 0 2 0,-4 0 1 15,3 0 1-15,0 0-6 0,1 0 4 0,-1 0 1 16,0 0 1-16,3 0 3 0,-4 0 1 0,4 0-4 15,-4 0-2-15,1 0 3 0,0 0-5 0,3 0 4 16,-3 0-4-16,-2 0-1 0,2 0 1 0,3 0-2 16,-1 0 3-16,-1 0 0 0,-1 0-3 0,-2 0 6 15,2 0-3-15,2 0 2 0,-5 0-1 0,-1 0-2 16,3 0 5-16,-2 0-3 0,-2 0 0 0,2 0 3 16,-4 0-1-16,2 0 1 0,2 0 3 0,-1 0-4 15,-1 0 0-15,0 0 0 0,2 0-4 0,1 0 2 16,-3 0-2-16,4 0 2 0,2 0 4 15,-1 0 0-15,0 0 10 0,-5-13 10 0,8 13 7 0,-3 0 9 16,0 0-7-16,3-10-7 0,-5 10-4 16,2 0-8-16,2-8-6 0,1 8 2 0,-3-5-6 15,3 5-2-15,-2-4 2 0,-1 4-4 0,3 0-2 16,0-1-2-16,0 1-12 0,0 0-38 0,0 0-48 16,0 0-71-16,0 0-66 0,0 0-47 0,0 0-79 15,0 0-123-15,0 0-129 0,0 18 85 0</inkml:trace>
  <inkml:trace contextRef="#ctx0" brushRef="#br0" timeOffset="70279.67">20531 6353 1558 0,'0'-1'37'0,"0"0"31"0,3 1 29 16,-3-1 23-16,4 0-15 0,-4 0-1 0,4 0-4 15,-4 1-6-15,0-2 0 0,0 2-13 0,0 0-7 16,0 0-1-16,0 0-2 0,0 0-4 0,0 0-1 16,3 0-5-16,-3 0 1 0,0 0-3 0,0 0-3 15,0 0 2-15,0 0-6 0,0 0 4 0,0 0-4 16,0 0 1-16,0 0-1 0,0 0-3 16,0 0 1-16,0 0-4 0,0 0-3 0,0 0 8 15,0 0 5-15,0 0 5 0,0 0 0 0,0 0-10 16,0 0-13-16,0 0-11 0,0 0-4 0,0 0-1 15,0 0 24-15,0 0 14 0,0 0 5 0,0 19-4 16,0-19-20-16,0 19-15 0,0-5-1 0,0 1 8 16,14 3 4-16,-14 0 2 0,0 1-7 0,11 2-13 15,-11 1-3-15,10 1-2 0,-3 0-1 0,-1 1 3 16,-2 0 10-16,3 0 4 0,-3 1 2 0,4-1-2 16,0-1-10-16,-2 0-4 0,-3-1-2 0,2-1 2 15,4-2-4-15,-6 0 0 0,2-3-7 0,-2-1 0 16,2-3-1-16,-4-2-1 0,-1-2 3 15,0 0-3-15,0-4-1 0,0-2 4 0,0 2 23 16,0-4 32-16,0 1 30 0,0-1 35 0,0 0 27 16,0 0 3-16,0 0 35 0,0 0-6 0,0 0-6 15,0 0-12-15,0 0-47 0,0 0-21 0,0 0-39 16,0 0-21-16,0 0-14 0,0 0-16 0,0 0-3 16,0 0-9-16,0 0 1 0,0 0 5 0,-23 0-2 15,23 0 7-15,-17 0-5 0,0 0-3 0,3 0 5 16,-6 0-2-16,-2 0-6 0,2 0-43 0,-2 0-35 15,0 0-56-15,-1 0-57 0,-2 0-29 0,6 0-36 16,-8 0-13-16,5 0-12 0,-1 0-4 0,4 0-42 16,-1 0-58-16,4 0-72 0,2 0-109 15,0 12-203-15,7-12-45 0,0 0 147 0</inkml:trace>
  <inkml:trace contextRef="#ctx0" brushRef="#br0" timeOffset="71840.11">20000 6145 1386 0,'0'0'35'0,"15"0"22"0,-15 0 33 15,14 0 36-15,-14 0-11 0,13 0 3 0,-1 0-12 16,-3 0-18-16,4 0-2 0,-1 0-17 0,-1 0-6 15,5 0-10-15,-1 0-9 0,1 0-7 16,-1 0-8-16,1 0-7 0,1 18-7 0,3-18-8 16,-8 14 0-16,7-14-3 0,-6 19-6 0,-1-19 6 15,0 19-4-15,-1-8 4 0,-5 1 0 0,-1 0 0 16,3 2 5-16,-7 2-6 0,1-2 5 0,-2 3 7 16,0 2-5-16,0-2 5 0,-22 1-2 0,22-2-7 15,-25 0 1-15,10-4 2 0,-4-1-6 0,-1-3 2 16,-6-2 2-16,-1-3-8 0,-4-3-24 0,0 0-19 15,0 0-16-15,2 0-16 0,-2-20 0 0,0 20 8 16,6-23 9-16,-2 23 21 0,6-24 28 0,0 12 18 16,7 1 25-16,5-3 24 0,1 2 20 15,4-1 21-15,4 2-10 0,0 0-4 0,0-1-22 16,0 5-30-16,25-1-17 0,-25 1-20 0,26 2-3 16,-9 2 0-16,0 3-24 0,5 0-33 0,-2 0-47 15,3 0-51-15,-3 0-53 0,1 0-115 0,3 0-196 16,-2 0 3-16,3 0 80 0</inkml:trace>
  <inkml:trace contextRef="#ctx0" brushRef="#br0" timeOffset="72368.47">20771 6252 2237 0,'0'-5'35'0,"0"1"28"15,0 0 38-15,0 3 37 0,0-1 3 0,0 1-7 16,0-2-16-16,0 1-19 0,8-2-22 0,-8 2 4 15,6-2-9-15,-3 0-2 0,2 1-11 0,4-3-20 16,-2 3-11-16,5-1-9 0,-1 0 6 16,-2 2 5-16,7 0 7 0,-2 1-3 0,0 0-10 15,3 1-12-15,0 0-10 0,0 0-5 0,3 0-4 16,-3 0 2-16,-3 20 0 0,-5-20 0 0,5 14 1 16,-3-14 2-16,-3 20-1 0,-2-7 4 0,-1 3-1 15,-2 2 2-15,-3 2 0 0,0 2-1 0,0 2-1 16,0 2 3-16,-19-1-6 0,19-1-33 0,-29 0-34 15,12-4-40-15,-7-1-31 0,-3-3-4 0,-5-4-10 16,0-2-8-16,-4-4 0 0,-3-5 4 16,-3-1 14-16,4 0 27 0,-1 0 30 0,3-27 32 15,-3 27 34-15,8-29 40 0,6 11 44 0,4 0 42 16,7-1 31-16,6 1 15 0,5-2-3 0,3 3-13 16,0 0-17-16,23 0-21 0,-23 1-29 0,33 2-25 15,-11 2-16-15,2 1-15 0,4 4-9 0,-3 0-8 16,0 4-2-16,3 3-40 0,-3 0-48 0,-5 0-67 15,-1 0-87-15,-4 24-97 0,-1-24-174 0,-5 29-106 16,-2-15 87-16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07T02:57:00.8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274 2486 3025 0,'0'8'-3'0,"0"-4"-10"0,22-4-3 0,-22 0-1 16,17 0 6-16,-17 0 9 0,22 0 3 0,-22 0-1 16,17 0 0-16,-17 0 13 0,21 0 19 0,-11 0 25 15,1 0 19-15,3 0 8 0,-3 0 1 0,4 0 1 16,-3 0-3-16,2 0-1 0,3 0-6 0,-1 0-10 16,3-16-2-16,-2 16-15 0,0 0-4 15,1 0 0-15,7 0-7 0,6 0-1 0,0 0 2 16,7 0 3-16,5 0 0 0,4 0 6 0,5 0-6 15,6 0-3-15,4 0 3 0,0 0 4 0,8 0 2 16,-3 0 5-16,-1 0-2 0,6 0 1 0,-1 0-6 16,-1 0-16-16,6 0-11 0,6 0-17 0,7 0 1 15,4 0-1-15,14 0 9 0,8 0 3 0,11 0 14 16,2 0 22-16,8 0 5 0,3 0-3 0,2 0-20 16,12 0-22-16,5-13-3 0,6 13-6 0,6 0 5 15,8-11-1-15,12 11-2 0,2-9 11 0,2 1 5 16,-1 1 13-16,-1-2 0 0,0 0-4 15,6-2-7-15,-7 1-11 0,4 1 2 0,1-1-2 16,9 1-2-16,9 2 0 0,3 0-4 0,7 1-2 16,2 2 3-16,15 1 7 0,4 0-7 0,2 3 0 15,4 0 3-15,4 0-9 0,3 0 7 0,4 0-3 16,0 0-3-16,-1 0 0 0,3 16-4 0,1-16 3 16,-2 0 4-16,-7 0-3 0,1 11-4 0,-5-11 4 15,-4 0-3-15,2 0 5 0,-11 7 0 0,-3-7-1 16,-6 0 2-16,-2 0-6 0,-3 5 3 0,-9-5 7 15,-10 2-7-15,-2 1 3 0,-3-1 3 0,-2 2-4 16,-11 0 3-16,-5 2-3 0,-4-1-2 0,-6 1-5 16,-3 1 0-16,-12 1 9 0,-6 0 1 15,-12-1 3-15,-5 0-5 0,-13 1-3 0,-10-1-5 16,-11 0 5-16,-12-1 6 0,-12-1-6 0,-12-1 14 16,-12 0-11-16,-8-1-2 0,-11-2 6 0,-7 1-13 15,-9-2 5-15,-5 0-37 0,-5 0-65 0,-5 0-79 16,-3 0-110-16,0 0-103 0,0 0-89 0,0 0-108 15,0 0-192-15,-19 0-81 0,19 0 152 0</inkml:trace>
  <inkml:trace contextRef="#ctx0" brushRef="#br0" timeOffset="10237.19">16583 3107 3830 0,'17'-11'27'16,"1"0"26"-16,-3 1 42 0,-1-1 62 0,0 1 30 15,0-3 31-15,-3 3 17 0,-3 2-5 0,2 2 8 16,-6 1 6-16,-1-1-26 0,3 2-39 0,-3 1-76 15,0 0-63-15,-1 2-43 0,1 1-13 0,-3 0 4 16,0 0 0-16,3 0 7 0,0 25-4 16,-3-25 8-16,2 33 0 0,-1-10 1 0,1 4 0 15,2 3-8-15,2 2 7 0,-2 1-6 0,0 1 6 16,1 0-5-16,-2 0-3 0,-3 1 17 0,0-1-9 16,0-1 15-16,0-3-7 0,0-1-34 0,-26-3-54 15,26-2-56-15,-30-2-38 0,13-5-21 0,-6-5 25 16,-4-5 26-16,-8-4 25 0,-1-3 47 0,2 0 31 15,-3-22 22-15,2 22 16 0,3-36 2 0,2 12 1 16,10-2 10-16,2-1 6 0,5 0 16 0,5-3 19 16,8 2 6-16,0-4 12 0,0 4 9 15,24-1-11-15,-24 3-13 0,38 1-18 0,-11 3-23 16,1 2-12-16,3 2-3 0,1 4 3 0,1 1-7 16,4 3 0-16,-6 2-44 0,0 2-47 0,-7 2-57 15,-4 2-78-15,-3 0-72 0,-6 2-110 0,-2 0-106 16,-7 0-95-16,-2 0-218 0,0 0 32 0,0 0 165 15</inkml:trace>
  <inkml:trace contextRef="#ctx0" brushRef="#br0" timeOffset="10732.02">16959 3067 5230 0,'25'0'-1'0,"-7"0"1"0,4 0 56 0,-8 0 133 15,-1-19 138-15,-1 19 106 0,-1-14 19 0,-8 14-92 16,-1 0-120-16,-2 0-101 0,0-10-77 0,0 10-44 16,0 0-13-16,0 0 37 0,0 0 24 0,-18 22 29 15,18-22 4-15,0 31-33 0,-21-7-10 0,21 5-2 16,-24 2 15-16,24 4-8 0,-17 4-13 0,17 2-23 16,-17 4-25-16,6 1 0 0,5 6 0 0,-5 0 0 15,4 4 0-15,-4 1 0 0,-2-2 0 0,6-1 0 16,-6-3 0-16,4-5 0 0,0-6 0 0,-1-7 0 15,4-9 0-15,-2-6 0 0,5-5 0 16,2-5 0-16,-1-5 0 0,-3-3 0 0,5 0 0 16,0-21 0-16,0 4 0 0,0-6 0 0,25-6 0 15,-25-7 0-15,16-6 0 0,-16-6 0 0,25-1 0 16,-16-2 0-16,5-2 0 0,1 0 0 0,-1 3 0 16,0 2 0-16,2 2-1 0,-1 4 1 0,-1 1 0 15,3 3 0-15,-1 2 0 0,-1 2 0 0,3 4 0 16,-3-1-1-16,1 4-1 0,1 2 1 0,0 1-3 15,-2 3 6-15,2 3 0 0,2 2-1 0,-2 2 1 16,-3 4-17-16,0 2-12 0,-2 2-31 0,-1 3-35 16,2 3-26-16,-2 0-18 0,-4 0-1 15,1 19 6-15,0-19 3 0,-5 30-24 0,5-9-27 16,-5 3-43-16,-2 3-54 0,-1 3-65 0,0 2-55 16,0 2-20-16,-18-1 14 0,18 2 12 0,-31-1 4 15,10 0-36-15,-2-3-48 0,0 0-67 0,-5-4-217 16,3-4-4-16,-1-3 127 0</inkml:trace>
  <inkml:trace contextRef="#ctx0" brushRef="#br0" timeOffset="11582.77">17310 3311 3983 0,'25'-12'3'0,"-5"0"65"0,0 1 68 0,-1-1 78 15,-2-3 75-15,-3 4 19 0,0 1 36 0,-7 3 3 16,1 2-43-16,-3 0-59 0,0 1-103 0,-2 3-85 15,1-1-48-15,-4 2-26 0,2 0-6 0,-2 0 5 16,3 0 10-16,-2 0-1 0,3 17 15 0,5-17-8 16,-1 21 8-16,3-21-4 0,1 23-7 0,3-11 7 15,-7 0-6-15,3-2 11 0,2-10 4 0,-1 15 9 16,-6-15 3-16,5 6-2 0,-5-6-5 0,5 0-10 16,-3 0-4-16,3 0 4 0,1-26-6 0,1 26-2 15,-6-25 6-15,6 9-12 0,-10-2-6 0,3 1-1 16,-6-3-10-16,0 2 8 0,0-2 0 15,0 2-18-15,0-1-9 0,-20 2-20 0,20 1-36 0,-19 1-30 16,19 1-23-16,-28 2-25 0,14 3 13 16,-4 3 28-16,1 2 33 0,-4 4 37 0,0 0 29 15,-1 0 20-15,-4 20 3 0,7-20-10 0,-4 31 3 16,1-11-5-16,3 2 5 0,2 1 11 0,0 1-5 16,5 2 13-16,-1-1 1 0,7 0 1 0,-2 2 5 15,7-1-7-15,1-2-4 0,0 2 7 0,0-4-4 16,0 0 2-16,0-1 8 0,18-3-8 0,-18-3 10 15,24-2 3-15,-24-3-4 0,23-3 9 0,-6-2 7 16,5-3 16-16,-4-2 13 0,7 0 9 0,2 0 8 16,-1-21 3-16,4 21 2 0,-4-25 12 15,0 10 14-15,1-1-3 0,-2-1 31 0,-4-2 24 16,-2 0 10-16,0 0-7 0,-4 1-24 0,-6-1-28 16,2-1-2-16,-6 0-2 0,3 2-13 0,-4-3-7 15,1 0-28-15,-3 0-6 0,2-1 4 0,-1 1-11 16,-3 0-9-16,2 1-3 0,-1 3-6 0,-1 2-3 15,0 2-7-15,0 2-7 0,0 3-10 0,0 3-10 16,0 2-4-16,0 2 1 0,0 1 1 0,-15 0 5 16,15 0 2-16,0 22 3 0,-8-22 2 0,8 31 3 15,0-9 1-15,-8 3 0 0,8 5 5 0,0 2 0 16,-6 3-2-16,6 3 1 0,0 2-6 0,0 1-19 16,0 0-18-16,0 1-21 0,0-1-31 15,0 0-17-15,0-2 2 0,17-3 5 0,-17-4 33 16,0-6 36-16,0-3 26 0,14-6 19 0,-14-6 12 15,0-4 7-15,0-4 4 0,0-3 9 0,0 0-9 16,0 0-3-16,0 0-14 0,0-28-15 0,6 28 5 16,-6-30-10-16,0 8 8 0,0-2 4 0,0-1-8 15,0-2 4-15,0-2-8 0,0 0-2 0,-15-1 0 16,15 0 4-16,0 2-1 0,0-1 8 0,-16-2-1 16,16 1-4-16,0 0 7 0,0 1-8 0,0 1-1 15,27 1 7-15,-27 0 6 0,31 1 8 0,-14 5 13 16,1 1-8-16,6 3-8 0,-1 2-13 15,7 3-10-15,-4 6-1 0,2 2 3 0,0 4-7 16,3 0-2-16,-3 18 3 0,1-1-4 0,1 5 8 16,-4 4-33-16,-1 5-29 0,-3 3-42 0,-2 3-40 15,-6 5-46-15,-5 1-83 0,-3 2-36 0,-6 1-56 16,0 2-23-16,0 4-19 0,-29 0-63 0,12 1-50 16,-8-3-99-16,3-3-259 0,-3-6 123 0,5-7 147 15</inkml:trace>
  <inkml:trace contextRef="#ctx0" brushRef="#br0" timeOffset="12046.76">18792 2671 3459 0,'11'-11'84'0,"1"1"97"0,1 0 88 0,-4 2 69 15,2-4-18-15,3 4-14 0,-6-1-21 0,3 3 24 16,-2 0-12-16,-3 2-24 0,4-1-36 16,-7 1-71-16,0 0-41 0,0 3-51 0,1 0-32 15,-4 0-25-15,0 1-17 0,0 0-12 0,0 0-3 16,0 0 4-16,0 0 1 0,0 0 16 0,-21 0 6 15,21 26 0-15,-28-11 8 0,8 5-10 0,-1 4-6 16,-5 6-2-16,-3 3-4 0,-4 3 0 0,-1 4 4 16,-8 3 1-16,3-2-2 0,0 2-31 0,-4 1-33 15,7-1-18-15,-3-2-25 0,7 2-3 0,8-2 5 16,0 0-21-16,10-2-10 0,3-1 20 0,5-1 15 16,4-2 30-16,2-2 39 0,0-1 12 0,26-4 19 15,-26-4 4-15,36-2 5 0,-6-5 0 0,-1-3 6 16,-1-4 5-16,6-2-9 0,0-4 4 0,0-1-5 15,2-2 5-15,-5-1-6 0,-1 0-9 16,-2 0-75-16,-2 0-101 0,-3-16-75 0,-2 16-98 16,-4 0-39-16,-2-21-63 0,-1 21-83 0,0-19-109 15,-8 8-279-15,5-3 83 0,-6-1 168 0</inkml:trace>
  <inkml:trace contextRef="#ctx0" brushRef="#br0" timeOffset="12513.8">19017 2903 4315 0,'10'-18'37'0,"-1"-1"76"0,3-1 90 16,1-1 119-16,-4 0 117 0,2 0 32 0,-3 2 4 15,-1 3-45-15,-3 3-94 0,-3 1-62 0,2 2-49 16,-1 0-39-16,1 2-29 0,-3 3-47 0,0 1-43 15,0 0-36-15,0 1-31 0,0 1 0 0,0 1 0 16,0 1 0-16,0 0 0 0,0 0 0 0,0 0 0 16,0 0 0-16,0 0 0 0,0 0 0 0,0 17 0 15,0-17 0-15,0 26 0 0,0-5 0 0,0 7 0 16,0 6 0-16,0 6 0 0,0 6 0 16,0 5 0-16,0 3 0 0,0 2 0 0,0 2 0 15,26-2 0-15,-26-1 0 0,20-1 0 0,-20-3 0 16,18-3 0-16,-18-6 0 0,17-5 0 0,-17-6 0 15,10-6 0-15,-10-6 0 0,5-6 0 0,-5-7 0 16,8-5 0-16,-5-1 0 0,2 0 0 0,4 0 0 16,-1-30 0-16,6 12 0 0,3-4 0 0,4-6 0 15,1-5 0-15,3-5 0 0,-3-5 0 0,1-3 0 16,2-4 0-16,-3-3 0 0,1-4 0 0,-4 0 0 16,4-3 0-16,-5 0 0 0,1 2 0 0,-2 1 0 15,-3 3 0-15,0 6 0 0,0 6 0 0,-6 4-76 16,0 10-112-16,1 5-158 0,-6 6-275 15,2 6-170-15,-5 4-120 0,0 5-32 0,0 2 81 16,0 0-131-16,0 22 45 0,-30-4 189 0</inkml:trace>
  <inkml:trace contextRef="#ctx0" brushRef="#br0" timeOffset="20278.49">9145 12430 3271 0,'8'0'53'0,"1"-10"46"0,-3 5 56 16,4-1 64-16,-4 0 10 0,-1-3 5 0,1 1-8 15,-3 1-8-15,-2 0 4 0,-1 2 36 0,2 0 51 16,-2 1 16-16,0-1-15 0,0 2-58 0,0 1-84 16,0 1-67-16,0 1-51 0,0-1-36 0,0 1-14 15,0 0-12-15,0 0-2 0,0 0 4 0,0 0 2 16,0 0 2-16,0 14 9 0,0-14-7 0,-14 21 0 15,14-5-1-15,0 4-3 0,-15 6 11 0,15 2 7 16,-11 2 2-16,11 6-1 0,-11 2-6 0,11 3-6 16,-13 3 7-16,7 2-26 0,-3-1-53 15,-2 1-34-15,2-1-62 0,-4-3-7 0,1-7-7 16,-2-2 5-16,5-8 47 0,-2-5 31 0,1-5 61 16,6-5 25-16,-1-4 10 0,5-4-13 0,0-2-21 15,0 0-18-15,19 0-16 0,-19 0 6 0,40-24 11 16,-12 24 15-16,8-19-8 0,2 19-9 0,6-22-19 15,3 22-27-15,-4-22-20 0,0 10-44 0,-5 3-62 16,-4-5-85-16,-5 2-90 0,-1-2-80 0,-11 0-179 16,-3-5-195-16,-6-4 129 0</inkml:trace>
  <inkml:trace contextRef="#ctx0" brushRef="#br0" timeOffset="20490.62">9058 12295 3381 0,'0'0'1'0,"25"17"-2"0,-25-17 25 16,23 0 32-16,-23 0 31 0,24 0 35 0,-24 0-4 15,12 0-7-15,-12 0-13 0,0 0-21 0,11 0-10 16,-11 0-18-16,9 0-24 0,-3 0-7 0,2 0-9 16,1 0-8-16,5 0 3 0,0 0-26 0,2 0-40 15,1 0-60-15,2 0-80 0,1 0-70 0,-2 0-67 16,1 0-63-16,-3 0-146 0,-1-13-218 0,1 13 104 15</inkml:trace>
  <inkml:trace contextRef="#ctx0" brushRef="#br0" timeOffset="20662.84">9086 12484 3398 0,'0'8'15'0,"0"-1"-4"0,0-4 2 16,30 0 4-16,-30-1 0 0,32-2 14 0,-15 0 0 15,2 0-3-15,-2 0-16 0,5 0-12 0,-5 0-25 16,1 0-52-16,-2 16-65 0,-1-16-79 0,3 0-91 16,-1 0-121-16,1 0-200 0,2 0-37 0,1 0 114 15</inkml:trace>
  <inkml:trace contextRef="#ctx0" brushRef="#br0" timeOffset="20933.9">9771 12354 3621 0,'3'-5'20'16,"0"-1"35"-16,-2 1 32 0,3-1 32 0,-1 0 5 16,-2 2-16-16,1 2-17 0,-2-1-21 0,0 3-16 15,0 0-21-15,1 0-17 0,-1 0-11 16,0 0-12-16,0 0 3 0,0 0 3 0,0 18 1 15,0-18 0-15,-18 24-2 0,18-8 7 0,0 5 0 16,-17 3 4-16,17 4-5 0,-11 3-1 0,11 0 1 16,-6 6-22-16,6 1-54 0,0 4-73 0,-10 0-87 15,6 1-83-15,0-1-57 0,-3-1-66 0,2-1-158 16,-3-6-175-16,2-6 113 0</inkml:trace>
  <inkml:trace contextRef="#ctx0" brushRef="#br0" timeOffset="21190.68">9628 12592 2911 0,'15'-10'-2'15,"-15"3"-4"-15,13 0 2 0,-13 1-3 0,8-1 4 16,-8 3 4-16,0 1-1 0,0 3 5 0,0 0-2 16,0 0-2-16,-21 0 1 0,21 0-8 0,-32 23 9 15,10-23-4-15,2 14-22 0,-3-14-19 0,-1 16-36 16,7-16-22-16,-1 19 18 0,4-7 18 0,1-1 28 15,5 1 27-15,8 1 6 0,0 0 4 0,0-2 5 16,0 1-5-16,25-3 0 0,-6-1 2 0,6 0 0 16,1-3-1-16,-1 1 2 0,4-2 2 15,1 1-8-15,-1 0-38 0,-1-2-71 0,-1 0-105 16,-4 0-153-16,-4 0-195 0,2-2 54 0,-3-1 100 16</inkml:trace>
  <inkml:trace contextRef="#ctx0" brushRef="#br0" timeOffset="21738.48">9986 12509 3367 0,'13'-5'3'0,"-2"-1"-1"16,-5 0-3-16,3 1 2 0,-3-2-2 16,-2 2-3-16,0 0 5 0,-2 3-5 0,-2 1-5 0,0 1-2 15,0 0-5-15,0 0-3 0,-25 0-16 16,25 0-30-16,-26 0-23 0,10 0-19 0,-4 0 9 15,0 13 26-15,-2-13 23 0,2 0 20 0,0 0 18 16,-2 0 9-16,3 0 2 0,1 0 6 0,1 0-13 16,1 0 1-16,2 8-2 0,2-8-7 0,4 0 8 15,0 5-1-15,3-1 6 0,5 0 22 0,0 1 17 16,0-1 17-16,0 2 13 0,30-1 2 0,-30 1 4 16,26-2 12-16,-6 0 6 0,-2-1 7 0,2 0 3 15,-3-2 6-15,5-1 11 0,-5 0 13 0,1 0 7 16,-1 0-1-16,-1 0-4 0,-2 0-15 15,-2 0 0-15,-2 0-11 0,0-17 7 0,0 17 19 16,-4 0 20-16,-3 0 46 0,2-11 35 0,-4 11 35 16,1 0 4-16,-1 0-22 0,-1-8-43 0,2 8-53 15,-2 0-31-15,1 0-33 0,-1 0-13 0,0 0-9 16,0 0-19-16,0 0-9 0,0 0-15 0,0 0-12 16,0 0-11-16,0 0-6 0,0 0 86 0,0 0 73 15,0 21 25-15,0-21 11 0,0 21-81 0,0-8-69 16,-17 2 3-16,17 5 5 0,-14 4 2 0,14 1 1 15,-15 0-23-15,15 2-11 0,-20 6-12 0,9 1-6 16,-2 2 4-16,4 1-6 0,-2-2 5 0,0 1-3 16,2-1 2-16,-2 0 0 0,0-3-49 15,4 0-55-15,-3-4-59 0,-1-2-48 0,4-2-9 16,-6-3-6-16,5-2-23 0,-4-2-77 0,0-4-59 16,-2-2-46-16,1-1-1 0,-2-2 58 0,-2-3 44 15,3-4 8-15,-2-1-35 0,-1 0-55 0,2 0-56 16,-1-24-104-16,0 24-187 0,1-34 60 0,4 10 129 15</inkml:trace>
  <inkml:trace contextRef="#ctx0" brushRef="#br0" timeOffset="22162.02">9872 12833 4096 0,'45'-22'50'0,"3"-1"63"0,-2 1 77 0,-2 0 105 16,-2-2 59-16,0 0 56 0,-4 3 13 16,-7 2-19-16,-3 5-30 0,-6 2-48 0,-5 4-40 15,-3 1-50-15,-8 1-61 0,2 3-63 0,-6 1-45 16,-1 2-37-16,-1 0-18 0,0 0-14 0,0 0 2 15,0 0-2-15,0 0 0 0,0 0 6 0,0 0-8 16,0 0 5-16,0 0 2 0,0 0-1 0,0 0 6 16,0 0-4-16,0 0 0 0,0 0 4 0,0 0-5 15,0 0 7-15,0 0-32 0,0-2-49 0,0-1-21 16,0-3-8-16,0-1 23 0,0-1 32 0,0-1 9 16,0-1-17-16,0-2-18 0,0-1-2 0,0 2 1 15,0-1 18-15,0 1 18 0,0 0 7 0,0 0-2 16,0 1-21-16,0 3-31 0,-17-1-31 15,17 2-13-15,-19 1-10 0,6 4 11 0,-1 1 25 16,-4 0 17-16,-2 0 25 0,2 0 19 0,1 24 12 16,-2-24 8-16,0 32 6 0,5-11 17 0,0-1 3 15,2 5 2-15,0 1-7 0,5 2-3 0,-2 2 3 16,7-1 1-16,-1 1 4 0,2-2-10 0,1 2 1 16,0-2 1-16,0-3 0 0,0 0 7 0,17-5-14 15,-17 0-44-15,15-3-35 0,-15-2-41 0,21-3-53 16,-7-2-1-16,-2-1-14 0,2-3 0 0,1-1 15 15,1-2 7-15,-2-1 5 0,2-2-7 0,-3 0-16 16,3 0-39-16,-5 0-36 0,3 0-45 0,-2 0-46 16,-1-22-40-16,-5 22-153 0,7-20-171 15,-4 7 106-15</inkml:trace>
  <inkml:trace contextRef="#ctx0" brushRef="#br0" timeOffset="22706.66">10561 12431 3483 0,'0'-5'40'0,"0"-1"34"0,0 0 59 0,18 0 53 16,-18 1 4-16,0-1 10 0,11 2-23 0,-11 0-34 15,0 2-36-15,0 2-43 0,0 0-36 0,0 0-23 16,0 0-15-16,0 0-2 0,0 0-2 0,0 0 5 16,0 0 8-16,0 16 2 0,0-16 6 0,-21 20 4 15,21-8-8-15,-27 3 0 0,10 2 2 0,2 0-11 16,-3 2 7-16,3-1-2 0,-2 0-4 15,1-2 8-15,4-2-5 0,-2 1-5 0,6-3 6 16,0 1-6-16,4-3 6 0,2 0 5 0,2-1-2 16,0 0 20-16,0 3 45 0,20 0 48 0,-20-1 54 15,33 1 48-15,-11-2 38 0,1 2 27 0,3-2 22 16,-1-2-2-16,2 0-13 0,-4-3-27 0,-3 1-30 16,-3-2-30-16,-3-2-51 0,-3 0-35 0,-5 0-40 15,-3-1-37-15,2-1-17 0,-5 2-19 0,0-1-8 16,2-1-4-16,-1 1-3 0,-1 1-4 0,0-1 5 15,0 3 10-15,0 2 7 0,0 3 10 0,-23 1 1 16,23 1-6-16,-30 2-4 0,12 3-2 0,-3 0-1 16,-5 0-3-16,-3-2-48 0,-1 1-69 15,1 0-82-15,-4-1-106 0,2 1-98 0,0-2-145 16,1 1-67-16,4-1-26 0,1-1-19 0,0 0 42 16,5-2-28-16,3-1-150 0,3-4-80 0,2-4 172 15</inkml:trace>
  <inkml:trace contextRef="#ctx0" brushRef="#br0" timeOffset="23015.2">11028 12563 3350 0,'2'-9'0'16,"-2"1"10"-16,0 1 26 0,0 3 45 15,0-2 45-15,0 5 26 0,0-2 0 0,0 3-22 16,0 0-30-16,0 0-25 0,0 0-16 0,0 0-17 15,0 0-15-15,0 0-7 0,0 0-9 0,0 0-3 16,0 0 10-16,0 0 19 0,0 0 28 0,0 0 37 16,0 0 23-16,0 0 15 0,0 0 12 0,0 0 8 15,0 0 0-15,0 0-22 0,0 0-40 0,15 0-54 16,-1 0-32-16,3 0-8 0,2 0 4 0,6 0 4 16,-1 0 1-16,4 0-13 0,-1 0-4 0,-6 0 0 15,3 0 0-15,-3 0-8 0,-7 0-70 0,2 0-56 16,-4 0-65-16,-4 0-62 0,1 0-26 0,-5 0-67 15,-3 0-95-15,-1 0-70 0,0 0-69 0,0 0-192 16,-22 0 25-16,22 0 146 0</inkml:trace>
  <inkml:trace contextRef="#ctx0" brushRef="#br0" timeOffset="23226.54">10853 12742 3957 0,'21'8'20'0,"-21"-1"39"0,34-3 60 0,-13 1 71 15,5-5 57-15,-4 0 47 0,4 0 31 0,-3 0 19 16,-1 0-12-16,-3 0-33 0,-2 0-40 0,-2 0-61 16,-2 0-44-16,-1 0-49 0,2 0-46 15,-3-15-30-15,-2 15-21 0,4 0-5 0,-2-17-5 16,0 17-9-16,1-14-47 0,0 14-93 0,2-13-129 16,-1 13-154-16,-2-7-83 0,3 7-43 0,-2-5-21 15,2 5-8-15,0 0-43 0,-2 0-140 0,4 0-114 16,-7 19 168-16</inkml:trace>
  <inkml:trace contextRef="#ctx0" brushRef="#br0" timeOffset="23570.51">11380 12413 4241 0,'0'-10'24'0,"24"-1"35"0,-24 2 57 0,14 1 77 15,-14 0 62-15,15 1 51 0,-15 1 25 16,0 3-29-16,0 2-55 0,9 0-65 0,-9 0-81 15,0 1-53-15,0 0-33 0,0 0-25 0,0 0-11 16,0 0 5-16,0 0-9 0,0 0-1 0,7 0 19 16,-4 0-3-16,6 16-1 0,0-16 7 0,2 18-11 15,5-5 6-15,1 0 9 0,3 3-4 0,-1 0 6 16,-2-3-6-16,-3-1 2 0,0 0 3 0,-5-5 0 16,0 1 6-16,-6-2 1 0,5-3-1 0,-5-1-3 15,0 1-10-15,-1-2 3 0,-2 0-10 0,0-1-1 16,0 0 7-16,0 3-1 0,0 4 11 15,0 0 6-15,0 5 2 0,-22 1 3 0,22 2 5 16,-25 6-7-16,10 5-4 0,-2 2-7 0,-3 1-2 16,-5 3-14-16,-2 1-88 0,4 2-74 0,-3 1-113 15,-1-3-73-15,2 0 4 0,-1-2-26 0,0 0-20 16,2-4-55-16,0 0-67 0,2-4-120 0,-1-1-238 16,5-5 144-16</inkml:trace>
  <inkml:trace contextRef="#ctx0" brushRef="#br0" timeOffset="23895.96">11997 12500 3725 0,'6'-22'52'16,"-3"1"58"-16,3 2 58 0,-1 4 65 0,-2-1-12 15,-3 3-21-15,0 1-43 0,0 3-62 0,0 2-43 16,0 2-40-16,0 2-19 0,0 1-2 0,0 2-2 15,-22 0 4-15,22 0 2 0,-22 0-3 0,12 21 4 16,-9-21 1-16,2 26 3 0,-3-11 0 0,-4 4-1 16,4 4-12-16,-2 1-33 0,-2 1-17 0,3 3-25 15,-2 0-21-15,3 3 2 0,3 2 0 16,0 1 3-16,3-1 12 0,3 1 18 0,3-1 15 0,4-1 21 16,2-5 21-16,2-4 16 0,0-4 9 15,23-5 34-15,-23-4 4 0,34-6 1 0,-13-1-1 16,2-3-35-16,2 0-5 0,3 0-5 0,0-18-30 15,-4 18-47-15,1-19-67 0,-1 19-103 0,-4-21-86 16,-2 21-104-16,-1-21-214 0,-1 9-170 0,-2-2 116 16</inkml:trace>
  <inkml:trace contextRef="#ctx0" brushRef="#br0" timeOffset="24259.06">12250 12489 3574 0,'17'0'32'16,"-3"0"14"-16,0 0 20 0,-4 0 36 0,-2 0-8 16,0 0 9-16,-2 0-16 0,-4 0-32 0,-2 0-27 15,0 0-29-15,0 0 6 0,0 0 37 0,0 0 23 16,0 19 16-16,0-19-10 0,0 21-37 0,0-8-23 16,0 2-6-16,0 0 3 0,-14-1-10 0,14 2 10 15,0-1-7-15,0 2-3 0,-10-1 9 0,10 1-5 16,-10 2 1-16,2-1 5 0,0 2-8 0,-3-3 1 15,-1-1-21-15,-1-3-23 0,-5-2-25 0,-1-3-33 16,0-3-12-16,-4-4-22 0,1-1 3 0,-2 0 9 16,2-20 19-16,2 20 34 0,-2-31 30 15,5 11 20-15,5-1 17 0,4-1 18 0,0 2 15 16,6-1 16-16,2 1 10 0,0 0-9 0,0 2-14 16,31 3-10-16,-13 0-15 0,2 1-2 0,1 1-3 15,0 2-6-15,5 2 3 0,-3 2 2 0,-1 1-6 16,-2 2-38-16,0 0-56 0,-4 3-86 0,-2 0-91 15,-6 1-70-15,3 0-60 0,-7 0-118 0,-2 0-155 16,1 0 110-16</inkml:trace>
  <inkml:trace contextRef="#ctx0" brushRef="#br0" timeOffset="24478.29">12507 12512 2930 0,'6'-13'52'0,"4"2"45"0,-4 0 34 15,-3 1 33-15,5 1-37 0,-4-2-38 0,0 1-38 16,-3 3-29-16,4 1-14 0,-4-1-12 0,-1 3 8 16,2 0-35-16,-2 2-60 0,0 1-88 0,0 0-111 15,0 1-105-15,0 0-95 0,0 0-135 0,0 0-2 16,0 0 132-16</inkml:trace>
  <inkml:trace contextRef="#ctx0" brushRef="#br0" timeOffset="25207.02">12476 12524 3860 0,'8'-6'47'0,"3"1"52"0,-7 1 59 0,4 1 55 16,-2-3 25-16,-4 4 15 0,4-2-5 0,-3 2-2 15,-1 2-37-15,-2 0-46 0,0-2-42 0,1 2-52 16,1 0-40-16,-2 0-29 0,0 0-25 0,0 0-9 16,0 0 0-16,0 0 13 0,0 0 13 0,0 0 18 15,0 25-5-15,0-25 1 0,0 26-4 0,-16-9-11 16,16 3 12-16,0 4-3 0,0 1 7 0,-15 3-5 16,15-1 2-16,0 2-2 0,-11 1-3 0,11 0 0 15,-8-3-5-15,8-3 11 0,-9-3-10 0,6-4 13 16,1-5 0-16,-1-2-8 0,0-4 16 0,0-2 1 15,1-2 10-15,-1-2 13 0,3 0 17 16,0 0 33-16,0 0-16 0,0 0-13 0,0-23-29 16,0 23-43-16,0-30 5 0,0 11 4 0,-1-2 0 15,1-4 0-15,0-1-3 0,0-2 5 0,0 1 0 16,0 0 4-16,0 1-7 0,0 0-4 0,0 1 7 16,15 1-6-16,-15-1 8 0,0 6-3 0,17-2-6 15,-17 1 7-15,16 2 0 0,-5 1-2 0,-2 2-7 16,4 3-2-16,2-1-8 0,1 4 0 0,-1 3 4 15,4 1-6-15,1 3-1 0,-1 2-3 0,-1 0 0 16,-1 0 0-16,3 23-20 0,-3-23-23 0,1 33-23 16,-4-11-34-16,-1 3-17 0,-3 2-18 15,1 4-22-15,-4 2-14 0,0 4-13 0,-7 3-15 16,0 1-32-16,0 2-48 0,-24-2-66 0,24 3-80 16,-24-2-127-16,3-4-290 0,3-6 113 0,1-4 142 15</inkml:trace>
  <inkml:trace contextRef="#ctx0" brushRef="#br0" timeOffset="25690.77">13192 12330 3860 0,'11'-11'29'0,"-2"11"46"16,0-10 35-16,-3 10 25 0,4-10-20 0,-7 10-41 15,0-6-36-15,0 6-26 0,-3-3-11 16,0 3-7-16,0 0 1 0,0 0 7 0,0 0-1 16,0 0 3-16,-22 22 7 0,22-22-3 0,-17 26 7 15,17-9 1-15,-23 4-1 0,11 0 2 0,1 6-6 16,-3 0 1-16,4 4 2 0,-2-1-5 0,0 4 3 16,-2 2 0-16,0 1-10 0,1 2 4 0,-2 2-5 15,1-2-4-15,1 0 1 0,1-1 3 0,0-4-4 16,1-4 2-16,4-4-1 0,0-5-15 0,2-4 5 15,5-5 0-15,0-2 6 0,0-5 13 0,0-2-3 16,25-1 3-16,-25-2-3 0,31 0-2 16,-14 0-27-16,3 0-37 0,5 0-44 0,-5 0-61 15,0 0-55-15,2-17-63 0,-5 17-50 0,0 0-45 16,-4-12-59-16,-1 12-176 0,-4-13-89 0,0 3 107 16</inkml:trace>
  <inkml:trace contextRef="#ctx0" brushRef="#br0" timeOffset="25861.98">12861 12522 3724 0,'25'0'22'0,"-2"0"29"0,2 0 44 15,3 0 41-15,5 0 9 0,2 0-11 0,1 0-36 16,-3 0-36-16,-1 0-35 0,-1 19-15 16,-3-19-10-16,-6 0-7 0,1 13 3 0,-4-13-50 15,-4 0-74-15,-1 0-109 0,-1 11-137 0,-4-11-103 16,2 7-132-16,-2-7-258 0,1 6 112 0,0-6 152 15</inkml:trace>
  <inkml:trace contextRef="#ctx0" brushRef="#br0" timeOffset="26222.23">13521 12602 3579 0,'15'0'17'0,"2"0"32"0,-4 0 44 15,-2 0 42-15,3 0 18 0,-8 0-10 0,2 0-27 16,-7 0-39-16,-1 0-28 0,0 0-23 0,0 0-18 15,0 0-1-15,0 0 35 0,0 0 20 16,0 0 0-16,0 0 3 0,-15 23-35 0,15-23-26 16,0 24 6-16,-22-10-6 0,22 3-7 0,-14 0 10 15,14 2-9-15,-19-1 4 0,13 0 3 0,-5 0-5 16,4 1 8-16,-4 1-8 0,0-1 1 0,-2 0 1 16,1-2-24-16,-4 0-18 0,1-3-21 0,-1-1-9 15,-2-3 5-15,-2-3 19 0,3-2 14 0,-1-4 5 16,3-1 17-16,-1 0 0 0,2-22 2 0,4 22 9 15,0-34-6-15,2 11 6 0,5-4 1 0,3-1 2 16,0-2 12-16,0 0 1 0,0-1 12 0,21 5-5 16,-21 1 5-16,28 2 4 0,-11 3-7 15,3 3-4-15,0 2-9 0,0 3-14 0,3 2-9 16,-4 0 4-16,-2 3-26 0,-1 2-45 0,-1 2-68 16,-4 0-109-16,-5 2-82 0,0 1-44 0,-1 0-31 15,-3 0-34-15,-2 22-139 0,0-22-98 0,0 21 103 16</inkml:trace>
  <inkml:trace contextRef="#ctx0" brushRef="#br0" timeOffset="26642.85">13569 12629 3502 0,'20'-13'12'0,"-3"13"35"0,0-11 39 15,-4 11 22-15,1-11 0 0,-7 11-33 0,0-5-38 16,-4 4-24-16,-3-1-18 0,0 2-2 0,0 0-2 15,0 0 4-15,0 0 6 0,0 0-3 0,-17 0 3 16,17 0-1-16,-17 0-1 0,17 19 1 0,-21-19 1 16,12 16-2-16,-2-16-5 0,0 21 2 0,4-8-1 15,-1 0 2-15,3 2-2 0,1-1-9 0,-3 0-15 16,7-1-13-16,-3 0 1 0,3-3 12 0,0 0 15 16,0-1 6-16,0-2 10 0,24-2-3 0,-24 0 3 15,23-1 5-15,-8-3-3 0,4-1 1 0,0 0 2 16,-1 0 8-16,2 0 35 0,-3-18 33 0,2 18 19 15,0-20 30-15,-2 20-8 0,-3-24 0 16,3 9 6-16,-3 0-13 0,-3 0-10 0,1 0-12 16,-1 3 1-16,-5 1 7 0,2 1 1 0,-5 2-16 15,-1 2-32-15,-2 3-36 0,1 0-28 0,-1 2-8 16,0 1-8-16,0 0-8 0,0 0 1 0,0 0 2 16,0 0 6-16,0 25 14 0,0-11 3 0,0 4-44 15,0 5-25-15,-18 5-29 0,18 3-35 0,0 5-4 16,-16 0-23-16,16 0-29 0,0 1-34 0,-14 0-29 15,14-3-34-15,-14-1-34 0,9-4-37 0,-4-4-61 16,3-3-144-16,0-7-96 0,3-6 106 16</inkml:trace>
  <inkml:trace contextRef="#ctx0" brushRef="#br0" timeOffset="27015.51">13937 12711 3569 0,'20'-35'48'15,"-4"1"22"-15,2 3 59 0,-4 4 52 0,0 1-4 16,-5 4 23-16,2 4-9 0,-8 2-8 0,4 4-17 15,-6 4-34-15,-1 1-43 0,0 4-47 0,0 1-35 16,0 0-15-16,0 2-15 0,0 0 0 0,0 0 9 16,0 0 4-16,0 0 3 0,0 19 3 0,0-19-2 15,-18 22 7-15,18-6-2 0,0 4 4 16,0 3 2-16,0 4 0 0,0 5 3 0,0 3-7 0,0 3 3 16,0 2-12-16,0 1 7 0,0 2-8 15,0-2-3-15,0-1-37 0,0-5-12 0,0-3-1 16,0-3-32-16,0-5 22 0,0-6-10 0,0-3-3 15,-19-4 29-15,19-4 22 0,0-3 20 0,0-3 17 16,-14-1 2-16,14 0-3 0,-8 0 2 0,8-28-6 16,-12 11 3-16,12-4 2 0,-8-5-3 0,0-3 3 15,8-4-6-15,0-2-1 0,0-2 2 0,0-2 0 16,0-1 8-16,19 1-6 0,-19 2 3 0,31 0-1 16,-11 3-6-16,2 4 3 0,4 3-3 0,-1 6 2 15,5 2 0-15,-3 4-1 0,3 3-6 0,-4 4-30 16,-2 1-67-16,-1 5-81 0,-6 2-100 15,0 0-76-15,-1 0-25 0,-6 25-24 0,-3-25-62 16,-3 34-191-16,3-16 38 0,-6 5 109 0</inkml:trace>
  <inkml:trace contextRef="#ctx0" brushRef="#br0" timeOffset="27411.45">14657 12424 4130 0,'31'-19'31'0,"-3"1"72"0,-3 3 85 0,-2 2 87 16,-4-5 39-16,-5 7-16 0,-2 3-58 0,-6 3-81 16,-1 3-67-16,-3 0-62 0,-2 2-38 15,0-1-4-15,0 1-13 0,0 0 17 0,0 0 3 16,-25 0-3-16,25 0 16 0,-25 20-16 0,9-20 0 16,-4 21 4-16,0-7-9 0,-2 1 13 0,-1 1 5 15,1 2-1-15,-1 0-4 0,1 1-4 0,1-1 0 16,2 1-1-16,3-1 1 0,2-2 4 0,5 1-5 15,1-4-5-15,5 0 20 0,3-2-5 0,0 0 15 16,0-1 13-16,19 2 34 0,-19 0 44 0,31 4 30 16,-11 1 21-16,7 2-16 0,-4 1-2 0,0 1-6 15,2-1-3-15,-5 0-7 0,-4-2-26 0,2-2-33 16,-4-1-23-16,-3 1-24 0,0-3-19 0,-3 1 0 16,-1 0-2-16,-2 2-2 0,-2 1 5 15,-3 0 3-15,0 0-2 0,0 1 6 0,0 1-5 16,-26 0-1-16,26 1 0 0,-23 1-3 0,-1-1-1 15,3 0-76-15,-9-1-80 0,-3 2-122 0,-2-3-173 16,-6-1-74-16,-4-1-46 0,-3-2-27 0,0 0-18 16,0-3-65-16,-3-2-262 0,3-3-6 0,1-3 194 15</inkml:trace>
  <inkml:trace contextRef="#ctx0" brushRef="#br0" timeOffset="29926.49">11927 4412 2341 0,'1'0'32'15,"-1"0"35"-15,2 0 35 0,-2 0 42 0,1 0 18 16,-1 0 19-16,0 0 9 0,0 0 1 0,0 0-16 16,0 0-30-16,0 0-15 0,0 0-18 0,0 0-5 15,-20-20 8-15,20 20 9 0,0-16 7 0,-17 16-8 16,17-18-3-16,-12 7-1 0,12-1-7 0,-14 1 15 15,14-2 2-15,-13-1-5 0,9-2 8 0,-3 1-14 16,0-1-2-16,4-3-8 0,-4 1-8 16,1 0 14-16,3-1-6 0,-2 2 0 0,1-1 8 15,1 3-12-15,1 2 1 0,1 0 5 0,-1 3-15 16,0 2-3-16,2 2-14 0,-1 2-20 0,1 0-19 16,0 1-17-16,0 1-17 0,0 2-17 0,0 0-5 15,0 0-1-15,0 0-5 0,0 0 5 0,0 0-3 16,0 0 1-16,0 0 6 0,0 0 1 0,14 20 10 15,-14-20-5-15,0 17 1 0,18-17 0 0,-18 19-3 16,19-8 3-16,-8 0 2 0,-3 1-3 0,3-2-1 16,-1 0-2-16,1 0-2 0,2-2 8 0,1 1 5 15,-3-1 24-15,-1 0 7 0,3-2 8 0,-1 0 13 16,-1-2-2-16,-2 0 8 0,2 0 11 16,-1-2 1-16,-1-1 6 0,-1 0-5 0,-2 0-6 15,0-1-11-15,-1 0-20 0,-2 0-8 0,-2 0-11 16,1 0-7-16,0 0-4 0,-2 0-5 0,0 0-1 15,0 0-1-15,0 0-3 0,0 0 3 0,0 0-6 16,0 0-22-16,0 0-66 0,0 0-100 0,0 0-149 16,0 0-173-16,0 0-110 0,0 0-67 0,0 0-23 15,0 0-7-15,0 0-160 0,0 0-97 0,0 21 177 16</inkml:trace>
  <inkml:trace contextRef="#ctx0" brushRef="#br0" timeOffset="31343.76">13931 4215 2041 0,'0'0'49'0,"0"0"37"0,0 0 38 0,0 0 43 16,-14 0-8-16,14 0 0 0,0 0 0 0,0 0-12 15,0 0-13-15,0 0-15 0,0 0-18 0,0 0-14 16,0 0-9-16,0 0-12 0,0 0 0 0,0 0-2 15,0 0 2-15,0 0 6 0,0 0 5 0,0 0 9 16,0 0 1-16,0 0 11 0,0 0 4 0,0 0 5 16,0 0 9-16,0 0 1 0,0 0 2 15,0 0 0-15,0 0 16 0,0 0-12 0,0 0-28 16,0 0-28-16,0 0-55 0,0 0-21 0,0-17 6 16,18 17 3-16,-18-15 4 0,24 5-3 0,-24-2-4 15,29 1-8-15,-12-2 4 0,2 2 4 0,-2-2-3 16,5 2 2-16,-2-1 1 0,-2 2-4 0,1 2 0 15,-2 1-4-15,2 2-4 0,-2 1 1 0,-3 1-7 16,-2 2 5-16,1 1 2 0,1 0 2 0,-4 0 7 16,3 0-9-16,-4 18 6 0,4-18-7 0,1 23 6 15,-2-7-19-15,0 1-38 0,-1 1-22 0,2 3-51 16,1 0-27-16,-4 2-37 0,-2 0-46 0,5 1-47 16,-4 1-59-16,-3 3-53 0,0-3-57 0,1 3-132 15,-3 2-154-15,-1 0 125 0</inkml:trace>
  <inkml:trace contextRef="#ctx0" brushRef="#br0" timeOffset="32919.36">11605 13204 3221 0,'0'0'3'0,"-12"0"0"0,12 0-1 0,0 0-1 16,0 0-2-16,0 0 11 0,0 0 22 0,0 0 32 15,0 0 36-15,0 0 31 0,0 0 15 0,0 0-4 16,0 0-12-16,0 0-33 0,0 0-31 0,0 0-21 15,0 0-23-15,0 0 0 0,0 0 6 0,0 0-2 16,16 0 5-16,-4 0-6 0,10 0-8 0,6 0 1 16,10 16 1-16,11-16 12 0,13 0 18 0,15 0 7 15,13 0 11-15,16 0-2 0,10 10-7 0,13-10-2 16,12 0-8-16,13 6 2 0,7-6 4 0,10 8 22 16,5-4 0-16,1 0 9 0,3 1-4 15,3 0-17-15,-2 0 7 0,-7 0-17 0,-6-1 1 16,-11-1-12-16,-7 1-20 0,-9-1-9 0,-13-1-6 15,-15-1-12-15,-14 1-21 0,-16-1-41 0,-15 1-55 16,-15-1-73-16,-18 0-66 0,-11-1-55 0,-18 2-56 16,-6 1-57-16,-34-1-41 0,-10 3-71 0,-15 0-199 15,-9-1-34-15,-22-1 134 0</inkml:trace>
  <inkml:trace contextRef="#ctx0" brushRef="#br0" timeOffset="33295.14">11470 13419 5189 0,'0'0'20'0,"0"0"-11"0,33 0-13 16,-33-20-5-16,26 20-16 0,-26-19 10 0,30 19 7 16,-30-13 6-16,14 13-2 0,-14 0 1 0,0 0 23 15,0 0 20-15,0 0 8 0,0 0 2 0,0 0-12 16,0 0-23-16,11 0-8 0,-2 0-2 0,5 0 2 15,6 0 3-15,5 0 32 0,12 0 42 0,10 0 56 16,10 0 50-16,13 0 7 0,9 0-27 0,14-19-56 16,13 19-45-16,9-19-41 0,12 19-19 15,8-16 1-15,14 16 26 0,5-11 31 0,9 11 46 16,1 0 9-16,6 0-17 0,2 0-8 0,2 0-25 16,-5 21-2-16,-5-21 0 0,-2 23-9 0,-18-23-11 15,-6 26-9-15,-10-26 2 0,-10 21 5 0,-16-21 22 16,-15 14 18-16,-14-14 6 0,-16 0-12 0,-10 7-25 15,-15-7-28-15,-13 0-60 0,-5 0-86 0,-9 0-98 16,-5 0-123-16,0 0-164 0,0 0-108 0,-22 0-57 16,22 0-45-16,-39-14-9 0,14 14-31 0,-9 0-327 15,-5-10 164-15,-2 10 213 0</inkml:trace>
  <inkml:trace contextRef="#ctx0" brushRef="#br0" timeOffset="37212.64">16099 3830 2727 0,'-6'0'4'0,"1"0"9"16,4 0 21-16,-2 0 12 0,3 0 3 0,0-19-3 16,0 19-5-16,0 0-4 0,0 0 9 0,0 0 14 15,0 0 13-15,0 0 16 0,0 0 11 0,0 0 5 16,0 0-11-16,0 0-5 0,0 0-10 0,0 0-10 15,0 0-1-15,0 0-3 0,0 0 4 0,0 0 3 16,14 0 1-16,-14 0-6 0,15 0-16 0,-3 0-13 16,13 0-14-16,8-15-7 0,10 15-7 0,18 0-8 15,12 0 3-15,12-14 6 0,15 14 15 0,11 0 16 16,17 0-3-16,11-7-11 0,18 7-15 0,9 0-19 16,8-4-7-16,20 4 0 0,9 0 9 15,5-3 15-15,-1 1 4 0,-4 0 1 0,5 0 5 16,0-2-6-16,-1-1 4 0,-15-2 13 0,-10 1-13 15,-4 0-3-15,2 0-4 0,-11 2-7 0,-9 2 12 16,-9 0-2-16,-11 2 2 0,-8 0-8 0,-11 0-9 16,-17 0-2-16,-8 19-4 0,-15-19 6 0,-16 0-1 15,-14 15-3-15,-11-15-1 0,-9 0-48 0,-10 0-59 16,-9 10-50-16,-9-10-66 0,-3 10-48 0,0-2-57 16,-32 4-65-16,13 3-97 0,-4 3-182 0,-5 2-58 15,-5 1 120-15</inkml:trace>
  <inkml:trace contextRef="#ctx0" brushRef="#br0" timeOffset="63586.54">2959 4499 2063 0,'0'1'24'16,"0"0"18"-16,0 1 25 0,0-2 29 0,0 0 13 16,0 0 21-16,0 0 8 0,0 0 4 0,-15 0-10 15,15 0-12-15,0 0-10 0,0 0-10 0,0 0-6 16,-11 0-6-16,11 0-6 0,0 0-9 16,0 0-6-16,-8-14-3 0,8 14-4 0,-3-9 4 15,-1 9-2-15,2-14-7 0,-4 5-4 0,3 2-11 16,-3-4-7-16,-1 1 11 0,3-3-3 0,-1-2 2 15,-3-2-2-15,2-1-17 0,-3-4 1 0,4-1 9 16,-3-3 0-16,4 2 12 0,-3 0 6 0,1 0-5 16,3 2 11-16,0 2 6 0,3 0 0 0,0 4 17 15,-5 1-2-15,5 2-13 0,0 2-3 0,0 1-19 16,0 2-1-16,0 2-5 0,0 0-12 0,0 2-7 16,19 1-19-16,-19 1-12 0,0 2-5 0,0 0-3 15,0 0 0-15,11 0 9 0,-11 0 0 0,9 0 2 16,-3 19 5-16,5-19 5 0,3 23-9 0,3-8 2 15,-1 4 3-15,4 1-7 0,5 0 11 16,-3 1-3-16,2 1 5 0,4-1 0 0,-6 0 3 16,4-2 3-16,1-1-6 0,-5 0-25 0,1-2 0 15,-1-2-11-15,-7-1-17 0,2-3 8 0,-3-1-31 16,-1-3-34-16,-7-1-41 0,3 0-62 0,-4-3-87 16,-2 1-106-16,5-3-121 0,-4 2-203 0,4-2-149 15,0 0 148-15</inkml:trace>
  <inkml:trace contextRef="#ctx0" brushRef="#br0" timeOffset="64387.06">4821 4477 2181 0,'0'0'20'0,"0"0"6"0,0-14 5 0,0 14 28 15,0 0 7-15,0 0 32 0,0 0 31 0,0 0 6 16,0 0 3-16,0 0-6 0,0 0-11 0,0 0-4 16,0 0-5-16,0 0-2 0,0 0 3 15,0 0 4-15,0 0-6 0,0 0-20 0,0-8-26 16,0 8-28-16,0-9-13 0,0 6 6 0,0-4 5 16,0 0-1-16,0-4-10 0,0-1-13 0,0-2-6 15,18-2-8-15,-18-1 6 0,16-3 1 0,-4-1-3 16,2 0 10-16,-1 0-4 0,2 0 6 0,2 1 13 15,0 1 4-15,3 2 16 0,1-1 0 0,0 4-3 16,0 0-9-16,2 1-14 0,-1 2-7 0,2 1-5 16,-3 3-4-16,0 1 4 0,-1 0-3 0,-2 2-8 15,-1 3 1-15,0 1-9 0,-2 0 0 0,-1 0 5 16,0 0 0-16,2 21 2 0,-2-21 1 0,0 24 3 16,0-8 2-16,0 3 0 0,3 5 6 15,-3 1-3-15,3 3-2 0,0 4-36 0,1-2-40 16,1 3-57-16,1 1-70 0,-1 3-33 0,-4 0-44 15,2 1-30-15,-3-1-39 0,-1 1-89 0,-5-1-218 16,4-4-29-16,-6-3 111 0</inkml:trace>
  <inkml:trace contextRef="#ctx0" brushRef="#br0" timeOffset="66002.84">3166 6379 2811 0,'12'-12'46'15,"-2"0"34"-15,2 2 38 0,-1 2 36 0,-5 0-20 16,-1 3-5-16,-1 0-15 0,0 3-18 0,-4 2-12 16,1 0-17-16,-1 0 8 0,0 0 26 0,0 0 7 15,-26 0 8-15,6 18-22 0,-11-18-34 0,-5 19-23 16,-9-6-18-16,-11 1-6 0,-5 2-10 0,-2 1 4 16,-1 1-5-16,2 2-4 0,3 0-24 0,5 1-50 15,1-1-55-15,8 3-75 0,5 0-52 0,4-2-35 16,3 3-31-16,5-2-15 0,7 0-37 15,2-1-66-15,3-1-105 0,4-2-22 0,7-2 112 16</inkml:trace>
  <inkml:trace contextRef="#ctx0" brushRef="#br0" timeOffset="66218.98">2938 6613 2949 0,'26'-13'32'0,"-6"1"17"0,-6 1 33 16,0 1 27-16,-8 2-12 0,1 0-7 0,-4 3-32 16,-3 1-26-16,0 4-20 0,0 0-12 15,-23 0-2-15,23 0-1 0,-41 0 1 0,12 24 4 16,-10-24 1-16,2 28 4 0,-10-9-33 0,2 1-55 16,0 0-68-16,0 4-88 0,2-2-75 0,7 0-103 15,0-2-173-15,2 0-56 0,12-4 105 0</inkml:trace>
  <inkml:trace contextRef="#ctx0" brushRef="#br0" timeOffset="66427.2">2978 6634 3068 0,'36'-18'3'0,"-10"3"29"0,-3 1 31 16,-7 3 24-16,-4-2 9 0,-7 6-31 0,1 2-31 15,-6 3-26-15,0 2-13 0,-23 0 2 0,6 0 2 16,-13 0 1-16,-4 27 4 0,-8-27-2 0,-6 34-37 16,-9-12-45-16,3 2-58 0,-4 3-74 0,-1 0-64 15,9-1-101-15,4 0-195 0,6-3-79 0,4-3 100 16</inkml:trace>
  <inkml:trace contextRef="#ctx0" brushRef="#br0" timeOffset="66653.64">3081 6661 3109 0,'9'-9'1'0,"-6"0"-3"0,0 2 0 0,-3 2-2 15,0-2-2-15,0 5 4 0,-23 2 0 0,23 0 1 16,-39 0 5-16,19 21 2 0,-8-21 0 0,-5 26 1 15,-2-8-2-15,-1 2-3 0,-1 1-29 0,-7 3-50 16,8 1-63-16,-1 2-84 0,2-2-100 0,-1 1-156 16,3-2-161-16,-2-3 84 0</inkml:trace>
  <inkml:trace contextRef="#ctx0" brushRef="#br0" timeOffset="66875.52">3093 6721 3235 0,'31'-16'30'0,"-5"2"4"0,-7 0 17 15,-3 3 24-15,-12 2-8 0,6-1 0 0,-7 5-14 16,-2 1-25-16,-1 3-25 0,0 1-5 0,-18 0 0 16,18 0-2-16,-38 20 7 0,12-20-2 15,-8 27-17-15,-5-8-43 0,-4 2-52 0,1 4-49 0,0 0-51 16,-2 3-31-16,7-1-57 0,-2 2-113 15,8-3-192-15,2 0-2 0,8-1 104 0</inkml:trace>
  <inkml:trace contextRef="#ctx0" brushRef="#br0" timeOffset="67073.7">3226 6701 3485 0,'18'-16'6'0,"-6"2"1"15,-6 3-3-15,-3 3 1 0,-3-2-9 16,0 4 1-16,0 4 0 0,-21 2 0 0,21 0 1 16,-41 19 2-16,13-19 5 0,-4 30-2 0,-4-9 4 15,-4 3-6-15,-2 3-55 0,0 4-54 0,-2 2-74 16,6 1-84-16,-3 1-62 0,7-1-148 0,1-1-221 16,7-2 87-16,3-1 115 0</inkml:trace>
  <inkml:trace contextRef="#ctx0" brushRef="#br0" timeOffset="67257.85">3335 6890 3609 0,'19'-14'0'0,"-8"3"-7"0,-5 1-2 16,-5 2 4-16,-1-2-2 0,0 6 5 0,-32 4 16 15,5 0 2-15,-2 0 3 0,-7 22 1 0,-9-22-12 16,-1 31-15-16,-4-10-64 0,-1 2-75 0,0 4-97 15,1 2-116-15,0 4-134 0,5-2-233 0,3-1 54 16,7 0 124-16</inkml:trace>
  <inkml:trace contextRef="#ctx0" brushRef="#br0" timeOffset="67862.77">4352 6828 3385 0,'14'-10'25'16,"-3"10"5"-16,1-10 17 0,-1 10 31 0,-6-8 10 15,-1 4 23-15,2 2 4 0,-2 0-18 0,-3 1-31 16,-1 1-27-16,2 0-24 0,-2 0-16 0,0 0-1 16,1 0-1-16,5 0 4 0,2 16 1 0,3-16 2 15,3 24 2-15,2-8-3 0,1 4-1 0,3 2-3 16,5 3 1-16,-7 3 1 0,1 2 5 0,4 4 5 16,-3 1-10-16,4 5-52 0,-1 3-70 15,2 2-84-15,-2 1-89 0,5 1-52 0,-5 0-58 16,-4-4-126-16,0-3-203 0,-4-7 101 0,-4-6 127 15</inkml:trace>
  <inkml:trace contextRef="#ctx0" brushRef="#br0" timeOffset="68085.95">4551 6849 3547 0,'23'-14'14'0,"-23"0"-7"0,25 2 2 0,-25 3 7 0,15 0-2 15,-15 2 24-15,17 4 12 0,-17 3 8 16,16 0-1-16,-5 0-7 0,1 20-5 0,4-20-13 16,4 28-14-16,0-9-7 0,0 2-10 0,5 5 2 15,-5 1 1-15,7 3 0 0,-1 1 2 0,-3 3-22 16,2-1-54-16,-3 1-64 0,1 0-77 0,-4 1-72 16,-1 0-49-16,-2-3-97 0,-5-2-211 0,-2-5-57 15,-3-3 104-15</inkml:trace>
  <inkml:trace contextRef="#ctx0" brushRef="#br0" timeOffset="68294.82">4737 6906 3368 0,'0'-16'15'0,"0"1"16"16,17-1 31-16,-17 5 39 0,0 0 11 0,22 3-3 15,-22 3-31-15,15 2-36 0,-15 3-19 0,19 0 1 16,-5 0 3-16,6 22-3 0,-1-22-7 0,1 32-14 15,6-12-4-15,0 5 4 0,-2 4 3 0,7 1-2 16,-3 2-12-16,0 0-41 0,-5 1-61 0,3-1-70 16,-7 1-80-16,0-1-70 0,-5-3-73 0,-2-2-158 15,-4-5-179-15,-5-2 107 0</inkml:trace>
  <inkml:trace contextRef="#ctx0" brushRef="#br0" timeOffset="68514.87">4797 6784 3583 0,'25'-13'-6'0,"-25"2"-5"15,34 1 1-15,-10 1 6 0,0 2 27 0,1 1 16 16,3 5 8-16,2 1-4 0,4 0-17 0,-2 18-10 16,6-18-9-16,-1 26 1 0,2-11-5 0,0 3-2 15,2 2 0-15,-2 2-1 0,5 1 0 0,-4 3 0 16,-1-2-36-16,3 1-47 0,-5 1-50 0,-1 0-79 15,-5-1-44-15,-3 1-49 0,-5-2-88 16,0-3-160-16,-7-3-95 0,-1-2 93 0</inkml:trace>
  <inkml:trace contextRef="#ctx0" brushRef="#br0" timeOffset="68725.64">4959 6727 3354 0,'0'-10'10'0,"0"0"-2"0,0 2-6 16,20 0 2-16,-20 1-4 0,31 2 16 0,-15 3 26 16,4 2 15-16,1 0 6 0,3 0-8 15,1 0-18-15,4 24-21 0,2-24-7 0,2 26-6 16,2-9-3-16,0-1 4 0,-3 2-3 0,1 1-28 16,-2 2-51-16,0-3-56 0,-3 1-71 0,-5 1-53 15,0-4-61-15,-4 3-132 0,-2-4-229 0,0-1 46 16,-4-3 109-16</inkml:trace>
  <inkml:trace contextRef="#ctx0" brushRef="#br0" timeOffset="68941.98">4855 6707 3049 0,'0'0'-4'0,"35"0"0"0,-13 0-3 16,3 0 0-16,0 0 4 0,3 0 2 0,0 20 1 16,1-20 2-16,-1 24-2 0,0-9 0 0,0 0 1 15,0 1-18-15,0 2-47 0,-5 2-63 0,2 0-73 16,-5 1-106-16,4 2-142 0,-6-2-182 0,-1-3 73 16</inkml:trace>
  <inkml:trace contextRef="#ctx0" brushRef="#br0" timeOffset="69178.75">4774 6717 3067 0,'0'-3'-2'0,"25"0"-4"0,-25 1 0 16,22 1-2-16,-22 0 1 0,31 1 12 0,-11 0 9 15,0 0 4-15,2 17 3 0,3-17-7 0,-1 18-10 16,3-18-4-16,-1 25 3 0,2-11-1 0,-3 1-4 16,1 1-37-16,-1 1-50 0,-3-1-68 15,-3 1-78-15,-1-1-102 0,-2 1-169 0,-4-4-119 16,-1-2 84-16</inkml:trace>
  <inkml:trace contextRef="#ctx0" brushRef="#br0" timeOffset="69387">4695 6695 2953 0,'31'-2'-3'0,"-14"-2"0"16,6 2-3-16,-3 0 14 0,8 0 14 0,-4 2 7 0,5 0 3 15,-2 0-10-15,2 21-11 0,1-21-9 16,-1 21 1-16,-3-21-5 0,4 27-35 0,-1-13-50 15,-2 3-64-15,-4 0-87 0,3 1-96 0,-5 1-158 16,0-1-124-16,-2-4 88 0</inkml:trace>
  <inkml:trace contextRef="#ctx0" brushRef="#br0" timeOffset="69598.34">4678 6731 3704 0,'34'-6'8'0,"-15"0"1"0,4 1-2 16,-3-1-2-16,0 2-10 0,4-1 0 0,-6 3-4 15,-2 2 0-15,2 0 3 0,1 0 0 0,0 26 6 16,-2-26 2-16,1 28-11 0,-2-11-46 0,2 2-52 16,4 2-71-16,-6 0-60 0,-1 3-42 0,-1-1-53 15,-1 1-105-15,1-2-176 0,-2-2 26 0,0-3 103 16</inkml:trace>
  <inkml:trace contextRef="#ctx0" brushRef="#br0" timeOffset="69820.48">4631 6771 3798 0,'0'-5'1'16,"0"1"-7"-16,0 0-7 0,0 1 0 0,19 0-3 15,-19 3 19-15,17 0 14 0,-17 0 5 0,28 0 7 16,-11 17-12-16,6-17-7 0,-3 20-4 0,1-20-10 16,3 27 6-16,0-12-5 0,-1 3-44 0,-1 0-55 15,-2 0-63-15,-1 1-74 0,-1 1-44 0,-2 0-59 16,-2 0-120-16,-2-1-208 0,-4-2 37 0,1 0 117 16</inkml:trace>
  <inkml:trace contextRef="#ctx0" brushRef="#br0" timeOffset="70034.83">4568 6893 3260 0,'0'0'-5'0,"23"0"-1"15,-23 0-4-15,26 0 0 0,-12 0 11 0,-1 0 4 16,2 24 5-16,2-24 0 0,-1 27-3 15,2-9-5-15,-1 0 2 0,2 5 4 0,1-1-10 16,-1 3-43-16,0-2-62 0,-4 2-82 0,2 3-99 16,-3-1-112-16,2 1-225 0,-2-3-9 0,-2 0 105 15</inkml:trace>
  <inkml:trace contextRef="#ctx0" brushRef="#br0" timeOffset="70254.75">4360 7050 3648 0,'0'-4'0'0,"0"1"-6"16,29 1 0-16,-29 2-1 0,30 0 0 0,-15 0 4 16,1 0 1-16,4 22 1 0,3-6 3 0,-3 0 3 15,2 3 1-15,0 3 0 0,-2 3-4 0,5 0-43 16,-5 4-57-16,2 0-62 0,-1 0-77 0,-2 1-51 15,3 0-79-15,-2-2-168 0,0-3-137 0,0-4 94 16</inkml:trace>
  <inkml:trace contextRef="#ctx0" brushRef="#br0" timeOffset="75186.67">3365 6783 1584 0,'1'0'38'0,"-1"0"15"0,5 0 3 0,-5 0 9 16,1 0-26-16,1 0-6 0,-2 0 12 0,1 0 11 16,-1 0 8-16,0 0 10 0,0 0-1 0,0 0-7 15,0 0-12-15,4 0-12 0,-4 0 6 0,0 0-6 16,1 0 7-16,-1 0 2 0,2 0-6 0,-1 0 5 15,-1 0-6-15,2 0-3 0,-1 0 2 0,-1 0-2 16,0 0 1-16,2 0-1 0,-2 0-1 0,1 0-6 16,-1 11 1-16,5-11 2 0,-3 0-5 0,-1 0 3 15,2 0-4-15,0 8-4 0,-1-8-4 0,3 3-2 16,-1-3 0-16,-1 4-1 0,-1-1 5 16,1-1 2-16,3-1 3 0,-3 2 1 0,0-2-1 15,4 0 5-15,-4 0-3 0,0 0 1 0,0 1 1 16,0-1-2-16,2 2 6 0,-2-3-1 0,0 0 2 15,2 1-4-15,-1-1-4 0,-1 0 0 0,0 0-2 16,2 0 1-16,3 0 0 0,-3 0-4 0,4 0-3 16,-3 0-5-16,3 0-2 0,-2 0 7 0,5 0 1 15,-4 0 7-15,0-11 2 0,1 11-4 0,-1 0 8 16,1 0-2-16,-3 0 3 0,2-9-3 0,-2 9-2 16,-3 0 0-16,3-7-5 0,-2 7 3 0,-3-6-2 15,1 2 4-15,1 1 3 0,-2-1 3 0,2 1-2 16,2-2-5-16,-2 2-7 0,-1-2-7 15,1 0 0-15,3 2-6 0,-4-2-5 0,1 1 3 16,-2 1-4-16,2-1-2 0,0 0 0 0,-1 1-4 16,0-1-1-16,1 1 1 0,-2-1 1 0,1 1-6 15,-2-1 6-15,6 1-5 0,-4 0 2 0,-1 0 3 16,4 0-3-16,-4 0 1 0,2 1 0 0,4-2 2 16,-3 2-5-16,1-1 7 0,3-1-1 0,-4 1 7 15,-1 0 18-15,5 2 4 0,-5-2 12 0,0 0-2 16,-1 3-4-16,3-2-4 0,-5 0-6 0,1 2 1 15,-1-2-6-15,0 2 0 0,0 0 2 0,0-1-9 16,0 0 2-16,0 1-7 0,0 0-6 0,0 0 2 16,0 0-5-16,0 0 1 0,0 0 0 15,0 0-2-15,0 0 6 0,0 0-2 0,0 0 2 16,0 0 7-16,0 0 4 0,0 0 6 0,0 0 4 16,0 0-4-16,0 0 2 0,0 0 4 0,0 0 3 15,0 0-3-15,0 0-6 0,0 0-9 0,0 0-6 16,0 0 1-16,0 0-8 0,0 0 2 0,0 0-5 15,0 0-2-15,0 0 0 0,0 0-3 0,0 0 1 16,0 0-6-16,0 0 12 0,0 0 3 0,14 0 3 16,-14 12 4-16,13-12-6 0,-13 0-4 0,15 14-2 15,-6-14 3-15,5 10 2 0,-3-4 0 0,-3 0 3 16,3-2-3-16,-2 2-3 0,-1-2 7 0,1 0 1 16,1 2 11-16,-1-2 9 0,2 2-5 15,-4-1 4-15,6 0-3 0,-5-2 0 0,3 1 3 16,-1 0 4-16,-2-1 8 0,5 0 7 0,-3 1 5 15,1-2-3-15,-1 0 4 0,2 1-6 0,-3-1-1 16,2-1 3-16,2 1-4 0,1-1-4 0,-4 1 1 16,4 0-1-16,-3-1-12 0,2 0 16 0,2 0-7 15,1 1 5-15,-4-2 12 0,1 1-14 0,-3 0 5 16,3 0-4-16,-1-1-9 0,1 0 8 0,-6 0 1 16,4 0 0-16,-1 0 5 0,-4 0 8 0,3 0 0 15,-3 0 1-15,2 0-8 0,-2 0-11 0,-1 0-3 16,3 0-9-16,-2 0 3 0,0 0-13 15,2-13-4-15,0 13 1 0,-1 0-7 0,-2 0 6 16,6-7-4-16,-3 7-1 0,0 0-3 0,-1-5-1 16,1 5-2-16,-5-3-1 0,6 3 3 0,-4-3-1 15,1 2-1-15,-1 0 5 0,-2 1-4 0,2 0-3 16,1 0 1-16,-3 0 0 0,-1-2 2 0,-1 2 1 16,1 0 0-16,-1 0-6 0,-1 0 0 0,0 0 2 15,0 0 4-15,0 0 1 0,0 0-1 0,0 0 0 16,0 0-2-16,0 0 2 0,0 0 0 0,0 0-1 15,0 0 1-15,0 0-3 0,0 0 0 0,0 0 0 16,0 0-10-16,0 0-46 0,0 0-52 16,0 0-90-16,0 0-131 0,0 0-90 0,0 0-65 15,0 0-31-15,0 0-17 0,0 0-42 0,0 0-93 16,0 0-301-16,-20 0 97 0,20 0 178 0</inkml:trace>
  <inkml:trace contextRef="#ctx0" brushRef="#br0" timeOffset="84935.72">3124 6125 2478 0,'16'0'30'0,"-16"0"12"0,14 0 16 0,-14 0 21 15,0-13-2-15,0 13 16 0,4 0 20 0,-4 0 6 16,0 0-22-16,0 0-27 0,0 0-25 0,0-10-23 16,0 10 2-16,-15-8 1 0,15 8 1 0,0-10-8 15,-19 5-3-15,19-2 15 0,-17 3 9 0,17-4 14 16,-17 2 2-16,6-1-14 0,2-2-2 15,-2 0-6-15,0 0-3 0,0-2 10 0,2-1-4 16,-4 1-2-16,3-2 0 0,0-2-4 0,1 0-8 16,-4 0 2-16,6-3 2 0,-3 1-3 0,4 0 3 15,-2-2 2-15,4 1 0 0,-1-1 7 0,0 1 3 16,4 1 2-16,-1-2 1 0,2 1-2 0,0 2-8 16,0 0-2-16,0-1-7 0,0 2-11 0,17 2 4 15,-17-1-6-15,0 0 2 0,17 2-2 0,-17 1-3 16,14-1-1-16,-14 3-1 0,16 0 2 0,-7 0-2 15,-2 1-5-15,0 0-1 0,-1 1-4 0,1 1 2 16,-1 1 2-16,-3 1 2 0,3 0-1 16,-1 0 2-16,-2 1 0 0,-1 1-2 0,-1 1 4 15,4-2-5-15,-2 3 0 0,-2-2 2 0,2 1-1 16,-3-2 5-16,2 2-1 0,0-1 0 0,1-3-1 16,0-1 2-16,0 2 3 0,-3-4-1 0,0 0 15 15,3-2 10-15,-3-1 2 0,3-2 12 0,0 0-12 16,-1-1 7-16,-2-2 3 0,1 2-9 0,2 0 10 15,-1-2-20-15,1 3-6 0,-1 1-1 0,4-2-9 16,-1 2-2-16,-2 1-2 0,3 1-4 0,-2-2-3 16,-2 0 2-16,6 1 0 0,-7-1-2 0,6 2 4 15,-3 1 0-15,2-1-1 0,1 0 2 0,-1 2-2 16,0-1 2-16,0 3-6 0,4-2 3 16,-6 2 1-16,6-2-7 0,-6 3 11 0,4 0-6 15,-2 1 1-15,-3-1 4 0,3 2-2 0,-2 1-1 16,-3 0 8-16,-1 1-7 0,0 1 3 0,2-2 2 15,-2 1-2-15,0 1 5 0,0 0-1 0,0-2 4 16,0 2-4-16,0-1 1 0,0 0-6 0,0-3 1 16,0 1 0-16,-16-1-6 0,16-1 3 0,-14-1-3 15,14 0-2-15,-18-1 3 0,18 1 2 0,-19 0-5 16,7 0 4-16,7 0 2 0,-4 2-1 0,2-2 0 16,1-1-1-16,3 2-3 0,0-1 1 0,0 0 3 15,-3-1 5-15,6 1-6 0,0-1 0 0,-2-1-5 16,1 3-1-16,1-2 8 0,0 1-4 0,0 1 3 15,-2 0-2-15,2 0-2 0,0 1 3 16,0 0-4-16,0 1 1 0,0 0 0 0,-2 1 3 16,2 1-1-16,-1-1 1 0,1 1 0 0,-2 1-5 15,2 0-9-15,0-1-9 0,0 1-2 0,-1 0 1 16,1 0 14-16,-3-1 7 0,3 0-1 0,-2 0 5 16,-1 0-7-16,0-1 1 0,-2-1 1 0,-3-1-1 15,4-1 5-15,-6 1 0 0,3-2 4 0,-1 0-4 16,-3 1 2-16,5-2 0 0,-3 1-2 0,2-1-1 15,1 1-1-15,-2-1 1 0,2-1 5 0,-2 0 4 16,4-1 8-16,-1-1-3 0,0-2-4 16,1 1 0-16,-1 0-7 0,-3-2-5 0,5 0-1 15,0 0-1-15,-3-2-5 0,1 1 6 0,1-1-1 0,-3-2 2 16,3 1 4-16,2 0-3 0,-4 1 3 16,1 1-4-16,2 0-1 0,-1 2 5 0,1 0 1 15,-2 0-1-15,2 3 1 0,1-1-3 0,-1 1-4 16,2 0 1-16,-4 0 7 0,2 0 0 0,1 1 0 15,1 1 2-15,-1-1-7 0,-1 2 2 0,-2-2 5 16,5-1 1-16,-3 2-1 0,0-1-2 0,3 0-4 16,-3-1-2-16,1 1 3 0,-2 0 0 0,2 2 1 15,1 0 4-15,-1 2-7 0,2 0 5 0,-1-2-2 16,1 3-1-16,-2-1-4 0,2-1-1 0,0-1 0 16,0 0-1-16,0-1 4 0,0-2 2 15,0-1-1-15,0 1-2 0,0-2 3 0,0 0 1 16,0-1-2-16,14 0 4 0,-14 0-4 0,0-2-3 15,0 1-2-15,12-1 10 0,-12 2-4 0,0-2-42 16,10 2-11-16,-10 0-32 0,11 0-40 0,-8 1-22 16,8 0-66-16,-4 1-55 0,7 0-37 0,5 0-15 15,4 3-12-15,4 0-15 0,5 3-33 0,5 1-75 16,5 3-145-16,3 0 92 0</inkml:trace>
  <inkml:trace contextRef="#ctx0" brushRef="#br0" timeOffset="86982.55">5483 4477 1548 0,'0'2'53'0,"0"-2"32"0,0 0 28 15,0 0 19-15,0 0-40 0,0 0-15 0,0 0-20 16,0 0 1-16,0 0 0 0,0 0-6 0,0 0 10 15,0 0-13-15,0 0-9 0,0 0-9 0,0 0-19 16,0 0-3-16,0 0-6 0,0 0 2 0,0 0 5 16,0 0 16-16,0 0 10 0,0 0 14 0,13 11 11 15,-13-11 2-15,0 10 9 0,11-10-2 0,-11 14-4 16,9-7-9-16,-1 2-14 0,-2-1-11 16,2 1-14-16,0 0-7 0,-1-1-4 0,-1 2-2 15,-1 0 0-15,1-1-3 0,1-1 1 0,-4 4-2 16,4-2 4-16,-3 1-3 0,-1 1-1 0,1-1 0 15,-2 3 0-15,-1 0 3 0,-1 0 3 0,0 1-2 16,0 0 0-16,0 1 1 0,0-1 0 0,0 1 2 16,0-2-3-16,-21 1 2 0,21-2 3 0,0 1 4 15,0-2-1-15,-11 0 4 0,11-1-7 0,0 0-3 16,-10-1-2-16,10-1 0 0,0 1 5 0,-6-2 4 16,6 1 8-16,-4-2 6 0,4 2-3 0,0-4 2 15,0 3 0-15,0-3-3 0,0 1 8 0,0 0 10 16,0-2 6-16,0 1 7 0,0-2-3 0,0 2-6 15,0-1-7-15,0-1-1 0,15 1 9 16,-15-1-3-16,0 0 2 0,11-1-4 0,-11 2-8 16,9 0 2-16,-9 0-6 0,11-1-9 0,-3 1-5 15,-2 1-3-15,2 0-3 0,-3 0-2 0,2 0-1 16,0 2-5-16,-3-1-1 0,4 1 3 0,-3 1 1 16,2 1 0-16,1-1-5 0,1 1 0 0,-2 0 0 15,2 0-1-15,-3 0 5 0,2 1-4 0,-3-1 0 16,-2 1-1-16,0 1 4 0,-2 0-3 0,2-1 3 15,-1 3 0-15,-2-1-2 0,0 0 8 0,0 2-7 16,0-1-1-16,0 2-1 0,0 0-1 0,0-1 3 16,0-2-1-16,-17 1 3 0,17-1-2 15,0 2-1-15,0-2 1 0,0 1 2 0,-11-3-4 16,11 3 0-16,0-1-1 0,0-1-1 0,0-2 5 16,0 0-1-16,0-2 6 0,0 2-8 0,0-2 0 15,0 0 2-15,0 0 1 0,0 1 25 0,0-1 12 16,0 2 4-16,19-1 4 0,-19 0-19 0,14 2-7 15,-14-2-4-15,15 2 0 0,-15-1 0 0,14 1-4 16,-9-2-2-16,4 4-5 0,-4-2-3 0,3 0-2 16,-2 2-3-16,-2-2 4 0,1 3-4 0,0-2 4 15,-4 2 2-15,2 0-6 0,-1 1 2 0,-2 0-1 16,0 2 0-16,0-1-1 0,0 2 8 16,0-2-4-16,0 2-2 0,-23-1 5 0,23 0-8 15,-16-1 4-15,16 0 1 0,-17-2-8 0,17-1 5 16,-14 0-1-16,14-1 0 0,0-2 5 0,-11 0-5 15,11-2 0-15,0 0-1 0,0 1 3 0,0-4 4 16,0 4 3-16,0-2 7 0,0 1 23 0,0 0 3 16,17-1 5-16,-17 1-12 0,14 1-26 0,-14 0 0 15,16-1-9-15,-16 1 5 0,15 1 1 0,-15-1 0 16,14 2-4-16,-14-1 1 0,11 0-1 0,-6 0-4 16,-1 1 1-16,1 0 8 0,-3 1-3 0,1 1 4 15,-3-2 4-15,0 1-13 0,0 1 4 0,0-1-5 16,0 2 1-16,0 1 4 0,0 0 1 0,0-2 3 15,-17 1 1-15,17-1-4 0,0 0-1 16,-17 2-2-16,17 0 2 0,-13-1 4 0,13 1-8 16,-14 0 8-16,14 1-6 0,-14 0-2 0,10-2 4 15,-3-1-3-15,3 1 2 0,-1-2 3 0,2-2-5 16,-2 0 0-16,4-2-1 0,-1-1 2 0,1 1 3 16,-1-3-5-16,2 1-1 0,-1-1-4 0,1-2 1 15,0 2 3-15,-2-1 3 0,2 1 35 0,0-2 3 16,0 2 2-16,0 0-3 0,0 1-28 0,0 1-2 15,0 0 2-15,0 1 1 0,0 1-11 0,0 0 4 16,0 0-2-16,0 1-5 0,0 1 9 0,0 0-5 16,0 1-4-16,14-2 3 0,-14 1 6 15,0 0-4-15,0-2 4 0,0 3-2 0,0-2-5 16,0-1 3-16,-20 3-1 0,20-2 0 0,0 0-3 16,-19 0 1-16,19-1 0 0,-17 1 5 0,17-2 1 15,-19 0-1-15,19 0 3 0,-12-3-3 0,12 2 0 16,-12-2 0-16,12-1-2 0,-2 0 2 0,-1 0 0 15,1-2-2-15,1 2 2 0,-4-3-6 0,2 1 3 16,2 1 0-16,-3-2-3 0,3 1 6 0,-2 0-3 16,-2 0 3-16,2 0-3 0,-2 2 0 0,-1 0-3 15,-2-2 1-15,1 3 0 0,-1 0 3 0,-3 1-1 16,-1-1 3-16,4 2 3 0,-5-1-9 0,-1 1 6 16,4-1 0-16,-3 0-2 0,1 0 1 15,-1 0-5-15,-1-1-2 0,0 1 1 0,2-2 4 16,1 2 0-16,-1-2-4 0,-1 1 4 0,1-1-3 15,3 2-1-15,-2-1 7 0,0-1-3 0,6 0 0 16,-4-1 3-16,6 0-3 0,-3 1 0 0,4-3 0 16,-3 1 1-16,2 0-1 0,3 1-3 0,0-2 3 15,0 0-4-15,0 0 10 0,0 0-6 0,0 0 3 16,0 0-3-16,0 0-52 0,0 0-22 0,0 0-37 16,0 0-36-16,0 0-8 0,0 0-37 0,0 0-52 15,0 0-59-15,0 0-68 0,0 0-80 0,0 0-186 16,-20 0-177-16,20 0 118 0</inkml:trace>
  <inkml:trace contextRef="#ctx0" brushRef="#br0" timeOffset="88182.17">2955 6078 1706 0,'0'-1'40'0,"0"-1"9"0,0 1 15 16,0-1 22-16,23 0-14 0,-23 1 15 0,17 0 10 15,-17 1 4-15,22 0-9 0,-22 0-16 0,17 0-15 16,-17 0-27-16,17 0-15 0,-17 0-7 0,12 0-10 16,-12 0-1-16,10 0 2 0,-7 16-2 0,0-16 7 15,0 0 19-15,2 12 11 0,-2-12 11 0,0 9 5 16,-3-9-2-16,3 11-5 0,-1-11-1 0,1 12-1 15,-2-6-11-15,1 0-5 0,-1 0-2 0,1 3-7 16,0-2 7-16,-2 1-7 0,1 0-5 0,1 1-5 16,-2-1-10-16,0 1-1 0,0 0 2 0,0-2 2 15,0-1-1-15,0 0 3 0,0-1-3 0,0 0-1 16,0 0 2-16,0 1-4 0,0-3 0 16,0 3 0-16,0-1 4 0,0 2 15 0,0 1 15 15,0-1 4-15,0 1 2 0,0-1-9 0,-10 0-13 16,10 0 3-16,0 1-1 0,0-1 6 0,0 0 3 15,-9 0-1-15,9-2 0 0,-2 0-8 0,2 0-5 16,-3-2-5-16,2 2 2 0,1-1 7 0,-2-1 6 16,-1 0 16-16,3 1 17 0,0-1 3 0,0 2 5 15,0 1 5-15,0-2-8 0,0 3 1 0,0 1-1 16,0 0-12-16,0 1-7 0,20-1-5 0,-20 3-6 16,0-3-5-16,17 3-6 0,-17-2-10 0,8 1-2 15,-8 0-6-15,13-1-5 0,-13 0 6 0,0 1-4 16,3 0 1-16,-3 0 5 0,0 0-3 15,0 1 0-15,0-1 0 0,0 2-3 0,0-1-2 16,0 0 3-16,-16 1-4 0,16-2 4 0,0-1 3 16,-15 0-4-16,15 0 3 0,0-1-5 0,-10 0 1 15,10-3 2-15,0 2-4 0,0-3 1 0,-7 1 1 16,7-1 22-16,0 0 27 0,0 1 18 0,0-1 14 16,0 0-12-16,0 2-12 0,0-2-11 0,17 2-7 15,-17-1 0-15,0 2-8 0,14-1-4 0,-14 1-10 16,14 1-9-16,-14-1-1 0,10 0-4 0,-10 1-1 15,10-1 4-15,-4 0-3 0,-3 1 3 0,0-1-4 16,-1 1-1-16,2-1-41 0,-2 0-41 16,-1-1-43-16,-1 2-60 0,0-3-42 0,0 1-52 15,0-1-60-15,0 0-58 0,0-1-79 0,0 0-202 16,0-2-74-16,0-2 117 0</inkml:trace>
  <inkml:trace contextRef="#ctx0" brushRef="#br0" timeOffset="91045.65">11849 4354 2028 0,'0'0'33'0,"2"0"27"0,-2 5 28 0,0-5 34 16,0 0-2-16,0 0 19 0,0 0 12 0,0 0 5 15,0 0 12-15,0 0-13 0,0 0-10 0,0 0-6 16,0 0-6-16,0 0 2 0,0 0 4 0,0 0 3 16,0 0-4-16,0 0-5 0,0 0-6 0,0 0-15 15,0 0-17-15,0 0-20 0,0 0-16 0,0-14-12 16,0 14-5-16,0-12-3 0,0 12-2 15,0-15-5-15,-16 5-12 0,16 0-4 0,0-3-11 16,-11 2-1-16,11-2 0 0,-7 0 7 0,7 0 14 16,-10-1 25-16,10 1 40 0,-6-1 20 0,3 1 9 15,-2-1 1-15,4 1-15 0,1 2 5 0,0-2 3 16,0 2 3-16,0 1 10 0,0 1-15 0,0 1-4 16,0 0-24-16,20 2-33 0,-20 1-17 0,0 1-24 15,0 1-9-15,9 0-5 0,-9 2-1 0,0-1-1 16,13 1 2-16,-13 1 1 0,3 0-9 0,-3 0 4 15,9 0-7-15,-4 0 1 0,-1 0 8 0,4 0-3 16,-2 0 3-16,5 0 10 0,2 17-1 0,1-17 2 16,3 14-1-16,0-14-2 0,1 19 0 15,4-9-1-15,0 1 1 0,-2-1 2 0,3 0-6 16,-3 1 8-16,-1-2 6 0,-2-1 5 0,2 0 6 16,-7-1 6-16,1 1-13 0,-1-3-5 0,-3 0-2 15,-1 0-9-15,-3-1 6 0,1-1-4 0,-3 0 0 16,0-1 5-16,2 0-6 0,-4-2 4 0,1 2-2 15,-2-2-3-15,1 0 8 0,-1 1-7 0,0-1 5 16,0 0-6-16,0 0 2 0,0 0 6 0,0 0-1 16,0 0 0-16,0 0-7 0,0 0 3 0,0 0-2 15,0 0 2-15,0 0 2 0,0 0 0 0,0 0-4 16,0 0-2-16,0 0-1 0,0 0-3 0,0 0 0 16,0 0 5-16,0 0-2 0,0 0-4 0,0 0 3 15,0 0-2-15,0 0 8 0,0 0 2 16,0 0 0-16,19 0-3 0,-19 15-2 0,16-15 3 15,-16 0-1-15,15 16 4 0,-4-16-4 0,-3 10-5 16,3-10 0-16,-2 11 1 0,-1-11 3 0,3 10 1 16,-2-4-2-16,2-2 7 0,0 0-2 0,-4 1-1 15,4-1 4-15,0-1-7 0,-5 2-2 0,4-2 8 16,-4-1-9-16,2 0 2 0,-5 0 5 0,1-2-4 16,-2 3 3-16,3-2-1 0,-4-1 4 0,1 2-8 15,-1-2 3-15,-1 0 2 0,0 1-5 0,0-1 1 16,2 0 0-16,-2 1-2 0,1-1 0 15,-1 0 4-15,0 0 0 0,0 0-1 0,0 0 2 16,0 0-2-16,2 0 0 0,-1 0 0 0,1 0-2 16,1 0-2-16,2 0 2 0,-2 0 2 0,1 0 1 15,4 0 3-15,-2 0-4 0,2 0-1 0,-2 14-3 16,5-14 4-16,-4 0 4 0,2 0-2 0,-3 11-3 16,5-11-3-16,-2 0 2 0,-1 8 4 0,0-8-2 15,-1 5 3-15,-2-5-5 0,6 5 0 0,-6-3 3 16,1 0 1-16,-1 0-1 0,-1 1-5 0,4-3 1 15,-3 1-1-15,-2 1 0 0,4 1 8 0,-3-2-1 16,-1-1-2-16,3 1 0 0,0 1 1 16,-3-1-5-16,2 1 6 0,3-1 5 0,-2 2-10 15,0 0 4-15,3 0-2 0,-1-1-7 0,1 0 7 16,-2 0-2-16,4 0-3 0,-7 1 7 0,7-2 1 16,-5 2 0-16,4 0 2 0,-6 0-8 0,4 1-2 15,0 0 4-15,-1 0-1 0,0 0 1 0,-6 0 1 16,4-2-6-16,1 1 6 0,-1 0 0 0,-4 0 0 15,6-1 3-15,-6 2-2 0,2-3 2 0,0 1 0 16,-1 0 3-16,1 0 0 0,2 0-3 0,-2 0 0 16,0-1 0-16,0 0-4 0,3 1 4 0,-1 0-1 15,-1-2 2-15,4 0-2 0,-3 1 3 0,3 0-2 16,-1 0-2-16,1 0 1 0,0-1-10 16,0 0 10-16,-2 0-9 0,3 3 4 0,-3-3 3 0,5 1-7 15,-6 2 6-15,4-1-9 0,-3 1 4 16,5 0-2-16,-4 2-4 0,3 1 8 0,-2 0 1 15,1 2 1-15,1-2 5 0,-2 1-2 0,2-1 1 16,-3 0 0-16,2-1-1 0,-4-1 3 0,-1 0 0 16,2-2 0-16,-2-1 2 0,-3 1 5 0,1-2-2 15,-1 0 1-15,1 0 1 0,1 0-4 0,-2 0 0 16,4 0-5-16,-2 0-1 0,5 0-4 0,-3 0-1 16,1-14 5-16,5 14-4 0,0 0 0 0,-4-14-2 15,4 14 0-15,3 0-3 0,-3-12 5 0,-2 12-3 16,5 0 2-16,-1-7 0 0,-1 7-1 0,2 0 4 15,-5 0-4-15,4 0 3 0,-2 0-5 16,-4 0 2-16,6 0-5 0,-2 0 8 0,-5 15-1 16,5-15 5-16,0 0 0 0,-4 14-6 0,6-14 0 15,-2 12-1-15,-2-12 8 0,3 10-4 0,-1-10 7 16,-1 10-3-16,0-4 2 0,0-3 1 0,-4-3-3 16,5 4 0-16,-5-3 4 0,0-1 0 0,2 0-1 15,-3 0 1-15,4 0-6 0,-4 0 3 0,4 0-5 16,-4 0 5-16,4 0 3 0,-3 0-4 0,3-18 7 15,-1 18-8-15,2 0 1 0,-4-13-1 0,3 13-4 16,-1-13 4-16,1 13-4 0,-3-12 2 0,4 6 6 16,-3-1-4-16,1 1 0 0,0-1 0 15,-2 1-7-15,0 0 4 0,4-1 0 0,-7 1 4 16,6 1-4-16,-4-1 3 0,-1 0-1 0,4-1 2 16,-5 3-2-16,2-1-1 0,1 0 3 0,-1-1-6 15,-2 0 6-15,5 1-6 0,-4 1-2 0,4-2 5 16,-2 3-1-16,-3-1 2 0,5 1-1 0,-3 2 1 15,-2-1-9-15,5 1 7 0,-4-2-6 0,-2 0 1 16,1 0 6-16,-1 0-4 0,2 1 6 0,-4 0-7 16,2 0 6-16,-2 0-1 0,0 1 4 0,0-2 1 15,1 1-3-15,1 1 2 0,-1-3-3 0,1 1 4 16,1 0-8-16,2-2 7 0,-1 1-8 16,1 0-2-16,0 0 8 0,-1-1-7 0,1 1 9 15,1-1 1-15,-1 1-8 0,-2-2-4 0,-1 1-1 0,4 1 1 16,-3-2 5-16,0 3 8 0,0-2-3 15,3 0 0-15,-3 0-5 0,0 2-2 0,1-1-1 16,0 1 1-16,-1 0 1 0,0 0 5 0,1 2-7 16,-1-2 2-16,1 0 0 0,-1 0-3 0,1 2 5 15,-3-1 3-15,2-1-2 0,3 2-1 0,-2-2 1 16,-3 2-3-16,4-2 5 0,1 0 0 0,-3 1-3 16,0 0 3-16,3-2-1 0,-3 2-3 0,2-2 4 15,-2 0-2-15,7 0-5 0,-6 0-1 0,2 0-4 16,1 0 5-16,-3 0-2 0,4 1 3 15,-3 0 6-15,-1 1-9 0,3 0-10 0,-4 0-75 16,-2 1-88-16,2 0-107 0,-1 1-104 0,-2 0-31 16,5 0-48-16,-5 0-48 0,0 0-2 0,0 0-18 15,0 0-92-15,0 22-205 0,-27-22 119 0</inkml:trace>
  <inkml:trace contextRef="#ctx0" brushRef="#br0" timeOffset="92997.95">11993 4412 2175 0,'0'-6'23'0,"0"2"7"0,0-2 17 0,0 0 20 16,0 2 9-16,0-3 23 0,0 3 18 0,0-1 15 15,-18 1 1-15,18 0 2 0,0 1-12 0,-16 2-13 16,16-1-18-16,0 1-20 0,0 0-17 0,-7 1-14 16,7 0-7-16,0 0-5 0,0 0-4 0,0 0 4 15,0 0-4-15,0 0-3 0,0 0 2 0,0 0-9 16,0 0 1-16,0 0-1 0,0 0 11 0,0 0 20 15,14 13 5-15,-14-13 4 0,0 0-7 0,0 15-19 16,0-15 7-16,7 14 6 0,-7-5 0 0,0-1 11 16,5 1-11-16,-5 1-12 0,5 2 2 15,-5 1-10-15,1 2-3 0,-1 1 3 0,0 2-3 16,0 2 3-16,0 0 0 0,0 1-3 0,0 0-6 16,0 2 0-16,0-1-1 0,0 2 3 0,0-2 3 15,0 0 0-15,0 0 5 0,0-1-4 0,0-2-5 16,0 0-5-16,-12-2-6 0,12 0 0 0,0 0 4 15,0-4 4-15,0 1 1 0,-10-2 6 0,10-1 1 16,0 0 0-16,-4-1-1 0,4-1-5 0,0-1-3 16,-2 1 4-16,2-3 2 0,0 2-1 0,0-2 2 15,0 1-5-15,0-1 8 0,0 0 16 16,0 0 12-16,0 0 9 0,0 0 7 0,0-1-5 16,0 1-1-16,0-1 8 0,0-1 0 0,0 1 12 15,0 1-8-15,0-1-17 0,14 0-12 0,-14-1-13 16,0 1 3-16,0 0 0 0,11-1 5 0,-11 2 0 15,0-3-8-15,8 3-4 0,-8-2-7 0,9 3-13 16,-4-1 5-16,-2-1-4 0,3 2-5 0,-1 0 5 16,1 0-9-16,0 2 4 0,0 0 0 0,-3-1 4 15,5 2 1-15,-2 0-1 0,2-1 1 0,-3 1-5 16,-2-2 4-16,0 1-8 0,2-2 0 0,-2 0 4 16,0-1-4-16,-3 0 13 0,1-1-9 0,1 1-4 15,0-2-6-15,2 0 10 0,-4-1 5 0,0 2 4 16,2-1-4-16,-2-1-14 0,0 1 9 15,0-1 0-15,0 1 0 0,1 0 5 0,-1 0-5 16,0 0-4-16,2-1 9 0,-2 3 0 0,1-1 0 16,-1 0 0-16,0 2-5 0,4-1-5 0,-3 1 10 15,4-1-9-15,-4 0 9 0,1 0 0 0,1 2-10 16,-3-2 14-16,0 1-11 0,2 1 13 0,-2-1-12 16,1 3 1-16,-1-1-1 0,0 2-5 0,0-2 2 15,0 1 4-15,0 0 9 0,0 0-9 0,-15-2 9 16,15 2-14-16,0-3 5 0,-10 3 0 0,10-3 0 15,0 0 8-15,0 2-8 0,-11-4 4 0,11 1 0 16,0 2 5-16,-9-2-18 0,9 0 4 0,0 0 0 16,0 1-8-16,0 0 18 0,0-2-1 15,0 1-4-15,0-1 4 0,0 1-4 0,0-1 0 16,0 2 4-16,0-1-4 0,0 0 8 0,0 0-8 16,0 1 4-16,0-1-4 0,0 2-4 0,0-1 4 15,0 1-5-15,0 1 5 0,0-2 4 0,0 1-4 16,0 0 0-16,0 2 4 0,-12-2 4 0,12 2-1 15,-14-1 7-15,14-1-6 0,-14 1-8 0,14-1 4 16,-14 0-8-16,14 0 8 0,-13-1-4 0,13-1-4 16,-11-2 12-16,8 2-16 0,0-3 4 0,0 1 12 15,0-1-12-15,0-2 7 0,0 1 5 0,1-1-16 16,2 2 8-16,0-2 1 0,-1-1-9 0,1 2 12 16,0-1-4-16,0 0 0 0,0-1 0 15,0 2 0-15,0-2-1 0,0 1 1 0,0 1 4 16,0-1-8-16,0 1 4 0,0-1 0 0,0 2 4 15,0-1 0-15,0 0-4 0,0 1 9 0,0 1-9 16,0 0 4-16,0 1 3 0,17-1-7 0,-17 2 9 16,14 1-9-16,-14-2 0 0,14 2 0 0,-14-1-9 15,18 1 18-15,-10 0-13 0,0 1 8 0,1-2 0 16,-3 1-8-16,4 0 8 0,-6 0 0 0,1 1-4 16,1-1 0-16,-1-1 0 0,-4 2-7 0,3-3 7 15,-3 1 4-15,-1 0-8 0,0-1 5 0,0-1-1 16,0 1 0-16,0 0 9 0,0-1-5 0,0-1 0 15,-20 3-4-15,20-3 4 0,0 1-3 16,-17 0 3-16,17-1 0 0,-14 1-4 0,14-2 0 16,0 2 0-16,-13-1 0 0,13 0-4 0,-6-1 0 15,6 1-4-15,-4-1 8 0,-1 1 9 0,2 0-1 16,3-1-7-16,-2 2-5 0,1-1-8 0,-1 0 13 16,1 0 3-16,1 0-4 0,-2 0 3 0,-1 1-6 15,1-1 3-15,1 0 0 0,-1 1 1 0,2-1 3 16,0 2 5-16,-1-3-4 0,-1 1-1 0,2 1-3 15,-3 0-1-15,3-1 0 0,-1 1 4 0,-3 0 1 16,1 2-8-16,2-1-1 0,-1 2 5 16,-1 0 1-16,2-1 3 0,-1 1 5 0,-1 0-9 15,0 0-9-15,3 0 9 0,-2 0 0 0,2 1 0 16,0 0 8-16,-1 0-12 0,1 0-1 0,0-1 2 16,0 0-1-16,0 2 0 0,0-1 0 0,0 0 5 15,0-2 6-15,0 1 5 0,0 0-1 0,0 1-9 16,0 0-4-16,0-1 0 0,15 3 4 0,-15 0 9 15,0 1-13-15,0-2 0 0,14 2-5 0,-14-2 2 16,0 1 7-16,6 0 4 0,-6-2 0 0,0 1-7 16,7 1-1-16,-7-1-4 0,4-1 4 0,-2-1-1 15,1 3 2-15,-3-3 7 0,5 0-4 0,-5 0 0 16,1 0 1-16,1-1-9 0,-2 1 5 0,0 2-1 16,1-1 5-16,-1 0 0 0,0 0-4 15,0 0 7-15,0 0-4 0,0 0 4 0,0 1-8 16,0-1-4-16,0-2 5 0,0 1-4 0,0 1 8 15,0-2-4-15,0 0 3 0,0 0-7 0,0-2 4 16,0 0 0-16,-14 2-3 0,14-4 7 0,0 2-4 16,0 0 3-16,0 0 1 0,0 0 0 0,0 1-5 15,0 0 5-15,0 0-4 0,0 2-1 0,0-2 5 16,0 0-4-16,0 1 0 0,0-1 3 0,0 0 2 16,17-1-5-16,-17 2 0 0,0-2-4 0,16 1-74 15,-16-2-81-15,12 1-90 0,-12-1-91 0,8-1-13 16,-2 2-34-16,-1-4-77 0,0 0-98 15,2 0-223-15,1 0-185 0,1 0 167 0</inkml:trace>
  <inkml:trace contextRef="#ctx0" brushRef="#br0" timeOffset="95382.81">14412 4423 2002 0,'0'-1'41'0,"0"1"33"0,0 0 22 16,0-3 24-16,0 3-29 0,0-1-7 16,0-1-1-16,0 1-6 0,14 0 0 0,-14 0-12 15,0 0-9-15,0 1-13 0,0-2-11 0,9 2-9 16,-9 0-13-16,6 0-10 0,-6 0-5 0,10 0 0 16,-7 0-1-16,1 0 10 0,6 0 14 0,-6 0 6 15,9 16 17-15,-4-16 5 0,-1 0 8 0,3 16 10 16,-4-16-3-16,4 11 3 0,-4-4-12 0,2 0-2 15,-4 2-2-15,4-2-11 0,-5 0-6 0,6 2-4 16,-6-1-6-16,6 2-2 0,-4 0 6 0,2 1-7 16,0 2-2-16,-1 0 1 0,-2 3-8 0,0-2 6 15,1 3 8-15,-3 0 5 0,2 2 7 0,-2-1-1 16,-2 2 7-16,4-1-5 0,-4 1-4 16,-1 0-10-16,2-1-15 0,-2-2-4 0,0 0 0 0,0-2 2 15,0-1-1-15,0 0 1 0,0-1 0 16,0-1-2-16,0 0 4 0,0-1-3 0,0 0 5 15,-16 0 6-15,16-1 23 0,0 1 15 0,0-2 4 16,0-1-2-16,-10 1-25 0,10-1-8 0,0 1 0 16,0-1 8-16,0 0 15 0,0 0 5 0,0-1 7 15,0 0 4-15,0 1-8 0,0-1-2 0,0 1-5 16,0-2-13-16,15 0 2 0,-15 1-8 0,0-2-3 16,0 1 2-16,13 0-13 0,-13-1 0 0,6 2-6 15,-6-2-1-15,7 2 2 0,-7-2-6 0,0 0-2 16,4 1-1-16,-3-1-4 0,-1 0 1 0,0 2 5 15,0 0-3-15,0 0 6 0,0 1 5 16,0 0-5-16,0 3-1 0,0-2 0 0,0 2-6 16,-17 0 2-16,17-1 3 0,0 3 1 0,-15-3 4 15,15 2-3-15,-16-1 2 0,11 0-3 0,-2-1-6 16,0 0 6-16,0-2-5 0,2 0-5 0,2-1 8 16,0 0-5-16,1-3-3 0,-1 1 4 0,2-1 2 15,1-2 1-15,0 0 7 0,0-1 9 0,0 2 18 16,0-3 19-16,0 3 8 0,0 2 7 0,0 1-21 15,0 0-17-15,20 3 1 0,-20 0-9 0,0 2-8 16,18 0 5-16,-18 2-12 0,0-1 4 0,16 2 0 16,-16 0-2-16,8-1-3 0,-8 2-4 15,0-1 4-15,7 2 0 0,-7-1-4 0,0 0 0 16,0 0-1-16,0 0-3 0,0 2 15 0,0-2-8 16,0 0 4-16,-21 0 3 0,21 0-4 0,-16-1 0 15,16 1-7-15,-18-1-3 0,18-2 0 0,-18 1 3 16,18-1 3-16,-17-3 3 0,17 1-6 0,-14-1 2 15,14-2-3-15,-10 0-6 0,5-1 2 0,5-1 1 16,-2 1 3-16,-1-2 3 0,3 1 0 0,-1-1 1 16,1 0-4-16,0 0 4 0,0 0 3 0,0 1-3 15,0-1 11-15,0 0 0 0,0 1 12 0,0-1 10 16,0 2 6-16,0-1-5 0,17 0-7 0,-17 1-11 16,0 1-16-16,12-2 4 0,-12 2-8 15,0 0 0-15,11 0 0 0,-11 0 3 0,11 0-3 16,-11 2-4-16,6-2 8 0,-1 3-4 0,-2-2 4 15,0 1 0-15,-3 0-4 0,3 1 0 0,-3-2-1 16,0 1 5-16,0 1-4 0,0-3-4 0,0 3 8 16,0-2-4-16,0 2 8 0,0-2 0 0,-19 0-8 15,19 0 4-15,0 1-4 0,-12-2 4 0,12 0 0 16,0 0 5-16,-15-1 0 0,15 0-13 0,-8-1 4 16,0 1 0-16,8-1 0 0,-8 0 4 0,5 1-4 15,-3-2-5-15,4 0 5 0,-1 1 0 0,0 0 0 16,-1-2 5-16,2 2-4 0,0-2-1 0,1 2 5 15,1 0-10-15,-2 0 0 0,1 1 5 16,1-1-5-16,-3 1 5 0,1 1 0 0,2-1 0 16,-3 1 5-16,1 0-5 0,-1 2 5 0,2-2 0 15,-1 1 0-15,-2-2 5 0,-4 2 4 0,5 0-14 16,-5 0 10-16,2 1-6 0,-4-1-9 0,1 2 18 16,-2 0-13-16,-3-2 15 0,3 2-6 0,1-2-9 15,-3 0 4-15,1 0-13 0,-1-2 8 0,4 0 1 16,-2 0-5-16,2-1 10 0,1 0-5 0,-1-1 4 15,4-1 0-15,-1 0-4 0,0-1 0 0,4 0 0 16,-3 1 0-16,-1-2 0 0,3 1 0 16,2 0 9-16,1 0-5 0,-4 0-4 0,3-1 4 15,-1 2-8-15,1-2 4 0,-2 1 4 0,1 0-4 0,-1 1 4 16,0 0-4-16,0 1 4 0,-5-1-4 16,5 2 0-16,-5 0-6 0,2 1 6 0,-5-1 0 15,3 1 0-15,-2 1 9 0,-3 0-5 0,2 1 0 16,-1 0 0-16,-4-1-4 0,5 0-5 0,-4 0 5 15,2 1-5-15,4-1 1 0,-2 0 6 0,2 0-2 16,3-1-3-16,1-1 6 0,-3 1-10 0,7 1 7 16,-4-2 0-16,4 0 0 0,-1 1 7 0,-3-1-7 15,5 1 9-15,-1 0-1 0,1 0-4 0,0-2-4 16,0 1 0-16,0-1 0 0,-2 1-4 16,2-2 7-16,0 2 1 0,0-2-4 0,-1 2 0 15,-1 0 8-15,2 0-8 0,-3 0 4 0,-2 1 0 16,4 0-8-16,-2 1 4 0,0 1-4 0,0-1 5 15,-4 0-2-15,4 1 1 0,-3-1 4 0,3 1 0 16,-2 1 0-16,1-2 0 0,-4 0-4 0,3 0 3 16,-1 1 2-16,0 0-10 0,1-1 5 0,-3-1 5 15,4 1-10-15,-2 0 19 0,-2-1-6 0,3 1-8 16,-3-3 4-16,4 0-4 0,-4 1 0 0,0-1 0 16,0-1 4-16,1 0 0 0,-4-1 0 0,3 1 4 15,-3 0-4-15,3 0-8 0,-2-1 0 0,-1 0-4 16,4 0 5-16,-3 2-1 0,3-3 4 15,-2 1-16-15,4 2-6 0,-4-3-1 0,3 1-6 16,-2 1 21-16,3-1-5 0,-4 0 8 0,3 1-3 16,0 1-4-16,-2-1 8 0,2 0-5 0,0 1 9 15,-1-1-9-15,0 1 1 0,2 0 3 0,-3 0-3 16,0 1-1-16,-2-1 4 0,0 0-4 0,-1 2 1 16,-1-2 12-16,1 2-9 0,0 0 9 0,-1-1 5 15,-2 0-13-15,6 0 4 0,-4 0 0 0,-1 0-9 16,1 0 13-16,-2-1-4 0,3 0-4 0,-1-1 8 15,1 1-4-15,-3-2 0 0,1 1 4 0,4 0-4 16,-3-1 0-16,-1-1 23 0,4 1-18 16,0-2-5-16,-4 0 9 0,7 0-18 0,-5 0 18 15,5 0 1-15,-4 0-10 0,3 1 0 0,-1-1-5 16,0 0 10-16,-1 0-2 0,0 0-7 0,4 0-5 16,-6 0 0-16,5 0 0 0,-5 0 4 0,2 0 15 15,-1 0-15-15,-4 12 10 0,2-12 4 0,-4 0-9 16,1 0 10-16,-1 13-14 0,-2-13 8 0,-1 0-4 15,-1 7 0-15,-5-7 5 0,3 0 0 0,-2 4-1 16,0-4 1-16,3 2-10 0,-1 0-23 0,-1 1-3 16,4-1-10-16,2 1 6 0,1-1 18 0,2 0 12 15,0 1 5-15,0 0 4 0,4-1-4 0,2-2 0 16,-3 2 8-16,5-2-3 0,-4 0 3 0,3 0-3 16,-1 0-5-16,0 0 1 0,0 0-5 15,-3 0 0-15,5-17-4 0,-3 17-13 0,1 0-64 16,-3-16-67-16,2 16-67 0,-2-10-71 0,2 10-44 15,0-12-85-15,-1 12-104 0,4-8-183 0,-5 8-291 16,2-11 153-16</inkml:trace>
  <inkml:trace contextRef="#ctx0" brushRef="#br0" timeOffset="96554.68">13254 6849 1888 0,'0'0'28'0,"0"0"8"15,0 0 7-15,0 0 5 0,0 0-24 0,0 0 0 16,12 0 6-16,-12 0 6 0,0 0 11 0,0 0 5 15,0 0-6-15,0 0-3 0,0 0-11 0,0 0-8 16,0 0 1-16,0 0-4 0,0 0 3 0,0 0 4 16,0 0-3-16,0 0 6 0,0 0 9 0,0 0 9 15,0 0 8-15,0 0 4 0,0 0-1 0,0 0-3 16,0 0 2-16,0 0 2 0,0-7 0 0,0 7 3 16,0 0-9-16,0 0-4 0,0 0-6 15,0 0-14-15,0 0-5 0,0 0-7 0,0 0-2 16,0 0 6-16,0 0 10 0,16 0 17 0,-16 0 10 15,14 0 8-15,-14 0 7 0,17 17 3 0,-9-17 6 16,1 13-1-16,2-13 0 0,-2 15-7 0,5-6-2 16,-2 2 3-16,4 2-6 0,0 0 1 0,1 3 5 15,1 1-7-15,4 3 7 0,-2 1-2 0,-1 3 4 16,4 1 10-16,-3 2-5 0,-1 2-17 0,3 3-4 16,-4 2-7-16,-1 1-9 0,0 1 11 0,0 1-17 15,-3 0-12-15,-1-1 1 0,-2-2-12 0,-5-1-4 16,-3-4-1-16,2-3-11 0,-4-3 3 15,1-2-4-15,-2-4 3 0,0-2 3 0,1-1-6 16,-1-2 6-16,3 0-10 0,-3-2-27 0,4-2-67 16,2 0-77-16,-3-1-75 0,0-2-77 0,-3 0-54 15,3-3-73-15,-3 1-117 0,0-3-301 0,0 0 3 16,0 0 147-16</inkml:trace>
  <inkml:trace contextRef="#ctx0" brushRef="#br0" timeOffset="97066.76">13533 6525 2676 0,'8'0'29'0,"-3"0"30"0,-1 11 36 0,3-11 39 16,-6 0 12-16,2 0 13 0,-1 0 3 0,-1 0-10 15,1 0-23-15,1 0-15 0,0 0-17 0,2 0-8 16,2 0 3-16,1 0-7 0,6 17 1 0,3-17 6 16,-1 14 6-16,1-14 8 0,6 23 19 0,0-7 8 15,7 0 7-15,1 5 7 0,0 0-8 0,8 3 1 16,-2 2-4-16,5 1 1 0,-2 1-5 15,2 2-11-15,0 0-25 0,-3 0-33 0,1 1-25 16,-7 0-25-16,-2 0-3 0,-3-2 0 0,-8 0-7 16,-3-1 3-16,-4 0-30 0,-4-4-112 0,-8 0-117 15,-1-3-107-15,0-1-83 0,0-3-42 0,-27-3-72 16,27-1-136-16,-36-3-381 0,16-5 146 0,-2-1 192 16</inkml:trace>
  <inkml:trace contextRef="#ctx0" brushRef="#br0" timeOffset="98869.7">12420 6560 2397 0,'3'0'41'0,"4"0"27"0,-4 0 33 15,-2 0 35-15,1 0-5 0,-2 0 19 0,1 0 11 16,-1 0 19-16,0 0 9 0,2 0 3 0,-2 0-3 16,0 0-2-16,0 0-2 0,0 0-7 15,0 0-9-15,0 15-12 0,-23-15-12 0,23 0-13 16,-28 15 7-16,9-15 7 0,-6 16 17 0,-1-6 3 16,-2 0-21-16,-6 1-33 0,-3 3-38 0,-4-1-30 15,1 3-18-15,-5 1 3 0,-2 0-14 0,1 3 0 16,-1-2 0-16,1 4-10 0,2-2-1 0,1 0 2 15,5 1-4-15,3-1 4 0,5 0-4 0,4-2-3 16,1-1 4-16,5-1-12 0,3-2 18 0,1-1-8 16,2-2 4-16,3-1 4 0,0-3-19 0,7-1 14 15,2-2-10-15,-1-1 1 0,3-1 5 0,0-1 1 16,0-1 2-16,0 2-40 0,0-2-66 0,0 0-62 16,0 0-80-16,0 0-31 0,0 0-2 0,0 0-16 15,0-19-3-15,16 19-31 0,-16-12-42 16,0 12-32-16,15-16-34 0,-15 16-53 0,13-16-150 15,-6 5-54-15,3 0 119 0</inkml:trace>
  <inkml:trace contextRef="#ctx0" brushRef="#br0" timeOffset="99262.18">12054 6444 2477 0,'17'-9'28'0,"3"-1"4"0,-6 2 18 0,-1-1 28 16,-1-1 1-16,0 3 28 0,-5-1 20 0,4 2 7 16,-8 1 9-16,1 0 1 0,-1 2 6 0,1-1 1 15,-4 1-3-15,0 0-1 0,0 0-14 0,0 0-9 16,0 2-2-16,0-1-10 0,0 2-4 0,0-2 0 16,0 2-7-16,-14 0-4 0,14 0 1 0,-16 0 1 15,16 0-10-15,-23 0 2 0,4 17 0 0,2-17-2 16,-2 17 9-16,-4-17-16 0,-3 25 2 0,-2-9-14 15,-5 0-10-15,-2 3 6 0,-4 0-26 0,1 2-6 16,-2 2-19-16,-3 0-13 0,2 0-2 16,2-2-1-16,2 2 0 0,5-2-20 0,2-1-29 15,2-3-31-15,3-2-20 0,5-1 5 0,5-3 18 16,1-2 18-16,3-3 28 0,3-1 9 0,2-2 12 16,3-2 15-16,1 1-4 0,2-2 7 0,0 0-11 15,0 0-31-15,0 0-44 0,0 0-41 0,0 0-43 16,27-16-36-16,-27 16-11 0,14-13-37 0,-14 13-48 15,20-14-64-15,-20 14-87 0,20-14-119 0,-20 14-296 16,19-15 85-16,-10 7 143 0</inkml:trace>
  <inkml:trace contextRef="#ctx0" brushRef="#br0" timeOffset="103869.73">15393 6855 2426 0,'-3'7'20'16,"1"-7"1"-16,-2 3 5 0,4-3 18 0,-2 0 1 15,0 0 22-15,1 0 21 0,-2 0 8 0,-3 0-2 16,2 0-4-16,1 0-12 0,-1 0-13 0,-1 0-9 16,3 0-2-16,1 0-3 0,1 0-2 0,0 0 1 15,0 0-1-15,0 0 4 0,0 0 4 0,0 0 6 16,0 0 7-16,0 0-1 0,0 0 6 0,0 0 0 16,0 0-2-16,0 0 9 0,0 0 5 0,0 0-3 15,14 0-7-15,-14 0-16 0,14 0-13 0,-3 0-15 16,0 0-5-16,7 0-3 0,4 0-8 0,4 0 0 15,7-14-6-15,3 14-8 0,4 0-1 16,5-15 2-16,6 15-2 0,0-10 8 0,10 10 4 16,1-8 6-16,5 8 8 0,-2-6 0 0,5 6-8 15,3-4-9-15,1 2-1 0,2 1-3 0,-3-2-5 16,7 2 1-16,0-2-3 0,2 0-7 0,7 2 4 16,3-2-1-16,1 0 4 0,1 0-2 0,7 2 2 15,-4-1-3-15,-3 0-4 0,-1 0 3 0,-3 0-1 16,-10 0 1-16,-3 2 1 0,-5-2 14 0,-9 0 28 15,-8 1 27-15,-4-1 18 0,-9 1 9 0,-13 1-8 16,-1-2-7-16,-11 0-5 0,-4 1-9 0,-1 0-10 16,-9-1 2-16,-3 1 19 0,0 0 12 15,0 0 17-15,0 0 18 0,0 1-7 0,0 0-5 16,0-2-12-16,0 2-27 0,0-1-19 0,0 1-5 16,0-1-7-16,0 0 0 0,0 1 3 0,0 0-6 15,0 0-3-15,0 0-3 0,0-2-1 0,0 2-8 16,0 0-4-16,0-1-8 0,0 1-7 0,0 0 0 15,0 0-2-15,0 0-5 0,0 0 8 0,0 0 1 16,0 0 2-16,0 0 3 0,0 0-10 0,0 0 0 16,0-1 3-16,0 1-3 0,0 0 9 0,0 0-11 15,0 0-1-15,0 0 6 0,0 0-10 0,0 0 4 16,0 0 2-16,0 0-9 0,0 0 4 0,0 0-1 16,0 0-3-16,0 0 6 0,0 0 2 15,0 0-1-15,0 0 0 0,0 0 6 0,0 0-1 16,0 0 3-16,0 0 0 0,0 0-3 0,0 0-2 15,0 0-1-15,0 0 0 0,0 0 1 0,0 0-5 16,23 0-16-16,-23 0-18 0,24 0-7 0,-9 0 0 16,1 0 9-16,4 0 14 0,0 11-11 0,0-11-12 15,-3 0-1-15,-1 0-8 0,1 8 7 0,-3-8 20 16,0 0 10-16,-3 4 14 0,-4-4 7 0,3 0-1 16,-2 0 6-16,-2 3-5 0,-2-3 6 0,0 0-2 15,0 0 0-15,-2 0-3 0,1 0-1 0,0 0 0 16,2 0-3-16,-1 0 0 0,1-13-7 0,0 13 0 15,2 0-3-15,-2 0 6 0,7-11 4 16,-7 11 0-16,4 0 0 0,-4-9-5 0,3 9 3 16,0 0 2-16,-4-4 0 0,4 4 0 0,-5-3 14 15,-1 3 27-15,2 0 1 0,1 0 7 0,-5-1-11 16,0 1-21-16,0 0 7 0,0 0 7 0,0 0 2 16,0 0-1-16,0 0 8 0,0 0-10 0,0 0 9 15,0 0-8-15,0-2-1 0,0 2 3 0,0 0-5 16,0 0 4-16,0 0-7 0,0 0 2 0,0 0-6 15,0-1-4-15,0 1 1 0,0 0-9 0,0 0-4 16,0 0-2-16,0 0-5 0,0 0-1 16,0 0 0-16,0 0 3 0,0 0 13 0,0 0 27 15,0 15 5-15,-14-15 0 0,14 18-7 0,0-18-27 16,-20 24 1-16,20-9 8 0,-19 2-3 0,11 2 3 16,-4 1-3-16,4 1-11 0,-1 3 0 0,-5 0-3 15,6 4 1-15,-4 1 1 0,1 4 4 0,-2-3 4 16,6 5-5-16,-4 1 3 0,0 2-7 0,3 2-3 15,-1 1 4-15,1 1-7 0,-1-1 5 0,4 3 5 16,-4-3-5-16,4-3 5 0,-1-1-2 0,-2-4-7 16,5-3 0-16,-5-5 1 0,5-2-2 0,-1-6 3 15,1-3 0-15,-1-5 4 0,1-2 3 0,3-2 4 16,0-2 6-16,0-3-2 0,0 0 4 0,0 0 12 16,0 0-2-16,0 0-2 0,0 0-5 15,0 0-38-15,0 0-90 0,0 0-160 0,0 0-237 16,0 0-173-16,0-15-101 0,0 15-86 0,0 0-79 15,0-13-208-15,0 13 187 0</inkml:trace>
  <inkml:trace contextRef="#ctx0" brushRef="#br0" timeOffset="105349.96">15290 6887 2600 0,'0'-3'21'0,"0"2"20"0,0-2 31 0,0 2 37 16,0 0 10-16,0 1 19 0,0-1 0 0,0 0-9 16,0 1-6-16,0 0-16 0,0 0-13 0,0 0-12 15,14 0-16-15,-14 0-16 0,0 0-8 0,0 0 50 16,0 0 35-16,0 0 25 0,0 17 16 0,0-17-43 15,0 15-27-15,0-4 10 0,0 0 19 16,0 1 4-16,0-1 29 0,0 2-8 0,-15 1-18 16,15-1 2-16,0 3-9 0,-16 1 4 0,16 1 5 15,-15 2 4-15,9 0-15 0,-4 3-31 0,3 2-22 16,-1 2-15-16,2 5 9 0,-1-2 3 0,3 5-2 16,-1-2-2-16,-1 5-16 0,3-1-6 0,1-2-2 15,-1 0-16-15,1-2-11 0,1-2-7 0,-4-3 3 16,4-2-5-16,-1-3 2 0,1-3 1 0,-2-3-5 15,1-1 3-15,-3-1-6 0,4-4 1 0,-1-2 1 16,1-2-6-16,-1 0 5 0,2-4 0 0,-1 1-1 16,-1-2 4-16,2-1 6 0,0-1 21 15,0 0 29-15,0 0 19 0,0 0 7 0,0 0-6 0,0 0-15 16,0 0-11-16,0 0-6 0,0 0-11 16,0 0-5-16,0 0 0 0,0 0-4 0,0 0-3 15,0 0-3-15,0 0-5 0,0 0 1 0,0 0-3 16,0 0-3-16,0 0-1 0,0 0-6 0,0 0 2 15,0 0 0-15,0 0 0 0,0 0-1 0,0 0 1 16,0 0 7-16,0 0 3 0,0 0 5 0,0 0-3 16,0 0-10-16,16 0-5 0,-16 0-8 0,18 0 1 15,-4 0 29-15,3-14 42 0,2 14 3 16,9 0-7-16,1 0-30 0,5-13-46 0,7 13 1 16,2-13 6-16,7 6-1 0,3-2 4 0,7-2-4 0,2 0 2 15,7 1-2-15,0-1 2 0,4-1 1 16,-3 1 1-16,8 0-1 0,7-2-8 0,7 0 3 15,4 3-3-15,3-1 4 0,4 0 5 0,2 0-2 16,6 0-1-16,-3 1 1 0,1 4-3 0,-7-1-1 16,-7-2 3-16,1 2-3 0,-7-1 3 0,2 3 5 15,-10 0 0-15,-6 0 6 0,-6 1 12 0,-6 1 22 16,-11 0 5-16,-7 0-4 0,-12 2-11 0,-5-1-25 16,-11 0-5-16,-2 0 0 0,-4 1 0 0,-6 0 0 15,-3-1 0-15,1 1 0 0,-3 1 0 0,0 0 0 16,0 0 0-16,0 0 0 0,0-1 0 0,0 1 0 15,0 0 0-15,0 0 0 0,0 0 0 16,0 0 0-16,0 0 0 0,0 0 0 0,0-1-13 16,0 1-24-16,0 0-35 0,0 0-39 0,0 0-26 15,0 0-23-15,0 0-4 0,0 0-4 0,0 0-7 16,0 0 3-16,0 0-21 0,0 0-16 0,0 0 45 16,0 12 45-16,0-12 26 0,0 12-5 0,0-12-40 15,0 16-21-15,0-8 22 0,0 1 56 0,0-1 42 16,0-3 20-16,0-1 8 0,0-1 8 0,0-1 10 15,0-1 1-15,0 1 19 0,0-1 27 0,15 1 7 16,-15-1 40-16,16 1 11 0,-5 0 3 0,1 1 13 16,-1-2-29-16,1 1-7 0,1 0-21 15,-1-1-24-15,-3 0-5 0,1-1-23 0,-1 2-6 16,-1-1-4-16,1-1-9 0,-1 0 6 0,0 1-3 16,-4-1-3-16,6 0 0 0,-4 1 6 0,0-1 0 15,-1 0 4-15,-1 0 1 0,-1 1-7 0,1-1 4 16,-1 0-5-16,-2 0 3 0,1 0-2 0,-2 0-6 15,0 0 7-15,0 0 1 0,0 0 4 0,0 0 2 16,0 0-3-16,0 0-4 0,0 0 4 0,0 0-5 16,0 0-1-16,0 0-3 0,0 0-2 0,0 0-1 15,0 0 0-15,0 0 8 0,0 0-4 0,0 0-28 16,0 0-66-16,0 0-99 0,0 0-112 16,0 0-81-16,0 0-34 0,0 0-17 0,0 0-26 15,0 0-44-15,0 0-72 0,0 0-207 0,0 0-114 16,-14 0 156-16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07T02:58:51.7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426 1331 2184 0,'0'0'5'0,"0"0"2"0,0 0 3 15,0 0 9-15,0 0 11 0,3 0 18 16,-3 0 28-16,0 6 17 0,0-6 13 0,0 0-1 0,0 0-12 16,0 3-12-16,0-3-21 0,-17 2-12 15,17 1-10-15,0-1-5 0,0-1-2 0,-7 1 2 16,7-1 1-16,0 1 5 0,0 0 10 0,-8-2 4 15,8 0 0-15,0 2 2 0,0-2 7 0,0 1 25 16,0 1 20-16,0 1 12 0,15-1 9 0,-15 2-6 16,25-1-7-16,-11 2-8 0,6-1-8 0,8-1-16 15,2 1-14-15,5-2-13 0,14 0-20 0,5-2 1 16,11 0-3-16,3 0 8 0,18 0 14 0,2 0-1 16,10 0 7-16,8-15-15 0,4 15-19 0,12 0-13 15,12-17-19-15,12 17-1 0,14-11 3 0,17 11 0 16,10-14-4-16,23 14 5 0,10-10 28 0,7 10 1 15,4-8 9-15,5 8 10 0,-3-3-23 16,6 3 10-16,-8 0 7 0,-6 0 0 0,-3 0 15 16,-3 0 2-16,-9 0 6 0,-10 18 2 0,-9-18-6 15,-11 0 1-15,-3 0-7 0,-9 0-3 0,-8 10 0 16,-10-10 0-16,-12 0-11 0,-7 0 12 0,-7 0-7 16,-16 5 2-16,-8-5 7 0,-15 0-13 0,-12 0-14 15,-14 0-5-15,-9 0-12 0,-8 0 1 0,-13 0-1 16,-7 0-16-16,-5 0 6 0,-6 0-10 0,-6 0 5 15,-4 0 10-15,2 0-13 0,-3 0-29 0,0 0-68 16,0 0-59-16,0 0-60 0,0 0-35 0,0 0-8 16,0 0-16-16,-18 0-34 0,18 0-60 15,-19 0-61-15,5 0-79 0,-5 0-118 0,1 0-183 16,-9 0 94-16,4 0 157 0</inkml:trace>
  <inkml:trace contextRef="#ctx0" brushRef="#br0" timeOffset="2358.11">1864 10160 3026 0,'0'0'8'0,"0"0"3"0,0 0 5 16,0 0 17-16,0 0 17 0,17 0 29 0,-17 0 33 15,0 0 23-15,0 0 12 0,0 0 6 0,0 0-10 16,0 0-17-16,0 0-31 0,0 0-26 0,0 0-30 16,0 0-19-16,0 0-9 0,0 0-3 0,0 0 2 15,0 0 7-15,0 0 15 0,0 0-2 0,12 0 2 16,-3 0-9-16,9 0-7 0,0 0 2 0,13 0 17 15,13 0 22-15,4 0 9 0,17 0 18 0,11 0 3 16,11-17 10-16,8 17 14 0,7-20-1 16,10 20-5-16,6-25-39 0,11 12-29 0,9 1-17 15,3 2-27-15,14-1 4 0,4 4 53 0,5-2 6 16,5 2 36-16,1 2 37 0,-11 0-26 0,-6 1 0 16,-8 0-6-16,-13 1-24 0,-11-3-2 0,-10 3 0 15,-10-2 6-15,-16 1 1 0,-4-1 7 0,-13 1 13 16,-12-1 1-16,-11 1-9 0,-11-1-29 0,-12 2-29 15,-5 0-29-15,-8 2-53 0,-6-1-65 0,-3 2-114 16,0 0-153-16,0 0-98 0,0 0-63 0,0 0-11 16,0 0-11-16,-20 17-45 0,20-17-213 0,-29 26-90 15,8-9 165-15</inkml:trace>
  <inkml:trace contextRef="#ctx0" brushRef="#br0" timeOffset="4303.95">7989 10221 2286 0,'-8'0'16'15,"5"10"24"-15,0-10 32 0,1 0 33 0,2 0 18 16,0 0 14-16,0 0 9 0,0 0 1 0,0 0 4 16,0 0-3-16,0 0-6 0,0 0-10 0,0 0-18 15,0 0-20-15,0 0-25 0,0 0-12 0,22 0 0 16,-22 0 1-16,19 0 12 0,-5 0 5 0,1 0-1 15,5 0-2-15,5-14-8 0,0 14-5 0,1 0-8 16,8 0 1-16,4-12 1 0,2 12 10 0,7-6 23 16,2 6 12-16,6-6 27 0,2 6 15 0,5-6 2 15,6 3 11-15,2 2-10 0,8-2-24 0,10 3-34 16,5 0-39-16,11 0-21 0,11 0 26 0,6 0 40 16,4 0 35-16,2 17 21 0,6-17-22 15,-5 0-8-15,-4 17-7 0,-5-17-3 0,-8 12 7 16,-6-12-8-16,-9 0-2 0,-6 8-2 0,-15-8 11 15,-11 0 8-15,-13 0 9 0,-11 0 3 0,-7 0-23 16,-15 0-26-16,-5 0-31 0,-4 0-27 0,-4 0-14 16,-4 0-7-16,-1 0-6 0,0 0-5 0,0 0 1 15,0 0-4-15,0 0-1 0,0 0 2 0,0 0-35 16,0 0-36-16,0 0-45 0,0 0-68 0,0 0-50 16,0 0-75-16,0 0-109 0,0 0-94 0,0 0-48 15,0 0-22-15,0 0 63 0,-12 0 30 0,12 0-26 16,0 17-71-16,-14-17-311 0,14 16 134 15</inkml:trace>
  <inkml:trace contextRef="#ctx0" brushRef="#br0" timeOffset="18535.53">11224 6652 2658 0,'0'0'12'15,"15"0"24"-15,-15 0 36 0,0 0 29 0,14 0 17 16,-14 0 6-16,0 0-24 0,12 0-16 16,-12-13-17-16,0 13-26 0,8 0 3 0,-8 0 4 15,6-9-6-15,-1 9-1 0,3 0-13 0,-3-9-17 16,4 9-3-16,-3-7 0 0,5 3-1 0,0 1 10 16,-2 0-4-16,5 1 6 0,0-1-6 0,0 2-6 15,-2 0-1-15,-1 1-9 0,2 0 1 0,-1 0-7 16,-3 0-1-16,-1 0 4 0,1 0-4 0,-2 0 7 15,-4 0 2-15,-2 17-1 0,4-17 2 0,-5 13 0 16,0-13 0-16,0 17 2 0,0-7-1 0,-20 2 3 16,20-1-4-16,-20-1-6 0,20 1 0 0,-28-1-5 15,12 0 4-15,1-1 1 0,-1-2 1 0,2 0 2 16,3-2 0-16,0 0-1 0,2-1 0 0,9-1 0 16,-8 0 2-16,8-2 2 0,0 1 22 15,0 0 27-15,0-2 35 0,0 2 25 0,0 1 10 16,19 0-6-16,-19 2-24 0,28 0-6 0,-11 2-17 15,0 1-8-15,3 0-7 0,2 1-13 0,-2-1-13 16,-1 0-9-16,-4 2-3 0,-2-1-7 0,1 1 2 16,-5 0-2-16,-3-1-3 0,2 2 1 0,-6 1-3 15,-2 1 1-15,0 1 1 0,0-1 2 0,-25 3 6 16,9-1-34-16,-9 0-39 0,1 0-50 0,-8 0-88 16,-6 0-72-16,-3-1-100 0,-7 0-134 0,-5 1-234 15,4-3-114-15,-6-1 137 0</inkml:trace>
  <inkml:trace contextRef="#ctx0" brushRef="#br0" timeOffset="19150.23">9608 7861 3166 0,'18'0'24'15,"-18"0"17"-15,0 0 19 0,0 0 27 0,17 0-3 16,-17 0 2-16,0-14-4 0,0 14-14 0,0 0-16 16,8 0-14-16,-8 0-13 0,0 0-8 0,0 0-7 15,6 0-4-15,-6 0 4 0,0 0 6 0,2 0 10 16,-1 0 15-16,1 0 2 0,-2 0 7 0,3 0 1 16,3 0-6-16,1 0 2 0,0 0-6 15,1 13-9-15,6-13-10 0,-2 0-12 0,-1 10-11 16,2-10-1-16,-2 10 4 0,1-4 4 0,-6 0-6 15,2 1 0-15,-5 0-1 0,-1 0-4 0,-2 2 5 16,0 1-7-16,0 1-24 0,0-1-9 0,-28 0 1 16,28 1 3-16,-24-2 26 0,24 0 10 0,-24-1-2 15,24 0 0-15,-19-3-1 0,19 1-7 0,-12-3 4 16,12 1 0-16,0-2 24 0,0-1 40 0,0 0 52 16,0 2 59-16,0 2 27 0,0 0 11 0,0-1-11 15,21 2-10-15,-21 3-17 0,27 0-3 16,-10 2-1-16,3 0-27 0,0 0-24 0,-3 1-29 0,-1 3-47 15,-2-2-23-15,-3 2-13 0,-5-1-3 16,-6 1 2-16,9 1 6 0,-9-1 0 0,0 1-2 16,0 2 3-16,-25 0-37 0,25-2-72 0,-37 1-83 15,12-2-74-15,-4-1-38 0,-4-1 11 0,-1-1 8 16,-6-3-7-16,2 0-33 0,1 2-63 0,1-4-73 16,5 0-98-16,-1 1-211 0,4-4-4 0,6 0 140 15</inkml:trace>
  <inkml:trace contextRef="#ctx0" brushRef="#br0" timeOffset="37577.3">8145 9338 2637 0,'18'3'3'0,"-18"-2"0"0,14 0-1 0,-14 0 4 16,7-1 16-16,-7 0 12 0,7 0 19 0,-7 0 13 15,4 0-6-15,-2 0-7 0,-1 0-17 0,1 0-15 16,6 0-14-16,-4 0-6 0,6 0 3 0,0-15-6 15,11 15 0-15,0 0 0 0,9 0-1 16,4-8 2-16,11 8 0 0,8 0-1 0,3 0 0 16,12 0-4-16,2 0 5 0,9 0 1 0,8 0-5 15,8-6 1-15,10 0-7 0,7 2 1 0,10 0 19 16,9-3 35-16,4-1 22 0,3-1 17 0,2 0 7 16,-2-1-8-16,-5-1 8 0,-7 1-12 0,-3-3-9 15,-8 2-14-15,-7-1-10 0,-7 2 15 0,0 2 6 16,-9 0 11-16,-9 2 4 0,-5 0-10 0,-5 2-3 15,-9 0-8-15,-8 2-15 0,-13-1-9 0,-7 0-12 16,-11 3-13-16,-5-1-5 0,-9 0-4 0,-2 1-7 16,-8-1-3-16,1 1 2 0,-2 0 6 15,0 0 46-15,0 17 6 0,0-17 1 0,0 27-5 16,-17-5-39-16,17 5-6 0,0 4-3 0,-17 6 4 16,17 1-5-16,0 5-17 0,0 2-11 0,0 2-12 15,0 2-17-15,0 1-13 0,0 3-26 0,0 0-31 16,0 3-25-16,0 2-15 0,0 5-30 0,0 2-35 15,-25 0-45-15,5 2-61 0,-10-1-146 0,-7 0-232 16,-6-5 87-16</inkml:trace>
  <inkml:trace contextRef="#ctx0" brushRef="#br0" timeOffset="38048.97">7739 9167 2740 0,'23'-4'19'0,"-1"1"0"0,-2 0 5 16,-3 3 15-16,0 0 22 0,-3 0 44 0,-1 20 34 15,-4-20 25-15,2 31-4 0,-7-9-12 0,6 3-5 16,-6 3-13-16,-2 4-10 0,-2-1-8 0,0 0-18 15,0 1-18-15,0 1-11 0,-22-1-8 16,22 1-4-16,-29 0-5 0,10 0-14 0,-1-2-12 16,1 3-16-16,-2 2-4 0,-3 1-3 0,4-2 8 15,0 5 3-15,4 0 0 0,4 5 1 0,0 1-7 16,5 2-1-16,1 2-1 0,6-2-3 0,0 1-2 16,0-4-1-16,0-2 0 0,0-4 6 0,28-4-2 15,-28-5 1-15,34-3 1 0,-9-4-2 0,5-4 6 16,4-5-8-16,4-3 1 0,7-3 2 0,11-5-4 15,5-1 8-15,12-2 10 0,8 0 26 0,10 0 12 16,8-23 3-16,16 23-13 0,11-23-28 0,9 23-10 16,11-21 16-16,8 21 20 0,1-20 12 15,3 20 12-15,-1-16-9 0,-6 16-14 0,-12-9-12 16,-10 9-14-16,-19-6-9 0,-15 6-4 0,-16 0-20 16,-15-3-60-16,-18 3-45 0,-13 0-70 0,-8-2-77 15,-13 2-75-15,-9-1-117 0,-3 0-121 0,-20-1-301 16,20-4 7-16,-45-1 162 0</inkml:trace>
  <inkml:trace contextRef="#ctx0" brushRef="#br0" timeOffset="40224.4">13526 10235 3449 0,'-24'0'4'0,"24"13"0"0,-17-13-4 16,17 0 1-16,-8 10-3 0,8-10 12 0,-7 5 25 15,7-5 7-15,-11 8 4 0,8-4-2 0,0 1-3 16,-2-1 12-16,0-2 7 0,4 1 1 0,-1-1 1 16,2 0-6-16,0 2-6 0,0 0 7 0,0 2-3 15,27 0 1-15,-27-1 19 0,34 1 15 0,-5-1 13 16,4-1 10-16,10-2 11 0,5-2-7 0,13 0-16 15,6 0 16-15,9-18 11 0,11 18-4 0,9-23-8 16,13 9-41-16,10-3-52 0,8-1-19 0,13 2 28 16,11 0 44-16,4 0 42 0,11 2 48 0,0 4-3 15,-1 0-14-15,1 4-14 0,-8 1-16 0,-4 1 9 16,-7 1 7-16,-10 1 12 0,-12 1 3 16,-7 0-8-16,-17-1-14 0,-9 0-12 0,-15 1-22 0,-13-1-12 15,-14 0-13-15,-10 1-16 0,-14 0-15 16,-7 0-20-16,-8 0-11 0,-5-1-21 0,-3 2-45 15,-3-1-52-15,0 1-98 0,0-3-127 0,0 0-164 16,-25-4-109-16,25-1-55 0,-31-3-53 0,7-2-22 16,-6-2-193-16,-1-6-121 0,-6-3 194 0</inkml:trace>
  <inkml:trace contextRef="#ctx0" brushRef="#br0" timeOffset="42076.97">16993 6707 3300 0,'0'0'-2'0,"0"0"2"0,20 0 8 0,-20 0 11 16,0 0 22-16,14 0 20 0,-14 0 20 0,0 0 22 16,0 0 11-16,0 0-12 0,0 0-20 0,11 0-28 15,-11-13-22-15,8 13-4 0,0 0-7 0,-1-10-4 16,4 10-7-16,2-7-7 0,2 7 5 0,1-9 7 15,2 5 10-15,1 1 8 0,1-1 2 0,0 1-4 16,2 1-12-16,-3 0-11 0,1 1-7 16,-1 1-6-16,-4 0-3 0,1 0-1 0,-4 0-4 15,-4 0 2-15,1 0 4 0,-3 14 3 0,-3-14-1 16,2 14 5-16,-5-14 1 0,0 17-4 0,0-7 6 16,-22 3-10-16,22 0-7 0,-21 2 2 0,-1-2-3 15,5 3 4-15,-5-2 5 0,2-1 0 0,-2-2 2 16,2 1 1-16,4-3-1 0,-1 0-2 0,5-2-1 15,3-1-1-15,2-2 5 0,7 0 5 0,-4-1 38 16,4 0 29-16,0 1 19 0,22 0 18 16,-22 1-6-16,34 1-10 0,-8 1 4 0,2 1-1 15,2 1-4-15,1 0-7 0,-2-1-16 0,-3-1-23 16,2 0-20-16,-9 0-14 0,-2-1-12 0,-3 0 0 16,-2 1-3-16,-1 0 3 0,-8 0 5 0,-3 1 3 15,0 2-1-15,0 3-30 0,0 0-46 0,-21 3-51 16,-1 2-57-16,-6 2-38 0,-5-1-46 0,-12 1-71 15,-4 2-81-15,-10 1-118 0,-3 0-250 0,-7-3-28 16,0 0 139-16</inkml:trace>
  <inkml:trace contextRef="#ctx0" brushRef="#br0" timeOffset="42713.35">15337 8171 3895 0,'22'0'1'0,"-22"0"10"16,17 0 20-16,-17-18 39 0,17 18 44 0,-17 0 21 16,14-14 10-16,-14 14-15 0,0 0-23 0,9 0-11 15,-9 0 2-15,0 0 1 0,6-6-3 0,-6 6-2 16,5 0-21-16,-5 0-15 0,5-4-6 0,-1 4-7 15,1-2 5-15,-2 1 21 0,5 0 16 0,-4 0 15 16,3-2 1-16,0 3-16 0,0-2-26 16,-1 1-29-16,-1 1-19 0,-4 0-18 0,1 0-13 15,-1 0 0-15,-1 0-9 0,0 0 4 0,0 0 18 0,0 0 4 16,0 20 8-16,0-20 7 0,0 24-7 16,0-8 1-16,-17 1 0 0,17 2-1 0,0-1-4 15,-20-1-3-15,20-1-1 0,-14-2-8 0,14-2-4 16,-16-2 5-16,16-1 0 0,-9-3 4 0,9-1-1 15,0-1 5-15,0-2 17 0,0-1 113 0,0 3 101 16,0 0 55-16,0 2 41 0,28 1-63 0,-12 3-53 16,5 1-34-16,1 1-33 0,0 2-35 0,4 0-22 15,-1-2-19-15,-3 1-16 0,-5-1-18 16,-2 0-16-16,-1 2-9 0,-3-2-3 0,-8 0-1 16,-3 2 4-16,0 0 3 0,0 2-1 0,-18 0 5 0,-1-1-3 15,-4 0 1-15,-8-1-13 0,-3-1-57 16,-7-1-71-16,4 0-89 0,-8-2-105 0,0 0-101 15,0-2-146-15,3-2-71 0,2 2-33 0,-2-1-34 16,8-2 6-16,-1 0-127 0,4-1-206 0,3-2 191 16</inkml:trace>
  <inkml:trace contextRef="#ctx0" brushRef="#br0" timeOffset="45157.25">19424 9967 2276 0,'-5'-1'4'0,"1"0"-6"0,-1 0 0 0,2 1 2 16,1 0 12-16,2 0 42 0,0 0 32 0,0 0 21 16,0 0 3-16,-3 0-16 0,0 0-13 0,3 0-1 15,-5 14 3-15,4-14-1 0,1 0 1 0,0 0-4 16,0 0-6-16,0 0-2 0,0 0 4 0,0 0 8 16,0 0 8-16,0 0 17 0,0 0 3 0,0 0-3 15,0 0 2-15,0 0-13 0,0 0-21 0,0 0-10 16,22 0-12-16,-22 0-6 0,31 7 11 0,-11-7 5 15,11 0 5-15,3 6 12 0,10-6 12 0,2 3 14 16,4-3 17-16,7 0 12 0,10 0-13 16,6 0-26-16,6 0-36 0,13 0-38 0,15-22 0 15,12 22 36-15,12-16 40 0,11 16 34 0,14-14 14 16,4 14-17-16,7-10-24 0,6 10-25 0,-4-8-13 16,-2 8-16-16,3-7 1 0,-1 7 13 0,-5 0 23 15,-2-4 14-15,-7 4 4 0,-5 0-3 0,-7-3-21 16,-8 2-11-16,-9 0-7 0,-13-1-7 0,-9-1-3 15,-9 0-8-15,-6 0-11 0,-15 0-14 0,-6 0-14 16,-9 0-5-16,-12 1-2 0,-4 0 4 0,-13 1 1 16,-8 0-3-16,-5-1-6 0,-6 2-5 0,-8 0-44 15,-2-1-61-15,-1 1-91 0,0 0-115 0,0 0-86 16,0 0-60-16,-20 0 2 0,20 0 10 0,-31 19-22 16,9-19-47-16,-9 19-88 0,-6-6-184 15,-2-13-106-15,-9 24 170 0</inkml:trace>
  <inkml:trace contextRef="#ctx0" brushRef="#br0" timeOffset="45724.75">20063 10908 3174 0,'-21'0'12'0,"8"0"-2"15,2 0 4-15,1 0 7 0,8 0 12 0,-4 0 33 0,4 0 24 16,-2 0 18-16,1 0-8 0,3 0-8 16,-2 0-4-16,2 0-7 0,0 0-2 0,0 0-9 15,0 0-21-15,0 0-4 0,0 0-1 0,0 0 11 16,0 0 15-16,19 11-3 0,-19-11 0 0,34 8-1 15,-9-8 0-15,7 11 16 0,10-5 6 0,8-3 3 16,12 1-2-16,11-1-1 0,8-2 5 0,10-1 4 16,8 0 11-16,12 0-30 0,13 0-27 0,9 0-37 15,18 0-27-15,-2 0 14 0,8 0 24 0,1 0 19 16,8 0 3-16,-4 0 4 0,-9 0-16 0,-5 0-8 16,-18 0 4-16,-12 0 2 0,-9 0 15 15,-19 0 12-15,-17 0 3 0,-16 0-5 0,-13 0-23 16,-13 0-20-16,-10 0-15 0,-11 0-42 0,-3 0-67 15,-7 0-39-15,0 0-74 0,0 0-41 0,-26 0-13 16,26 0-57-16,-31 0-44 0,6 0-78 0,-3 7-79 16,-8-7-166-16,4 0-196 0,-4 0 148 0</inkml:trace>
  <inkml:trace contextRef="#ctx0" brushRef="#br0" timeOffset="46784.54">22875 6628 3331 0,'0'0'1'0,"0"0"-6"16,0 8 0-16,17-8 0 0,-17 0-1 0,0 0 22 16,21 0 21-16,-21 0 23 0,0 0 22 15,16 0 6-15,-16 0 0 0,14 0-10 0,-14 0-6 16,15 0-14-16,-7 0-13 0,3 0-12 0,-5-10-16 16,7 10-5-16,-1 0-5 0,-3 0-6 0,2 0-2 15,5 0 4-15,-5 0-1 0,3 0 2 0,-4 0-1 16,1 0-7-16,0 0-4 0,-5 0 1 0,2 0-1 15,-3 0 0-15,-4 0 4 0,1 0-1 0,-1 12 4 16,-1-12 2-16,0 0-4 0,0 14 4 0,0-14 0 16,0 14 0-16,-17-5-3 0,17 0-12 0,-18 1-11 15,18 0-4-15,-25 0-1 0,25-1 10 16,-20-1 11-16,6 1 0 0,6-3 6 0,-1 0-2 0,9 0 0 16,-13-2 1-16,13 0-2 0,-4-3 6 15,4 1 25-15,0 0 33 0,0-1 32 0,0 1 25 16,0-1 2-16,0 1-13 0,21 2-13 0,-21-1-10 15,25 1-17-15,-25 0-11 0,27 2-11 0,-12 0-17 16,-1-1-6-16,-1 0-10 0,-3 1-11 0,3 0-3 16,-7 0 3-16,0 3-4 0,-6-1 3 0,5 5 1 15,-5 0-1-15,0 1 10 0,0 3-2 0,-22 2-9 16,22 1-39-16,-40 2-51 0,10 0-63 0,-1 0-86 16,-11 1-83-16,7 0-90 0,-12-1-83 0,0-1-162 15,-1-1-140-15,-8 1 132 0</inkml:trace>
  <inkml:trace contextRef="#ctx0" brushRef="#br0" timeOffset="47416.71">21085 8002 3186 0,'0'0'50'0,"0"0"33"0,0 0 55 0,26 0 59 16,-26 0 13-16,20-15 18 0,-20 15-20 0,25 0-19 16,-14 0-24-16,3 0-20 0,-1 0-3 0,0-12-17 15,0 12-23-15,1 0-20 0,-3 0-29 0,0-9-22 16,1 9-23-16,-4 0-4 0,1-3-3 0,-4 3 3 16,3 0 11-16,-5 0-3 0,1 0-1 0,-1 0 4 15,0 0-11-15,1 0-1 0,-4 0-7 16,1 0-4-16,-1 0 0 0,3 0 7 0,-3 14 7 15,0-14-7-15,5 14 5 0,-4-14-7 0,-1 21 2 16,2-10 9-16,-2 2-1 0,0 0-2 0,0 1-5 16,0 2 5-16,0 0 5 0,-23 0-1 0,23 0 1 15,-14 1-5-15,14-1-7 0,-17-2 4 0,17 0-1 16,-10-1-8-16,10-3 7 0,-9 1-4 0,9-2-2 16,0-1 57-16,0 1 69 0,0 1 67 0,0-1 62 15,0 0 1-15,0 1-24 0,22 0-27 0,-22 1-26 16,18-1-18-16,-18-1-22 0,21 0-16 0,-21-1-13 15,18 1-21-15,-18-2-20 0,17 0-22 16,-17-1-17-16,14 1-13 0,-6 1-6 0,-8 1-2 16,8 1 3-16,-8 1-2 0,0 1-1 0,0 1 3 15,0 2 0-15,0 1 2 0,-25 1-42 0,25 0-66 16,-39 0-84-16,17 0-119 0,-2 0-122 0,-9-2-115 16,3 0-49-16,-4-4-6 0,-4 0 16 0,2-2 7 15,-3-2-60-15,0-2-262 0,0-3 20 0,4-2 171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07T02:59:56.3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811 783 1174 0,'0'-3'27'0,"0"1"35"0,0-2 25 16,0 3 41-16,0-3 11 0,0 2 5 0,0-1 19 15,0 1-10-15,0 0-2 0,0 0-9 16,0 1-2-16,0 1 0 0,0-1-6 0,0 1-3 16,0 0-20-16,0 0-4 0,0 0-9 0,0 0-10 15,0 0-8-15,0-1-19 0,0 1-11 0,0-1-20 16,0 1-12-16,0 0-6 0,0 0-11 0,0 0-1 16,0 0-3-16,0 0-5 0,0 0-2 0,0 0 0 15,0 0 1-15,0 0 4 0,0 0 7 0,0 19 8 16,0-19 12-16,0 30 20 0,0-4 4 0,0 5 2 15,-18 8 1-15,18 6-2 0,-17 6 0 0,17 7 2 16,-22 4 9-16,12 2-8 0,-2 1 0 0,-2 4-7 16,2 0-24-16,-1 1 6 0,4 3-7 15,-2 4 2-15,0 1 7 0,7 4-9 0,-4-1 1 16,-2 1 1-16,4-3-7 0,0-2-3 0,1-5 2 16,-2-6 17-16,2-5 12 0,0-7 4 0,-2-1-6 15,3-6-16-15,3-3-28 0,1-5-4 0,0-1 0 16,-5-2-5-16,5-2 18 0,0-3-1 0,0-3-1 15,-4-3 3-15,4-3-4 0,0 0 4 0,-4-5-1 16,4-3-1-16,-1-4 1 0,1-3-1 0,0-2-7 16,0-1-18-16,0-2-17 0,-3-2-35 0,3 0-75 15,0 0-81-15,0 0-109 0,0-27-111 0,0 11-98 16,0-7-182-16,0-3-7 0,0-7 144 16</inkml:trace>
  <inkml:trace contextRef="#ctx0" brushRef="#br0" timeOffset="1266.73">490 790 2115 0,'0'-4'26'0,"0"0"5"0,17 1 13 0,-17 1 25 16,0-2-2-16,0 2 16 0,0 0 6 16,0 2-7-16,12 0-6 0,-12 0-6 0,0 0-4 15,0 0-3-15,0 0-8 0,0 0 2 0,5 0-6 16,-5 0-1-16,8 0 3 0,-5 0-2 0,8 0 8 16,-5 0 6-16,5 0 5 0,0 13 4 0,0-13 0 15,3 0-6-15,0 0-9 0,3 8-12 0,-2-8-7 16,7 0-5-16,-2 0 1 0,-1 0 4 0,4 0 8 15,-1 5 1-15,6-5 6 0,0 0-4 0,1 3-4 16,5-2-6-16,2 2-9 0,3 1-1 0,10-1-6 16,1 0-1-16,9-2 2 0,2 2 9 0,7 0 6 15,5-2 4-15,-2 1 7 0,10-2-5 0,-3 1-8 16,1-1-3-16,6 0-14 0,-1 0-5 16,1 0-4-16,1 0 2 0,5 0-2 0,2 0 7 15,1 0 2-15,0-15 0 0,2 15 9 0,-2 0-9 16,0 0 1-16,-2-10-2 0,3 10-8 0,-1 0-5 15,1 0-1-15,9 0-3 0,5 0 0 0,1 0-1 16,9 0-1-16,9 0 0 0,10 0 1 0,3-8 8 16,11 4 11-16,0-1 10 0,0-2 1 0,2-2-4 15,1-1-13-15,-4-2-4 0,-2 0-2 0,-2 0-5 16,-6-1 3-16,1 1-9 0,-1-1-2 0,2 3 6 16,-3-1-6-16,1 2 4 0,0 0 4 0,-1 1-8 15,-1 0 3-15,1 2-2 0,1 1 1 0,2 0 7 16,0 2-5-16,-2 0 5 0,0 2-7 15,-2-1-3-15,0 2 6 0,3 0-4 0,-4 0 7 16,0 0 1-16,0 0-9 0,-1 0 5 0,-4 0-5 16,-4 0 3-16,-5 0 4 0,0 0 0 0,-3 0-4 15,-4 0-2-15,-5 0 5 0,-4 0-2 0,2 0-1 16,-4 0 3-16,-5 0-2 0,0 0-2 0,-7-10 8 16,1 10-6-16,-5 0 2 0,-3 0-2 0,-5 0-6 15,1-8 12-15,-1 8 1 0,0 0 4 0,-4-5 8 16,-2 5-8-16,-2-2-2 0,-5 1 1 0,-1 0-14 15,-4 0 7-15,-4 0 3 0,-4 1 1 0,0 0 10 16,-8-1-3-16,0 0 1 0,-1 0-1 0,-4 0 1 16,1-1-5-16,-4 0-7 0,-3 2 0 15,-3-3-4-15,1 2 1 0,-4-2-1 0,3 0 0 16,-3 0 4-16,-2-1 0 0,-1 1-7 0,2-2 11 16,-1 2-8-16,1-2 0 0,1 1 1 0,-3-1-6 15,1 0-4-15,1 1 10 0,-1-3 3 0,-2 3-4 16,-1 0 7-16,-3-1-13 0,-1 1 3 0,-2 0 3 15,-3 1 1-15,2 1 13 0,-8-1 0 0,1 1 1 16,-1-1 6-16,-5 3-11 0,2 0 14 0,-3 0 7 16,-4 0-9-16,1 0 9 0,-1 0-9 0,-1 0 4 15,0 0 8-15,0 0-1 0,0 0 5 0,0 0 4 16,0-1 13-16,0 1 5 0,0-1 5 16,0 1-7-16,0-1-2 0,0 1-12 0,0-1-9 0,0 1-8 15,0 0-12-15,0 0-1 0,0 0-6 16,0 0 0-16,0 0-12 0,0 0-8 0,0 0 6 15,0 0-9-15,0 0-1 0,0 0 1 0,0 0-4 16,0 0 4-16,0 14 7 0,0-14 1 0,-20 24 4 16,20-7 2-16,-17 7-2 0,17 7 9 0,-25 9 11 15,11 6 8-15,-1 9 8 0,-2 12-6 0,-1 7 1 16,1 7-6-16,2 6-2 0,-4 2 3 0,2 3 30 16,-5 2 3-16,4-3 18 0,1 2-6 0,-2 0-36 15,2 1-2-15,-3 1-11 0,3-1 16 0,-3-1-5 16,1-4 1-16,-4-3-15 0,4-8-11 0,-4-6 3 15,-2-9 0-15,-1-4 4 0,1-8 9 16,1-5-4-16,-2-4-5 0,4-3 1 0,1-4-5 16,-1-7-7-16,5-3-21 0,1-5-23 0,4-6-27 15,3-2-16-15,-1-4-15 0,6-5-53 0,-3-3-76 16,4 0-118-16,2 0-83 0,-2 0-63 0,-2-22-86 16,-1 22-52-16,0-27-171 0,-5 12-187 0,-2-1 179 15</inkml:trace>
  <inkml:trace contextRef="#ctx0" brushRef="#br0" timeOffset="2631.32">549 2738 2219 0,'14'-9'11'15,"-3"9"7"-15,-4-5 0 0,1 5 30 0,-3-1 15 16,0-3 26-16,-5 3 21 0,4 0-10 0,-1 1-5 16,-3 0-12-16,0 0 3 0,0 0 4 0,3 0 3 15,-3 0 1-15,0 0-13 0,0 0-12 16,2 0-18-16,-2 0-13 0,2 0-5 0,5 0 0 15,-4 0 14-15,4 11 14 0,0-11 9 0,1 0 14 16,6 8-5-16,-1-8 3 0,4 7-5 0,0-7-6 16,6 6-1-16,2-6-6 0,3 5 6 0,1-2-4 15,10-1-3-15,0 0-3 0,3 0-3 0,4 0-7 16,4 0-12-16,6-1-17 0,4-1-8 0,7 0-8 16,8 0 3-16,2 0 13 0,7 0 4 0,5 0 7 15,5 0-3-15,1 0-6 0,6-17-14 0,-2 17-7 16,8 0 6-16,2-15-2 0,1 15 15 15,5-12 22-15,-2 12 6 0,4-11 14 0,-1 11-1 0,4-11-1 16,-1 5 4-16,1 2-8 0,-1-1 2 16,4 1-15-16,-4-2 1 0,1 3-4 0,-7 0 1 15,7 0-16-15,-1 1-19 0,5 2-8 0,7 0-16 16,7 0 9-16,9 0 0 0,10 0 8 0,5 20 3 16,5-20-4-16,-1 0 12 0,-1 0-4 0,-4 0 4 15,-4 0 21-15,-5 0 2 0,-3 0 9 0,-4 0-9 16,-7 0-8-16,1 0-17 0,1 0-5 0,0 0 4 15,0 0-8-15,2 0 14 0,1 0-5 0,-2 0-5 16,-1 0 5-16,1 0-4 0,-1 0-9 16,0-10 4-16,-1 10 0 0,0 0-5 0,-1-5 19 15,-5 5-4-15,4-5-10 0,-5 3 5 0,1 0-10 16,-1 0 10-16,-1 0 0 0,-4 0-5 0,2-1 0 16,-7 2 1-16,-2-1 4 0,-2 1-11 0,-6 0 16 15,-4-1-10-15,-4 0 5 0,-8 1 5 0,-5 0-9 16,0-1 4-16,-6 1-1 0,-1-1 1 0,-8 1 0 15,-3 1-5-15,-6 0 5 0,-5-1 5 0,-3-1 0 16,-9-1-5-16,-4 2-5 0,-4-2 0 0,-8 0 0 16,-4 0 11-16,-1 1 25 0,-7 0 20 0,0 1 20 15,-7-2 10-15,-5 3-30 0,1-2-17 0,-7 2-30 16,2 0-13-16,-4 0-2 0,0 0-6 16,-2 0-5-16,0 0 7 0,0 0-2 0,0 0-2 15,0 0 9-15,0 0-5 0,0 0-7 0,0 0 18 16,0 0-15-16,0 0 1 0,0 0 5 0,0 0-32 15,0 0-14-15,-14 0 3 0,14 0-12 0,0 0 16 16,0 0 15-16,0 0-12 0,0 0-9 0,0 0-31 16,0 0-28-16,0 0-30 0,0 0-39 0,0 0-7 15,0 0-44-15,0 0-24 0,0 0-40 0,0 0-77 16,0 0-64-16,0 0-161 0,0 0-292 0,-21 0 94 16,21 0 146-16</inkml:trace>
  <inkml:trace contextRef="#ctx0" brushRef="#br0" timeOffset="13995.4">3784 7540 3350 0,'6'0'-2'0,"-1"0"0"0,-1 0 1 15,-1 0 9-15,-1 0 38 0,1 0 42 0,-3 0 34 16,3-13 11-16,-3 13-19 0,0 0-26 0,0 0-9 16,0-13-5-16,2 6 4 0,-2-2-2 15,0 0-10-15,1-2-8 0,-1-2 1 0,3-1 7 16,-1-3 10-16,3-2 24 0,-1-3 8 0,2-3 2 16,-1-3 7-16,3-2-16 0,-5-3 12 0,5 1-12 15,-5-2-18-15,1 1 28 0,0 0-6 0,2 2-6 16,-3 1 32-16,0 3-25 0,0 3-30 0,2-1-12 15,-2 4-38-15,1 1-24 0,-2 2-3 0,4 2-1 16,-3 4-6-16,0-1-16 0,-1 5-89 0,0 1-92 16,-1 3-105-16,1 0-90 0,1 3-38 0,-2 0-67 15,-1 1-40-15,0 0-12 0,0 0-59 0,0 18-159 16,0-18 101-16,0 23 123 0</inkml:trace>
  <inkml:trace contextRef="#ctx0" brushRef="#br0" timeOffset="14395.67">3849 6947 4094 0,'15'-17'10'0,"-4"3"32"15,-11-2 36-15,16 2 34 0,-8 1 12 0,-8 2-14 16,0 5-26-16,0 2-29 0,0 4-23 0,0-3-20 16,0 3-9-16,0 0-11 0,-25 0 6 0,25 0-1 15,-28 0-5-15,9 22 11 0,-3-22-9 0,4 19 8 16,-2-19-6-16,3 24-2 0,-2-10 1 15,3 0-4-15,7-2 11 0,-3 0-5 0,1-2 2 16,3 1 0-16,-3-2-2 0,7-2 7 0,-3-1-1 16,4-2 5-16,2-2 6 0,-2-1 7 0,1-1 27 15,2 0-5-15,0 0 0 0,0 0-12 0,0-26-12 16,0 26 31-16,0-28 14 0,0 12 18 0,0-2-3 16,20-2-11-16,-20 2 4 0,14-1 13 0,-14 0 26 15,16 2 10-15,-5-2 2 0,-2 1-10 0,3 1-16 16,1 0-7-16,-2 3-2 0,-4 0 9 0,6 3-13 15,-4 3-21-15,-1 0-24 0,0 3-33 0,1 1-12 16,0 2-7-16,1 2-5 0,0 0 4 16,6 0 0-16,-1 20 5 0,4-20 3 0,4 31-1 15,1-11-73-15,2 3-62 0,-1 5-88 0,0 1-88 16,0 5-17-16,-4 1-35 0,3 2-25 0,-6 4-40 16,-1 4-69-16,-3 6-102 0,-1 4-293 0,-1 2 59 15,-4 2 161-15</inkml:trace>
  <inkml:trace contextRef="#ctx0" brushRef="#br0" timeOffset="15744.16">2148 9211 3216 0,'9'0'13'0,"3"0"-1"0,-2 0 1 16,-4 0 20-16,0 0 26 0,-3 0 53 0,-1 0 57 15,1 0 30-15,-3 0 5 0,0 0-18 0,0 0-44 16,0 0-48-16,0-14-31 0,0 14-25 0,0-14-12 16,0 14 11-16,0-20-11 0,0 4-3 0,0-1-4 15,0-1 5-15,-14-5 6 0,14-1 7 0,0-1 3 16,0-2-12-16,0-2-6 0,0-1-10 15,0-2-8-15,0 0 2 0,19 0-6 0,-19-2-4 16,0 0 5-16,20 0-24 0,-20 2-28 0,8 0-47 16,-8 2-60-16,12 2-51 0,-12 1-50 0,5 3-49 15,-5 2-35-15,0 1-50 0,0 2-61 0,0 1-167 16,0 1-97-16,0 0 118 0</inkml:trace>
  <inkml:trace contextRef="#ctx0" brushRef="#br0" timeOffset="16159.75">2213 8356 4433 0,'11'0'20'0,"-3"-20"1"15,-8 20 13-15,13-17 42 0,-13 17 23 0,8-18 44 0,-8 18 31 16,3 0-22-16,-3-12-36 0,0 12-20 16,0 0 53-16,0 0 25 0,0 0 28 0,-21 26-2 15,21-12-91-15,-21 6-45 0,6 4-32 0,-2 5-22 16,0 2-3-16,-2 3-5 0,-1 0 1 0,1 3-2 15,2 0 4-15,-1 0 0 0,1-1-1 0,-1-1 3 16,-2-1-1-16,5-1-3 0,-2-2-14 0,1-2-21 16,4-6-32-16,1-3 1 0,0-4 12 0,5-5 34 15,0-3 26-15,4-3 19 0,1-5-1 0,1 0-25 16,0 0 8-16,0-22-20 0,18 22 6 16,-18-34 3-16,25 11-6 0,-10-5 9 0,3-2-1 0,0-2 3 15,1-3 11-15,4 1 20 0,-3-3 3 16,0 3 16-16,2-2-2 0,-2 4 0 0,-1-1 28 15,0 3 34-15,-2 2 25 0,-2 3 24 0,-5 1-2 16,4 4-30-16,-2 2-31 0,-3 5-44 0,-1 1-35 16,3 4-21-16,-6 2-7 0,5 6-2 0,-5 0 3 15,9 0 3-15,0 23 0 0,3-5 4 0,0 6-4 16,8 6-60-16,-5 4-76 0,5 4-106 0,-3 3-159 16,1 1-101-16,-3 3-64 0,-3-1-48 0,0 6-31 15,-3-2-56-15,2 2-300 0,-4 1 27 16,1 2 192-16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07T03:00:16.8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387 864 2809 0,'0'-7'-1'15,"4"2"4"-15,-1-1-2 0,-3 0 2 0,3 0 0 16,0-2 6-16,-3 5 14 0,5-1 5 0,-5 3 13 16,3 1 5-16,-3-2 8 0,0 2 15 0,0 0 8 15,0 0 2-15,0 0-12 0,0 0-15 0,3-1-15 16,-3 1-15-16,1-2-5 0,6 1-6 16,-1 1 2-16,3 0 9 0,-1-1 10 0,6-1 11 0,1 2 10 15,2 0 1-15,2 0-4 0,3 0-1 16,1 0-3-16,5 0-2 0,1 0 1 0,4 0-2 15,1 14 1-15,5-14 2 0,0 0-6 0,7 0 1 16,-1 0-7-16,7 6 1 0,-4-6 2 0,4 0-1 16,6 6-2-16,-5-6-11 0,10 2-8 0,7 1-7 15,2-1-9-15,7 0 17 0,3 1 18 0,6-3 8 16,3 2 11-16,3-2-12 0,6 1-11 0,-6-1-12 16,9 0-5-16,-1 0-6 0,-1 0-9 0,1 0 1 15,-1 0-3-15,5 0 3 0,1 0 2 0,5 0 3 16,1 0 5-16,0 0-5 0,10 0-5 15,4 0-13-15,10 0-1 0,4 0 1 0,11 0 11 16,10 0 25-16,1 0-7 0,4 0 4 0,4 0-4 16,1 0-12-16,2 0 6 0,-1 0-3 0,-4 0-3 15,-3-16-4-15,-3 16 0 0,4 0 1 0,1 0 4 16,0 0-1-16,2 0 0 0,0 0-1 0,-1 0-3 16,3 0-2-16,4 0 0 0,2 0 2 0,-3 0 1 15,6 0-2-15,-8 0 4 0,9 0-1 0,1 0-4 16,3 0 7-16,-2 0-4 0,0 11 2 0,3-11-2 15,-1 7-3-15,2-7 2 0,-4 7-6 0,0-7 10 16,-3 6-2-16,-2-4-1 0,1 1 4 0,-6-3-6 16,-1 0 2-16,-8 0 0 0,1 0-4 15,-5 0 4-15,-1 0 1 0,-3 0-6 0,-3 0 11 16,-7-15-4-16,-4 15 2 0,-3 0 2 0,-5-13-5 16,-6 13 0-16,-4-13-6 0,-4 13 5 0,-10-14 6 15,2 8 5-15,-11 0 7 0,-2-1 2 0,-12 3 4 16,-1-2 0-16,-9 0 6 0,-2 1 10 0,-14-1 8 15,-3-1 7-15,-9 0 1 0,-5 1-1 0,-10 0 3 16,-5-1 4-16,-5 3 4 0,-8-2-8 0,-5 2-7 16,-6 1-12-16,0 0-17 0,-2 1-2 0,-3 0-15 15,-1 1-5-15,0 1 4 0,0-2-7 0,0 2 6 16,0 0 1-16,0-1-8 0,0 1 8 0,0 0-4 16,-17 0-4-16,17 0 3 0,-15 0 1 0,15 0-4 15,-25 0 2-15,9 0-4 0,1 15 3 16,-2-15-1-16,-5 20 10 0,-1-5 14 0,-1 7 0 15,-2 6 10-15,-2 7 1 0,0 6-4 0,-1 8-3 16,2 5 7-16,-1 7-9 0,0 6 0 0,0 1-6 16,8 3-9-16,-5 3 0 0,7 2 9 0,2-2 5 15,-1 5-4-15,3 1 12 0,-1 0-24 0,1 2 0 16,-2-2 0-16,1-2-15 0,-1-3 15 0,1-3-5 16,-1-7-5-16,-1-6 15 0,0-6-4 0,-2-7-6 15,4-3-5-15,-5-6-113 0,2-5-63 0,0-4-65 16,2-5-91-16,-2-4-39 0,2-5-111 15,-1-5-128-15,0-5-274 0,-2-4-64 0,1 0 174 0</inkml:trace>
  <inkml:trace contextRef="#ctx0" brushRef="#br0" timeOffset="1171.59">161 617 2880 0,'0'-12'22'0,"18"1"13"0,-18 3 19 0,16 2 13 15,-16-1-18-15,14 4-6 0,-14 1 9 16,0 2 23-16,14 0 34 0,-14 23 31 0,0-5 4 16,0 5-2-16,0 6-7 0,5 8-9 0,-5 8-10 15,0 4-11-15,0 8-9 0,0 3-16 0,0 4 0 16,0 3-3-16,0 5 1 0,0 0 8 0,0 0 3 16,0 0 10-16,28 0 6 0,-28-3 21 0,17 2-2 15,-17 2-1-15,26-1-13 0,-17 1-22 0,2 0 13 16,0-2 9-16,-6-2 11 0,4 1 1 0,-9-6-21 15,8-4-27-15,-8-4-12 0,4-3-12 0,-4-4-10 16,0-5 3-16,0-3-3 0,0-4-7 0,0-2 6 16,0-3 2-16,0-6 0 0,0-2 2 15,-21-3-14-15,21-5-7 0,0 0-11 0,0-4-2 0,-13-1-1 16,13-3-1-16,0-1 3 0,0-1 17 16,0-2 23-16,0-1 20 0,0-2 18 0,0 0 6 15,0-1-9-15,0 0-7 0,0 0-10 0,0 0-14 16,0 0-6-16,0 0-14 0,0 0-14 0,0 0-10 15,0 0-7-15,0-18 0 0,19 18-3 0,-19-10-1 16,11 10-7-16,1-12 0 0,-3 12 1 0,5-12 4 16,4 3 1-16,3 1-2 0,9-1 1 0,-1 1-3 15,7-2 7-15,7 0 0 0,9 0 2 0,5-2-2 16,10 1-1-16,4 0-1 0,10-2-4 0,11 0 6 16,2 2-5-16,9-2 6 0,4-1 0 15,3 0-4-15,9 0 3 0,9 2-4 0,-1 0-1 16,13 1 1-16,6 1 3 0,4-1-1 0,9 1 1 15,8 2 1-15,7 0-16 0,11 0-27 0,4 1-13 16,10-1-7-16,10 1 11 0,10 1 32 0,9 1 16 16,7-1 7-16,5 2-3 0,6 0 2 0,5-1-3 15,1 2 2-15,1 0 1 0,-2 1-6 0,-1 1 7 16,-2 1-4-16,1 0 2 0,-4 0 4 0,0 0-7 16,-3 0 4-16,-4 0-3 0,1 0-1 0,-3 14 1 15,-5-14-1-15,0 0 1 0,-4 14-2 0,-2-14-2 16,-1 11 3-16,-6-11 3 0,-3 10 2 0,-4-10 0 15,-3 13-5-15,-8-7-5 0,-3 0 2 16,-9 1 4-16,-3-1 3 0,-7-1-2 0,-7 2-1 16,-8-2-1-16,-13-1-1 0,-2 1 5 0,-15 0-2 15,-7-1 2-15,-8-1 0 0,-11 1-5 0,-12-1 3 16,-7-1 0-16,-10-1-3 0,-10 1 6 0,-7-2-2 16,-5 1-1-16,-13-1 7 0,-7 0-6 0,-5 0 1 15,-8 0 1-15,-6 0-7 0,-6 0 3 0,0 0-3 16,-9 0-4-16,-2 0 2 0,0 0-1 0,0 0 1 15,0 0-9-15,0 0-28 0,-19 0-31 0,19 0-37 16,-16 0-43-16,16 0-32 0,-18 0-73 0,18 0-86 16,-25 0-70-16,11 0-62 0,3 0-80 15,-3 0-103-15,-1 0-219 0,-1 0-234 0,2 0 183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07T03:00:28.5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3852 2980 263 0,'22'0'1'16,"-5"0"-1"-16,-2 0-6 0,-1 0-1 0,-6 0 1 16,0 0-2-16,-3 0 12 0,-4 0 21 0,-1 0 35 15,0 0 52-15,0 0 45 0,-19 12-6 0,19-12-13 16,-15 0-42-16,15 11-39 0,-20-11-2 0,20 7 1 16,-16-7 15-16,16 8 19 0,-14-8 10 0,14 4-2 15,-11-3-6-15,11 1-4 0,0-1-7 0,-9 0 9 16,9 0 5-16,0-1 4 0,0 1 10 15,0-1-2-15,0 0 8 0,0 0-3 0,0 1-2 16,0-1-4-16,0 0-9 0,0 0-1 0,0 0-10 0,0 0-1 16,0 1-11-16,0-1-8 0,19 0-7 15,-19 0-7-15,11 0 0 0,-1 0 0 0,3 0 6 16,2 0 0-16,4 0 1 0,1 0 1 0,5 0-6 16,1 0-1-16,4 0-1 0,1 1-5 0,2-1 0 15,2 1 4-15,1 0-6 0,4 0 2 0,2 1-8 16,0-1-8-16,5 0 5 0,2 1 8 0,4 0-6 15,1-1-5-15,4 1-17 0,12-2-16 0,4 1 10 16,7 0 26-16,3 0 21 0,9-1 7 0,6 0-8 16,1 0-20-16,5 0-20 0,-9 0-5 15,5 0 3-15,-4 0-9 0,2 0 3 0,0 0 0 16,2 0-6-16,2 0 5 0,4 0-3 0,14 0-1 16,-2 0-3-16,7 0 32 0,1 0 11 0,8 0 6 15,3 0 16-15,1 0-12 0,-1 0-4 0,-8 0-1 16,7 0-9-16,-1 0-23 0,-1-15 0 0,4 15-2 15,0 0-6-15,6 0 8 0,-6 0-12 0,10 0 3 16,-1 0 6-16,4 0-6 0,0 0 7 0,3 0 2 16,0 0 0-16,-4 0 0 0,6 0 0 0,0 0-8 15,1 13-1-15,0-13 8 0,1 0 3 0,-4 0 4 16,0 0 7-16,6 6 0 0,-2-6 6 0,2 0 6 16,-1 0-3-16,-3 0 4 0,0 0-7 15,7 0 0-15,1 0 4 0,-2 0-15 0,4 0 3 16,4 0-7-16,-3 0-8 0,2 0 8 0,7 0 6 15,-3 0 3-15,2 0 1 0,-4 0 5 0,3 0-10 16,-1 0-7-16,0 0-6 0,1 0-7 0,-1 0-1 16,-1 0 4-16,-4 11 4 0,0-11-4 0,2 0-4 15,-2 0 0-15,0 0 0 0,-4 5-4 0,-4-5 4 16,4 0-4-16,-4 0 0 0,2 0 20 0,-5 0-8 16,2 0 4-16,-3 0 0 0,1 2-11 0,1-2 6 15,4 2-7-15,-5-2 3 0,6 0 1 0,-5 1-9 16,-1 0 5-16,5 0-12 0,-3 0 3 15,5 2 5-15,-6-3 7 0,0 3 8 0,-2-2-13 16,-2 1 2-16,0-1-4 0,-1 2 0 0,1-3 0 16,-3 3 3-16,-5-2-3 0,2 1-4 0,4-1 7 15,-4 0-3-15,-2 2-1 0,5-1-4 0,-7-1 2 16,0 1-3-16,0 0 2 0,-4 0-5 0,2 1 3 16,-5-1 2-16,-5 1 0 0,4 0 8 0,-10-1-5 15,-2 2 0-15,0 0 0 0,-7-1 1 0,-1 2 3 16,-10-2 0-16,-8-1 0 0,-4 2 0 0,-4-2 3 15,-2 0 1-15,-10-2 20 0,-3 0 29 0,-6 0 21 16,-13 0 21-16,2 0-13 0,-14 0-30 0,-6 0-19 16,-2-14-23-16,-9 14-10 0,-6 0-2 15,-3 0-1-15,-5 0-4 0,-2 0 1 0,-4-10-2 16,-2 10-10-16,-6 0-67 0,2 0-84 0,-2 0-93 16,0 0-86-16,0 0-2 0,0 0 25 0,0 0 27 15,-22 0-7-15,22 0-61 0,-25 0-98 0,8 22-138 16,-11-22-325-16,-5 13 102 0,-5-13 158 0</inkml:trace>
  <inkml:trace contextRef="#ctx0" brushRef="#br0" timeOffset="6011.99">14331 5867 2098 0,'-1'-1'22'0,"-1"-1"6"0,0 1 4 0,2 0 4 16,0 1-17-16,0-1 1 0,0 1 7 15,0-1 3-15,0 1 3 0,0-1-3 0,0 0-5 0,0 0-3 16,0 0-8-16,0 0-5 0,0 0-5 16,0 0-1-16,0 1-4 0,0-1-2 0,0 1 2 15,-1 0 0-15,-2 0-2 0,3-2 8 0,-2 1-2 16,1 0-5-16,-1 1 7 0,2-2-4 0,-1 1-1 15,1 0-1-15,-2 0-1 0,0 1-1 0,2-2 3 16,0 2 4-16,0 0 10 0,0 0 12 0,0-1 8 16,0 1 16-16,0-1-11 0,0 0-7 0,0 1 0 15,0-2-19-15,0 1 10 0,0-1 5 0,0 1 8 16,0 1 12-16,0-2 0 0,0 1-3 16,0 1-3-16,0 0-2 0,0 0-4 0,0 0 1 15,0 0-4-15,0 0-4 0,0 0 5 0,10 0 2 16,-10 0 5-16,0 0 6 0,0 0-5 0,0 0 3 15,0 0-1-15,0 0 0 0,0 0 4 0,0 0-7 16,0-1-5-16,0 1-7 0,0 0-6 0,8-2-5 16,-8 2-7-16,3-3-2 0,-3 3-3 0,3-3-1 15,3 2 1-15,-1-1 0 0,-1 0-6 0,2-1-1 16,2 0 1-16,3 0 4 0,2 2 14 0,-3-4 7 16,6 3 3-16,4-1 2 0,2 0-1 0,0 1 4 15,1 1 4-15,3-2 7 0,-1 3-1 0,5 0-10 16,-1 0-8-16,-1 0-10 0,-2 0-6 0,-1 0 4 15,2 0-1-15,-4 20 3 0,-3-20-5 16,-4 17-3-16,-1-17 4 0,-1 22 7 0,-5-7 12 16,1 2 8-16,-9 3 5 0,1 2-2 0,-2 4 7 15,0 3 5-15,0 4-5 0,-25 0-3 0,25 2-18 16,-31-1-4-16,8-1-9 0,-1-1 1 0,-5 0 1 16,-8-2-4-16,-1-4-2 0,-4-2-2 0,-4-5 0 15,-4-5-6-15,-4 0 8 0,3-8-10 0,-1-5 1 16,-2-1 1-16,8 0-19 0,-1-27 2 0,4 27-4 15,4-36-1-15,0 13 13 0,6-1 8 0,4-2 0 16,6-2-4-16,-1-1 5 0,7-2-2 16,3-1-5-16,5-3 4 0,4 0-6 0,5-2 0 15,0 1 3-15,0-2 3 0,28 1-3 0,-8 0-1 16,5 3 0-16,6 1-1 0,2 3 1 0,9 4-4 16,3 4 5-16,4 2-4 0,3 7 1 0,2 3-29 15,0 4-44-15,4 5-58 0,-7 1-80 0,0 0-65 16,-1 24-58-16,-8-7-55 0,-5 2-74 0,-4 4-199 15,-1 4-38-15,-2 1 114 0</inkml:trace>
  <inkml:trace contextRef="#ctx0" brushRef="#br0" timeOffset="7005.16">20407 7612 2142 0,'15'-2'12'0,"1"0"29"16,-1-1 24-16,2 0 29 0,5-1 19 0,-5 1 4 16,3 0 19-16,2 1 7 0,-3 1 2 0,4 0 0 15,-5 1-6-15,4 0-12 0,-2 0-8 0,-1 0-18 16,3 0-28-16,-8 0-15 0,6 18-17 0,-6-18-5 15,-6 16 5-15,4-16-5 0,-3 25 1 16,1-8 9-16,-6 3 1 0,2 2 5 0,-4 3-7 16,3 4-10-16,-5 1-13 0,0 2-4 0,0 0-4 15,0 2-1-15,0 0 0 0,-27-1 2 0,27-3 3 16,-35 1 0-16,14 0-7 0,-5-1 1 0,-5-4-5 16,-5-1 0-16,-6-3 0 0,-4-5-2 0,-1-2 3 15,-1-7 0-15,-2-7 0 0,-7-1-2 0,7 0-3 16,-1-32 6-16,-3 12-4 0,9-5 1 0,1-2 2 15,6-3-11-15,3-3 3 0,6-1 1 0,4-1-6 16,8-1 6-16,11-3-2 0,-2-1-5 16,8-2 11-16,0 0-7 0,28-1 6 0,-9 2 5 15,10 1-3-15,4 1-2 0,4 5 4 0,6 3-6 16,5 5-6-16,1 5 1 0,-3 4-4 0,1 8 0 16,-2 2-1-16,-6 6-30 0,2 1-39 0,-6 0-52 15,-6 21-79-15,-3-21-58 0,-5 33-67 0,-4-11-72 16,-6 2-108-16,1 4-263 0,-7 0 80 0,-2 2 125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07T03:02:22.5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12711 4945 4406 0,'21'0'0'0,"4"0"-3"16,-8 0 10-16,0-14 25 0,2 14 30 0,-5 0 24 15,-2-14 10-15,-2 14-3 0,-6 0-5 0,-1 0-3 16,-1 0 1-16,-1 0-17 0,-1 0-19 0,5 0-15 15,-5 0-16-15,0 18-3 0,0-18-1 16,0 27 0-16,0-10-6 0,0 4-4 0,0 4-3 16,-20 1-3-16,20 2-4 0,-19 4 7 0,5-3-6 15,-1 3-40-15,-2 2-47 0,0-5-44 0,-3-1-35 16,-2-5 6-16,2-1 19 0,-5-3 21 0,3-5 18 16,-3-7 21-16,2-4 23 0,-5-3 18 0,2 0 27 15,2 0 11-15,-1-27 20 0,7 10 28 0,1-5 27 16,1-2 31-16,4-1 22 0,4-4 12 0,0 1 5 15,7 0 22-15,1-1 3 0,0 3-1 0,0-1-6 16,17 3-29-16,-17 1-23 0,26 1-26 16,-9 3-29-16,2 1-16 0,-2 3-25 0,5 1-9 15,-1 4-4-15,-2 0-39 0,0 4-50 0,1 1-74 0,-6 2-70 16,0 2-42-16,-3 1-24 0,-2 0-29 16,-3 0-62-16,0 0-67 0,-1 22-106 0,-3-22-278 15,-1 21 44-15,2-21 142 0</inkml:trace>
  <inkml:trace contextRef="#ctx0" brushRef="#br0" timeOffset="501.41">12875 5011 4811 0,'25'0'11'0,"3"-17"44"0,-3 17 74 16,-2-15 145-16,0 15 125 0,-3-17 51 15,-6 17-11-15,-4-11-105 0,-1 11-114 0,-6 0-85 16,-3 0-54-16,0-8-34 0,0 8-10 0,0 0 3 15,0 0 22-15,0 0 9 0,-22 26 6 0,22-11-5 16,-15 3-17-16,15 4-2 0,-19 3-3 0,19 5 0 16,-20 0-10-16,20 3-8 0,-14 3-5 0,14 0-13 15,-8 3 1-15,8 3-9 0,-4 1-6 0,4-2-2 16,0 2 0-16,0-1 3 0,0-4 0 0,0 2 2 16,0-7-3-16,0-5-1 0,17-7 2 0,-17-2 1 15,0-4 9-15,0-5 7 0,14-3 4 0,-14-5 2 16,0-2-8-16,0 0-8 0,11 0-5 0,-11-26-3 15,9 9 0-15,-4-4-4 0,4-5-1 16,-3-4 0-16,3-3-4 0,-2-5 1 0,2 1-4 16,-4-3-5-16,4 1 2 0,-3 0-3 0,-1 1 5 15,4 0 3-15,-4 4 2 0,3 1 5 0,-4 1 3 16,4 0-3-16,-2 3 3 0,2-1 2 0,-2 3-1 16,3 0 5-16,-1 1-4 0,5 0 4 0,-3 1 5 15,0 2 18-15,4 3 1 0,1 2-6 0,-1 1-5 16,3 4-19-16,-1 3 0 0,-1 1 0 0,1 5 0 15,-1 2 0-15,1 2 0 0,-2 0 0 0,1 0 0 16,-1 30 0-16,-1-13 0 0,-5 2 0 0,2 5 0 16,-5 2-24-16,-3 3-48 0,-2 0-60 15,0 4-77-15,0-2-61 0,-24 1-67 0,24 0-91 16,-32-1-95-16,12 0-49 0,-1-3 8 0,-2 1 11 16,0-4 17-16,1-4-15 0,-3-3-73 0,5-1-202 15,-3-5 46-15,6-3 149 0</inkml:trace>
  <inkml:trace contextRef="#ctx0" brushRef="#br0" timeOffset="1345.76">13443 5227 4354 0,'28'-11'27'0,"-1"1"54"0,-9-1 66 16,-2 0 112-16,1-3 107 0,-5 2 58 15,-1 3 9-15,-5 2-47 0,2 1-85 0,-6 2-73 16,1 0-61-16,-2 1-58 0,-1 1-53 0,0 1-39 15,0 1-23-15,0 0-6 0,0 0 0 0,0 0 1 16,0 0 7-16,0 0-1 0,0 0 5 0,0 17 4 16,0-17-4-16,28 13 4 0,-28-13-6 0,19 15-3 15,-19-15 1-15,23 12-2 0,-23-12 6 0,20 0-2 16,-20 0-1-16,13 0-2 0,-13 0-1 0,9 0 0 16,-9-16 4-16,11 16 1 0,-11-23 1 0,5 9-7 15,-4-1-3-15,2 0-6 0,-3 0-5 0,0-1 0 16,0 3-5-16,0-2-5 0,0 3-15 0,0-2-5 15,0 5-4-15,0-1-9 0,0 2-9 16,-18 1-8-16,18 2 2 0,0 4 16 0,-16 1 24 16,16 0 20-16,-19 0 10 0,10 17 4 0,-3-17 5 15,-2 26 3-15,1-10-3 0,1 3 0 0,3 1 2 16,-2 3-7-16,-2 1 11 0,6-2-5 0,-3 2-4 16,6 1 8-16,-4 0-9 0,3-1 3 0,2 0 5 15,-2-1-11-15,5-3-2 0,0 1-3 0,0-1-4 16,0-2 6-16,0-4 3 0,21-1 12 0,-21-1 4 15,18-4-3-15,-18-2 5 0,28-3-6 0,-11-3-1 16,2 0 1-16,-2 0 1 0,0-27-2 0,5 27 0 16,-4-28 3-16,1 12 22 0,-2-1 17 0,-1-1 27 15,-1 1 18-15,1-1-1 0,-1 1 4 16,-1-2 4-16,-3 2-3 0,-3 0-1 0,1 2-4 16,-4-1-20-16,1 1-14 0,-3 1-9 0,0 1-12 15,-3 0-8-15,0 1-6 0,0 2-12 0,0-1-5 16,0 2-3-16,0 3-3 0,0 0-4 0,0 2-3 15,0 2-4-15,0 0-2 0,0 2 2 0,-15 0-1 16,15 0 7-16,0 0 3 0,-16 20 1 0,16-20 5 16,-17 21-6-16,5-7-2 0,5 4 2 0,-2 1-6 15,4 1 4-15,-2 2-11 0,4 1-20 0,1 2-16 16,0-1-11-16,2-1-4 0,0 3 5 0,0-2 0 16,0 1-17-16,0-3-3 0,0 0-3 15,17-3 11-15,-17 0 19 0,0-2 15 0,0-5 13 16,14-3 13-16,-14-3 12 0,0-1 7 0,0-3 7 15,0-2-1-15,0 0-12 0,0 0-6 0,0-21-20 16,0 21-7-16,0-30 2 0,0 10-2 0,-18-2 9 16,18-2 5-16,-17-1 7 0,17-1 5 0,-16 1 11 15,16-1-2-15,-11 0-2 0,11 2 3 0,0-3 1 16,0 3 1-16,0-1 0 0,24 2 9 0,-24-1 15 16,32 3 17-16,-12 0 21 0,-1 3 0 0,7 0-18 15,-1 3-12-15,2 4-21 0,1 2-3 0,1 4 4 16,-1 3-6-16,-2 2-1 0,2 0-11 15,0 18-7-15,-3-18 3 0,-3 33-2 0,-3-10 5 0,-2 5-8 16,-2 3-42-16,-2 4-65 0,-6 3-99 16,-2 3-111-16,-5 1-73 0,0 5-36 0,0 1-10 15,-20 0-10-15,20 0-41 0,-34-2-59 0,13 0-142 16,0-5-211-16,-1-7 157 0</inkml:trace>
  <inkml:trace contextRef="#ctx0" brushRef="#br0" timeOffset="1688.85">14552 4881 4500 0,'32'-35'-3'16,"-5"0"3"-16,-3 1 21 0,-3 3 55 0,-8 0 76 16,3 3 58-16,-5 6 24 0,-5 4-39 0,-3 8-81 15,-1 2-68-15,-2 4-46 0,0 3-17 0,0 1 10 16,-20 0 8-16,20 25 4 0,-30-6-2 0,11 6-5 15,-5 6 11-15,0 4-11 0,-5 5 3 0,1 4 3 16,-3 1-12-16,0 1 7 0,1 0-5 0,2 0 7 16,2 1-47-16,-2-2-39 0,2 1-14 0,5-3-31 15,0 1 33-15,8-2 45 0,2-1 13 0,7-3 28 16,1-4 14-16,3-4-5 0,0-3 10 16,29-4 21-16,-9-3 23 0,4-7 15 0,2-3-1 15,5-5-16-15,0-1-23 0,2-4-13 0,-1 0-8 16,1 0-11-16,1 0-2 0,-4-21-52 0,-2 21-55 15,-4-20-70-15,-2 20-71 0,-3-21-48 0,-4 10-60 16,-1 1-52-16,-3-3-59 0,-5 2-122 0,2-3-239 16,-2-2 118-16,2 1 132 0</inkml:trace>
  <inkml:trace contextRef="#ctx0" brushRef="#br0" timeOffset="2084.84">14907 4814 4613 0,'12'-15'21'0,"1"0"75"16,-2 1 107-16,-4 2 126 0,6-5 97 0,-4 4 20 16,-1 3-42-16,-5 3-83 0,-1 1-90 0,1 1-80 15,-3 0-59-15,1 2-42 0,-1 1-29 0,0 2-16 16,0 0-9-16,0 0 4 0,0 0 12 0,0 0 32 16,-17 26 18-16,17-10 8 0,0 5 9 0,-20 2-20 15,20 6-3-15,-11 3-9 0,11 1-17 0,-9 4-6 16,9 1-10-16,0 3-2 0,0 0-5 0,0 1-6 15,0 2 0-15,0 2 4 0,0-5-1 0,0 3 1 16,0-1 0-16,17-2-5 0,-17-4 5 16,15-2-5-16,-15-5 8 0,19-7 12 0,-19-3 40 15,20-7 2-15,-10-6-8 0,2-7-14 0,0 0-40 16,2-21 0-16,2 2 0 0,2-3 0 0,1-3 0 16,-2-5 0-16,5-5 0 0,-3-2 0 0,-1-2 0 15,-2 1 0-15,2-3 0 0,-4-2 0 0,2 1 0 16,-1 0 0-16,1 1 0 0,-2-1 0 0,0 3 0 15,1 1 0-15,1 2-54 0,-1 4-85 0,1 2-100 16,-1 4-114-16,-2 4-113 0,1 5-122 0,-5 6-71 16,0 2-44-16,-2 7-13 0,2 2 33 0,-4 0-45 15,1 26-262-15,-2-8 179 0,-2 6 172 0</inkml:trace>
  <inkml:trace contextRef="#ctx0" brushRef="#br0" timeOffset="11236.02">15508 11299 3033 0,'0'0'-1'0,"0"5"-1"0,0-5-2 0,0 4-2 16,0-4 3-16,15 0 10 0,-15 0 14 0,0 0 23 15,0 0 14-15,0 0 3 0,0 0 2 0,13 0-13 16,-13 0-11-16,9 0-7 0,-9 0-6 0,14 0-6 16,-5 0 2-16,5 0 6 0,2 0 1 0,5 0 18 15,1 0 16-15,5 0 12 0,2 0 19 0,7 0 4 16,3 0-3-16,2 0-2 0,8 0-7 0,3 0-5 16,3 0 0-16,4 0 0 0,0 0 7 15,3 0-7-15,3 0-22 0,6 0-6 0,5 0-7 0,2 0 5 16,3 0 30-16,-1 19 9 0,0-19 7 15,-3 15-3-15,-1-15-21 0,-7 14-4 0,-15-14-18 16,-3 11-3-16,-12-11 7 0,-8 7-16 0,-6-7-9 16,-11 0-8-16,-6 0-21 0,-1 0-2 0,-7 0-58 15,0 0-54-15,0 0-26 0,0 0-51 0,0 5-22 16,-26-5-46-16,26 5-120 0,-34 1-132 0,9-1-171 16,-6 4-338-16,0-2 154 0</inkml:trace>
  <inkml:trace contextRef="#ctx0" brushRef="#br0" timeOffset="11972.22">15407 12709 3183 0,'0'0'32'15,"0"0"7"-15,0 0 5 0,0 15 16 0,0-15-3 16,0 0 23-16,0 0 20 0,0 0 10 0,0 0-5 16,0 0-3-16,0 0-13 0,0 0-10 0,0 0-15 15,0 0-14-15,0 0-8 0,0 0-13 0,0 0 6 16,0 0 17-16,0 6 21 0,20-6 29 0,-20 10 24 15,25-6 20-15,-5 1 31 0,6 2 26 16,7-2 17-16,6 2-3 0,10-2-8 0,6-1-6 16,7-1-25-16,9 0 3 0,7 0-18 0,4-2-23 15,10 1-15-15,6 0-45 0,9 0-28 0,6 2-26 16,2 0-4-16,6 0 31 0,3 2 27 0,0 0 12 16,4 1 3-16,-7-1-11 0,-5-1-6 0,-9-1 2 15,-9-2 6-15,-13-1-5 0,-15-1-12 0,-9 0-5 16,-15 0-4-16,-12 0-9 0,-6 0-15 0,-14 0-10 15,-4-16-22-15,-6 16-8 0,-2 0-14 0,-1 0-40 16,-1 0-51-16,0 0-63 0,0 0-65 0,0 0-50 16,0 0-55-16,-17 0-92 0,17 0-54 15,-17 0-47-15,17 0-38 0,-28 0-27 0,13 0-58 16,-7 15-165-16,0-15-160 0,-1 0 182 0</inkml:trace>
  <inkml:trace contextRef="#ctx0" brushRef="#br0" timeOffset="19185.06">18912 10664 2549 0,'-3'0'2'0,"-5"0"-1"0,8 0 3 15,-3 0 1-15,3 0 11 0,0 0 11 0,0 0 17 0,0 0 17 16,0 0 0-16,0 0 8 0,0 0-10 16,0 0-8-16,0 0-14 0,0 0-14 0,0 0-12 15,0 0-8-15,0 0 8 0,0 0 29 0,0 0 29 16,14 0 18-16,-14 0 15 0,15 0-13 0,-2 13-11 16,4-13-7-16,1 11-13 0,10-11 2 0,0 13-9 15,6-8 0-15,5 0-13 0,5 2-10 0,7-3-6 16,5 1-8-16,4 0 7 0,13 0-6 0,5 2 1 15,1-3 2-15,6 2-7 0,7-2-6 0,0 2-2 16,5-1-8-16,3 0 2 0,4-1-1 0,3-1 5 16,3-1-1-16,-3 0 3 0,2-2-2 15,-4 2 0-15,-4-2 15 0,-3 1 7 0,-6 0 16 16,-2 3 11-16,-8-1 3 0,-3 2 6 0,2 1 10 16,-2-1 4-16,-9 1 6 0,1-1 0 0,-10-1-9 15,-8-2-3-15,-4 1-1 0,-8-2-1 0,-10 0 7 16,-10-1-5-16,-5 0-8 0,-5 0-16 0,-4 0-17 15,-7 0-11-15,0 0-16 0,0 0-3 0,0 0-7 16,0 0-3-16,0 0 5 0,0 0 3 0,0 0 5 16,0 0 7-16,0 19-3 0,0-19-1 0,0 29-1 15,-21-9-1-15,21 4-2 0,-14 1 4 0,14 5-2 16,-17 2 1-16,17 5 6 0,-19 1-1 0,8 6 32 16,-1-1-1-16,-1 4-2 0,-1 0-3 15,0 1-32-15,-3 3 8 0,0 0 2 0,-3 1-2 16,1 2-38-16,1 1-30 0,-5 6-44 0,4 2-41 15,-1-1-15-15,-4 1-46 0,3-2-41 0,-7-2-66 16,0-3-74-16,-2-7-84 0,-4-8-177 0,2-8-197 16,-4-7 127-16</inkml:trace>
  <inkml:trace contextRef="#ctx0" brushRef="#br0" timeOffset="19811.9">19034 10656 3645 0,'0'-2'38'0,"0"1"-6"0,0-1-6 16,0 2-8-16,0 0-45 0,0 0 6 0,0 0 5 16,0 0 39-16,0 0 29 0,0 25 32 0,0-9 39 15,0 3 0-15,0 7-4 0,-17 6-14 0,17 8-26 16,0 3-20-16,-17 7-16 0,17 5-3 0,-17 4 3 15,8 4 1-15,-7 2 0 0,2 0 3 0,2-2-10 16,-5-1 4-16,0 0 2 0,-2-3-24 0,2-2 7 16,-3-4-11-16,1-1-8 0,-1-1 7 0,5-4-11 15,-3-2 4-15,6-4-5 0,-3-7-1 0,4-1 4 16,6-5 20-16,-6-6 29 0,6-6 29 16,4-4 28-16,-2-4 30 0,3-2 62 0,0-3 57 15,0 0 10-15,0-3-42 0,0 0-82 0,25 0-88 16,-4 0-41-16,7 0-13 0,10 0-2 0,8 0 11 15,12 0-1-15,5 0-8 0,15-18 2 0,6 18-6 16,12 0-2-16,6-17 2 0,12 17-4 0,2 0-7 16,7-9 8-16,9 9 13 0,-2 0 18 0,7 0 26 15,-1 0 16-15,-8 0 12 0,5 0 3 0,-12 0 8 16,-5 0-2-16,-4 0-2 0,-8 0-3 0,-9 0-23 16,-7 0-11-16,-7 0-11 0,-6 0-12 0,-12 0-6 15,-7 0-8-15,-9 0-3 0,-12-17-7 0,-7 17-5 16,-11 0-9-16,-3 0-64 0,-12-11-78 15,1 11-112-15,-3 0-175 0,0 0-119 0,0 0-34 16,0 0-27-16,-25 0 16 0,8 0-28 0,-6 0-210 16,-5 0-149-16,-3 0 167 0</inkml:trace>
  <inkml:trace contextRef="#ctx0" brushRef="#br0" timeOffset="31681.56">18906 4489 2343 0,'0'0'-3'0,"0"0"-1"0,0 0 2 0,0 0-3 15,0 0 3-15,0 0 4 0,0 0 4 0,0 0 19 16,0 0 23-16,0 0 13 0,0 0 8 0,0 0-3 16,0 0-11-16,0 0-5 0,0 0-1 0,0 0-10 15,0 0-10-15,0 0-4 0,20 0 2 0,-6 0 11 16,3 0 15-16,1 0 3 0,12 0-4 0,9 0-5 15,1 0-12-15,14 0-4 0,2 14-2 0,9-14-3 16,8 0 5-16,10 0 6 0,-1 8 9 0,5-8-3 16,0 0-4-16,12 0-14 0,4 0-15 15,7 0-4-15,3 0-6 0,10 0 6 0,1 0 9 0,2 0 11 16,-2 0 15-16,-2 0 13 0,1 0 4 16,-7 0 4-16,-10 0 0 0,1 0 0 0,-4 0-10 15,-6 0-2-15,1 0-6 0,-16 0-5 0,-4 14 6 16,-8-14-2-16,-14 0-1 0,-8 0-6 0,-6 12-14 15,-11-12-10-15,-8 0-12 0,-3 0-4 0,-7 6-5 16,-7-6 1-16,2 0 1 0,-8 10 1 0,0-1 11 16,0 5 0-16,0 2-2 0,0 6 1 0,-22 4-4 15,22 6 2-15,-25 2 3 0,11 4 1 0,-8 0 2 16,5 3-2-16,3-1-6 0,-1 3 0 16,1-2-2-16,1 0 2 0,4 1 3 0,-3-1-28 15,7 1-12-15,-4 2-18 0,4-1-18 0,-3 3-10 16,4 6-32-16,2 1-44 0,-1 2-26 0,-5 3 32 15,2 2-3-15,-5 0-27 0,2 1-22 0,-10-2-100 16,-1-4-119-16,-6-4-66 0,-2-2-115 0,-8-8 106 16</inkml:trace>
  <inkml:trace contextRef="#ctx0" brushRef="#br0" timeOffset="32361.26">18724 4461 3338 0,'22'-10'-4'0,"2"-1"8"0,-3 1 4 16,-1 0 2-16,-3-2-1 0,-3 6-11 0,-5 3-6 15,5 2-3-15,-12 1 2 0,7 0 12 0,-9 0 32 16,3 24 26-16,-1-7 17 0,1 5 4 0,-3 8-20 16,0 6-13-16,0 8-6 0,0 5 4 0,0 6 17 15,0 2-6-15,-19 3 17 0,19 1 2 0,-23-1-20 16,23-1 4-16,-23 1-15 0,7 1-9 16,2-2 12-16,-3 3-8 0,-3 2-13 0,0 0-7 15,-2 3-18-15,-3-2-3 0,5-1 7 0,-6-3-6 16,5-3 2-16,1-8-3 0,3-6-3 0,5-6 1 15,1-8-5-15,5-6 8 0,1-6-3 0,5-4 10 16,0-5 11-16,0-2 33 0,0-3 25 0,22-1 5 16,-22-3-4-16,38 0-34 0,-11 0-16 0,7 0-15 15,9-19-1-15,9 19-8 0,13-21-2 0,3 6 7 16,14 0 5-16,10-3 16 0,15 0 3 0,10 1-8 16,-1-3-9-16,17 0-11 0,7 1-5 0,14 0 2 15,7 0 4-15,2-1-4 0,2 2-1 0,4-2 26 16,3 1 14-16,-1 1 22 0,-8-1 14 0,-5 0-14 15,-12 0 1-15,-11 1-6 0,-9 0-3 0,-13 2-7 16,-10 0-26-16,-13 3-10 0,-16 1-12 16,-18 1-1-16,-9 2 9 0,-12 2-32 0,-8 2-108 15,-12 2-96-15,-10 2-76 0,-5 1-61 0,0 0-1 16,-34 0-32-16,4 22-68 0,-11-22-115 0,-9 32-237 16,-14-14 65-16,-12 3 145 0</inkml:trace>
  <inkml:trace contextRef="#ctx0" brushRef="#br0" timeOffset="33172.96">18784 6135 2604 0,'-3'0'12'15,"3"0"8"-15,0 0 13 0,0 0 12 0,0 0 5 16,0 0 9-16,0 0 11 0,0 0 13 0,0 0 14 16,0 0 4-16,0 0-3 0,0 0-9 0,0 0-21 15,0 0-21-15,0 0-18 0,0 0-12 0,0 0-8 16,0 0 1-16,0 0-6 0,0 0-2 0,0 0-2 15,21 0-2-15,-21 0 0 0,32 0-4 0,-4 0 0 16,6 0 3-16,10 0-1 0,13 0 4 0,7 0-2 16,13 0 0-16,6 0 6 0,8 0-4 15,7 0 4-15,4 0-4 0,9 0-4 0,2 0-1 16,6-16 1-16,3 16 4 0,8-15 3 0,-1 15 19 16,4-20 0-16,-4 20-1 0,-2-24-3 0,2 11-15 15,-6 1-1-15,-4 0 10 0,1 1 22 0,-10 1 19 16,0 1 14-16,-3 2 1 0,-6 1-8 0,-4 0-4 15,-12 3 0-15,-7-1 0 0,-10 1-1 0,-11-1-9 16,-7 3-16-16,-10-1-13 0,-6 2-17 0,-12 0-10 16,-5 0 3-16,-3 0-5 0,-6 0 10 0,-8 21 2 15,0-21 4-15,0 36 6 0,-25-9-4 0,25 9 5 16,-29 6 4-16,10 9-9 0,-3 8 3 0,-3 5-4 16,4 6-14-16,-4 4-13 0,-3 2-28 15,6 4-11-15,-3 0-3 0,5 1-14 0,2 0-2 16,-3 0-32-16,3 4-41 0,-1 4-18 0,-6 2-40 15,-1 1-34-15,-2 2-50 0,-9-2-106 0,-4-4-190 16,-2-3-54-16,-4-10 98 0</inkml:trace>
  <inkml:trace contextRef="#ctx0" brushRef="#br0" timeOffset="33745.83">18912 6177 3183 0,'3'-1'-2'0,"5"1"-7"16,-4 0-4-16,-4 0-5 0,5 0-4 0,-5 0 12 15,5 0 32-15,-2 22 31 0,-3-22 29 16,0 34 31-16,3-7 0 0,-3 3-6 0,1 6-7 16,2 3-14-16,1 2-22 0,-4 6-12 0,0 2-12 15,0 0-16-15,0 0 1 0,0 2-8 0,0-1 2 16,-25 1-4-16,25 0-6 0,-25 0 6 0,8 3-5 15,0-1 7-15,-2 4 0 0,-1 2-2 0,3 3-4 16,-2-1-10-16,4 0 1 0,1-2-5 0,1-4 5 16,4-4-2-16,4-8 4 0,5-5-4 0,-1-10 2 15,1-6 7-15,0-3 0 0,25-8 9 0,-4-2-2 16,9-4 1-16,10-3 3 0,15-2 6 16,8 0 17-16,18-21 8 0,12 21 4 0,16-34-5 15,10 13-17-15,8-5-11 0,15-1-11 0,13-1 2 16,11 1 42-16,5 0 25 0,-2 2 34 0,3-1 15 15,-3 5-14-15,-2-1-8 0,-6 2-16 0,-15 1-12 16,-11 1-17-16,-14 1-18 0,-6 0-15 0,-14 4-6 16,-14 1-11-16,-16 3 4 0,-10-1 2 0,-16 3-9 15,-13 3-5-15,-8 0-67 0,-12 3-105 0,-1-1-102 16,-11 0-89-16,0 1-51 0,-25 1-26 0,0 0-56 16,-15 0-107-16,-15 0-259 0,-13 18 80 0,-13-18 157 15</inkml:trace>
  <inkml:trace contextRef="#ctx0" brushRef="#br0" timeOffset="34844.94">18770 7606 1592 0,'0'0'-4'0,"0"0"1"0,0 0 20 0,0 0 33 15,-12 0 24-15,12 0 4 0,0 0 4 0,0 0-14 16,0 16-15-16,-8-16 11 0,8 0 4 0,-9 13 0 16,6-13 5-16,0 0-4 0,3 10-13 0,-3-10-5 15,1 0 12-15,1 0 14 0,1 5 11 0,0-5 22 16,0 0 11-16,0 0 3 0,0 0 3 0,0 0-15 15,0 0-27-15,0 0-24 0,17 0-31 0,-17 4-12 16,17-3 1-16,-3 0 9 0,11 1 15 16,1 1 10-16,8 1 2 0,5-1 1 0,11 2 2 0,4-1 2 15,6 1-1-15,10-1-4 0,0 2 6 0,11-2-15 16,4 2-13-16,7-2-10 0,4 0-21 16,6 2-6-16,7-2 8 0,4-1-1 0,12 1 8 15,2-1 10-15,3 0-2 0,5 0 3 0,-4-1 2 16,5-1-11-16,-2 0 5 0,-4 0 12 0,-4-1 11 15,3 0 11-15,-10 0 7 0,-1 0 4 0,-8 0 1 16,-4 0 6-16,-11-15 18 0,-8 15-3 0,-10 0-1 16,-10-20 1-16,-8 20 0 0,-8-14 16 0,-7 14 26 15,-10-13 24-15,-3 13 10 0,-6-11-12 0,-8 11-35 16,-5-8-44-16,-7 8-37 0,-4-4-26 16,4 4-7-16,-5-4 0 0,0 4-3 0,0-2 0 15,0 2 0-15,0-1 3 0,0 1-4 0,-19-1 7 16,19 1-6-16,0 0 0 0,-10 0-1 0,10 0-11 15,-13 0 8-15,13 0-8 0,-12 0 1 0,12 0 7 16,-13 0-1-16,9 0 8 0,-4 20-3 0,3-20 3 16,-3 20 3-16,-1-6-6 0,0 2 11 0,1 5 0 15,-3 3 20-15,2 3 1 0,-5 4-2 0,5 4-3 16,-4 5-20-16,-1 5 7 0,2 6 1 0,-4 4-1 16,2 7 3-16,-1 3-7 0,-1 4-5 0,-2 3 3 15,2-3-9-15,4 1 4 0,-7-3 9 0,0-3-14 16,2-4-5-16,-1-5 2 0,1-4-16 15,0-4-31-15,0-4-23 0,-2-5-67 0,6-5-52 16,1-3-16-16,1-5-27 0,2-4-3 0,1-6 14 16,0-3 4-16,4-4 13 0,1-1 7 0,-2-4-18 15,0-3-48-15,2 0-105 0,3 0-159 0,-4-17-243 16,-6 17 26-16,1-27 152 0</inkml:trace>
  <inkml:trace contextRef="#ctx0" brushRef="#br0" timeOffset="35600.28">18919 7689 3091 0,'0'0'11'0,"18"0"3"0,-18 0 2 0,6 0 4 16,-6 0-13-16,3 0-1 0,-3 0-2 0,0 0 8 16,0 0 33-16,0 0 18 0,-20 0 18 0,20 0 16 15,-25 24-14-15,8-10-6 0,0 6 0 0,-2 2-8 16,0 4 1-16,2 4 2 0,7 5 9 0,-4 4-7 15,0 7-9-15,7 3-15 0,0 6-18 16,-3 4-17-16,3 3-1 0,0 2 3 0,-2 0-9 0,-5 1 11 16,0-2-9-16,0-4-2 0,2-3-5 15,-4-4-3-15,2-5 1 0,3-4 4 0,-3-4 2 16,8-5 3-16,-3-4 6 0,4-4 28 0,2-4 9 16,-2-5 4-16,5-3 15 0,0-4 7 0,0-1 41 15,0-5 46-15,0-1 39 0,0-1 12 0,0-2 0 16,0 0-13-16,0 0-47 0,0 0-54 0,22 0-46 15,-22 0-43-15,23 0-19 0,1-14 0 0,-1 14-3 16,8 0-1-16,9-14 3 0,9 14 1 16,0-14-1-16,15 14 4 0,10-14-1 0,15 5 4 15,7 0-6-15,20 0-8 0,4-2-4 0,15 1-4 16,13 1 7-16,7-1 3 0,8 1 5 0,3 0 8 16,5 1 8-16,-4 0 24 0,2 1 18 0,-1 1 16 15,-2 0 31-15,-6 2 18 0,-9-1 11 0,-6 2 13 16,-9-2-15-16,-8 2-24 0,-10-2-17 0,-12 1-19 15,-15-1-14-15,-13 1-7 0,-11-2-14 0,-10 3-15 16,-12-1-15-16,-15 2-10 0,-5 0-29 0,-7 1-106 16,-10 0-156-16,-6 1-154 0,-2 0-68 0,0 0 13 15,0 0 52-15,-32 19 32 0,11-19-76 0,-9 26-90 16,-12-11-190-16,-3 1-121 0,-9 1 170 0</inkml:trace>
  <inkml:trace contextRef="#ctx0" brushRef="#br0" timeOffset="36392.35">18845 9097 1790 0,'-11'0'-1'0,"5"0"36"0,-7 0 45 0,13 0 40 15,-9 0 34-15,9 0-20 0,-4 16-23 0,0-16-28 16,-2 0-17-16,3 13 4 0,3-13 4 0,-1 0 2 16,1 0 6-16,-4 8 5 0,4-8 5 0,0 0 21 15,0 0 17-15,0 0 14 0,0 5-1 0,19-5-8 16,-19 0-16-16,26 0-12 0,-5 0-8 0,8 0-7 16,7 0-10-16,10 0-7 0,10 0-12 15,9 0-17-15,15 0-4 0,10-19-3 0,12 19-6 16,11 0-7-16,10-18-7 0,15 18-18 0,14 0-7 15,7-12 7-15,11 12-3 0,3 0-4 0,7-7 4 16,4 7 0-16,4 0 18 0,-1 0 25 0,-7 0 19 16,-11 0 15-16,-3 0 15 0,-8 0 16 0,-4 0 23 15,-14 0 25-15,-13 0 5 0,-12 0 22 0,-10 0 22 16,-16 0-7-16,-12 0-1 0,-15-14-29 0,-13 14-55 16,-15 0-39-16,-13-14-42 0,-7 14-33 0,-9 0-14 15,-5 0-1-15,0 0 8 0,-23 0 6 0,6 0 4 16,-11 0 3-16,-2 23-3 0,-4-8 5 0,-8 8 2 15,0 3-1-15,2 5-7 0,-2 4-8 16,5 4-53-16,-2 4-2 0,8 1 2 0,0 3 2 16,3 2 57-16,3 3 7 0,0 1-9 0,2 4 8 15,1 3-5-15,2 6-33 0,-3 5-18 0,1 7-28 16,-3 2-51-16,2 4-33 0,-2-2-35 0,2 1-46 16,-4-3-20-16,0-4-8 0,-3-5-28 0,-1-5-49 15,0-6-61-15,3-4-71 0,-5-5-101 0,-1-3-213 16,2-7 46-16,-9-5 143 0</inkml:trace>
  <inkml:trace contextRef="#ctx0" brushRef="#br0" timeOffset="37005.37">18859 9336 4185 0,'0'-2'29'0,"0"1"0"16,0 0 0-16,0-2 0 0,0 1-32 0,0-1-4 15,0 2-1-15,0 1 6 0,0 0 42 0,0 19 34 16,0-19 23-16,0 32 2 0,0-9-25 0,0 4-23 16,0 6 2-16,0 4 6 0,0 3-12 0,0 4 0 15,-28 4-23-15,28 3-7 0,-28 4 3 16,17 6-2-16,-7 3-2 0,4 5-6 0,-3-1-1 15,-2 1-4-15,-6-2-4 0,6-1 3 0,-2-6-5 16,-4-5 1-16,6-8 8 0,2-8-3 0,0-7-4 16,8-6 8-16,-2-9 13 0,6-4 77 0,4-5 63 15,1-3 25-15,0-5-19 0,42 0-76 0,-10 0-59 16,7 0-33-16,14-20 8 0,14 20 19 0,10-25 48 16,15 10 24-16,12-1-10 0,9-3-22 0,21 1-49 15,7 1-26-15,11 1 0 0,14 2 14 0,11 2 26 16,6 2 27-16,2 2 21 0,1 3 22 0,-1-1-10 15,-2 2-20-15,-1 2-17 0,-10-1-28 0,-14-1-1 16,-9 1 6-16,-11-2 14 0,-13 2 17 0,-17-2 8 16,-13 0-7-16,-19-1-13 0,-17 0-17 15,-12 2-19-15,-13 0-13 0,-16 0-59 0,-2 1-79 0,-10 1-130 16,-6 1-171-16,0 1-51 0,0 0-21 0,-22 0 32 16,4 0 38-16,-9 0-75 0,-7 0-113 15,-3 20-321-15,-10-20 47 0,-7 15 179 0</inkml:trace>
  <inkml:trace contextRef="#ctx0" brushRef="#br0" timeOffset="38044.35">18834 12134 2630 0,'-5'0'3'0,"4"0"-1"0,-4 0 1 15,2 0-2-15,3 0-2 0,0 0 4 0,0 0 12 16,0 0 21-16,0 0 20 0,0 0 26 0,0 0 18 16,0 0 5-16,0 0-1 0,0 0-15 0,0 0-12 15,0 0-12-15,0 0-15 0,0 0-3 16,0 0 0-16,0 0 7 0,0 0 21 0,0 0 13 15,0 0-5-15,0 0-8 0,0 0-24 0,17 0-26 16,-17 0-10-16,25 0-11 0,-11 13 10 0,8-13 19 16,6 0 11-16,3 0 24 0,4 0 5 0,7 0-5 15,5 6-3-15,10-6-13 0,5 0-4 0,7 0-8 16,8 0-2-16,6 0-13 0,4 0-14 0,7 0-6 16,6 0-7-16,7 0 2 0,1 0 0 0,9 0 7 15,2 0 9-15,4 0 5 0,0 0 6 0,1-12-3 16,0 12-12-16,-1 0-6 0,-1 0-1 15,-4-7 0-15,3 7 17 0,-4 0 18 0,-1 0 8 0,-4 0 26 16,-8 0 7-16,-6 0 14 0,-7 0 22 16,-12 0-2-16,-7 0 0 0,-12 13 14 0,-9-13 30 15,-9 0 28-15,-6 0 24 0,-11 0-25 0,-6 0-54 16,-10 0-42-16,2 0-47 0,-10 0-13 0,-1 0-10 16,0 0-16-16,0 0-1 0,0 0-7 0,0 0-7 15,0 0 8-15,-17 0-6 0,17 0-3 0,-15 0 6 16,15 0-3-16,-21 0 6 0,9 21 3 0,-3-8 3 15,1 3-2-15,-2 3 2 0,1 4-3 0,-1 3 5 16,1 2-3-16,-1 5-5 0,-1 2 5 0,3 4-3 16,-6 3 8-16,3 5 6 0,-5 5 3 15,5 3 2-15,-2 5-7 0,-6 4 1 0,7 1-2 16,-5 1-1-16,1 0 0 0,0-2 2 0,-3-5-3 16,-3-2 1-16,5-4-79 0,-3-5-52 0,-5-4-68 15,7-5-83-15,-2-4-2 0,1-2-44 0,6-6-21 16,-1-3-11-16,6-4-17 0,0-4-23 0,2-2-21 15,-1-1-22-15,6-2-51 0,-3-5-121 0,6-2-121 16,-6-3 112-16</inkml:trace>
  <inkml:trace contextRef="#ctx0" brushRef="#br0" timeOffset="39584.51">18992 12135 3159 0,'18'0'34'0,"-18"0"26"16,12 0 35-16,-12 0 36 0,9 0-3 0,-9-18-6 16,8 18-20-16,-8 0-22 0,0 0-32 15,0 0-15-15,0 0-17 0,0 0-3 0,0 0 44 0,0 0 7 16,0 0 15-16,0 18-1 0,-17-5-33 16,17 4-1-16,-19 4-9 0,19 4 5 0,-20 3 20 15,8 5 13-15,-1 2 21 0,2 3 13 0,4 3-16 16,-6 3 2-16,5 1-8 0,-4 2-5 0,3 4 18 15,-5 1-11-15,6-1-6 0,-3 2 21 0,-3-2-13 16,8-3 17-16,-6-1 21 0,2-3-32 0,-1-5-8 16,2-5-21-16,4-3-23 0,-4-4 2 0,4-3-3 15,-2-2-3-15,2-5 3 0,0-1 6 0,5-2 12 16,-4-3-1-16,1 0-7 0,3-2-16 0,0 0-12 16,0-4-2-16,0 2-4 0,0-1-5 15,0-3-4-15,0 1-2 0,0-1-3 0,0 0 2 16,0-2-2-16,0 0 2 0,0-1-1 0,0 1 0 15,0-1-5-15,0 0 0 0,0 0 3 0,0 0-9 16,-2 0 9-16,2 0-1 0,0 0-3 0,0 2 5 16,0-2-3-16,0 1-2 0,-3 1 6 0,1 0 1 15,1 0 2-15,-1 0 1 0,2 2 1 0,-4 0 2 16,1 0 14-16,1 1 3 0,2 0-4 0,-5 0 2 16,1 1-12-16,1-1-4 0,1 1-4 0,-1 0-1 15,-5 0-3-15,5 1-3 0,0-1 0 0,0 0 0 16,0 0 1-16,-2 2 4 0,2-2-3 15,0 2-2-15,0-2 1 0,-2 0 2 0,5 0 3 0,-3 0-2 16,1-1 1-16,-1 0-8 0,2 0 4 16,-1-3 4-16,1 2-5 0,-4-2 8 0,5 0 3 15,0 0 12-15,-3-1 25 0,3 0 11 0,-2-1 4 16,2 0-4-16,0 0-17 0,0 0-4 0,-3 0-7 16,2 0-9-16,1 0-8 0,0 0-6 0,0 0-9 15,0 0 0-15,0 0 1 0,0 0-4 0,0 0 7 16,0 0-1-16,0 0-1 0,0 0-1 0,0 0 2 15,0 0-2-15,0 0 1 0,0 0-1 0,0 0-2 16,0 0 3-16,0 0-1 0,0 0 2 0,0 0-3 16,0 0 1-16,0 10-1 0,0-10 1 15,0 0 3-15,0 8-2 0,-13-8 1 0,13 7-2 16,0-7 4-16,0 6-3 0,0-2 4 0,-7-1-2 16,7 1-5-16,0 0 3 0,-5-3-4 0,5 2 2 15,0-1 1-15,-2 1 1 0,2-3-2 0,0 2 1 16,0-2 0-16,0 1-1 0,0-1 0 0,0 2 1 15,0-2 1-15,0 2 0 0,0-2 2 0,0 0-4 16,0 0 2-16,0 0 2 0,0 0 1 0,0 0 0 16,0 0 2-16,0 0 2 0,0 0 32 0,0 0 14 15,0 0 15-15,0 0 2 0,0 0-19 0,0 0-1 16,0 0-10-16,0 0 2 0,0 0-13 0,0 0-8 16,0 0-7-16,0 0-4 0,0 0-1 15,0 0-6-15,0 0-2 0,0 0-4 0,0 0 2 16,0 0-3-16,0 0 3 0,0 0-2 0,0 0 2 15,0 0 2-15,0 0 0 0,0 0 1 0,0 0-2 16,0 0 7-16,0 0 3 0,0 0 7 0,0 0 5 16,0 0-8-16,14 0-1 0,-14 0-10 0,19 0-6 15,-2 0 4-15,0 0-2 0,8 0 4 0,1 0 0 16,1 0-4-16,2 0 4 0,2 0-4 0,0 0 2 16,7 0 4-16,-4 0-6 0,4 0 4 0,4 0 2 15,2 0-1-15,1 0 7 0,1 0 2 0,4 0-4 16,6 0 0-16,5 0-4 0,-6 0-5 0,9-16 9 15,4 16 3-15,-2 0 9 0,3 0 7 16,-3-14-8-16,-1 14-6 0,-2 0-8 0,3-9-7 16,2 9 0-16,-8-7 0 0,6 7 0 0,-1-7 0 15,3 4 0-15,-3-1 0 0,4-2 0 0,0 1 0 16,0 0 0-16,-2-2 0 0,-4 0 0 0,4-3 0 16,-5 3 0-16,0-1 0 0,2-1 0 0,-4 2 0 15,2 0 0-15,0 0 0 0,1 1 0 0,-3 2 0 16,1-1 0-16,-6 1 0 0,-2 1 0 0,-6 1 0 15,-2-1 0-15,-5 0 0 0,-9 1 0 0,-6 1 0 16,-2 0 0-16,-7-1 0 0,-8 1 0 0,1-1 0 16,-4 2 0-16,-1 0 0 0,-4-1 0 15,2 0 0-15,-2 1 0 0,0-1 0 0,0 1 0 16,0 0 0-16,0 0 0 0,0-1 0 0,0 1 0 16,0 0 0-16,0 0 0 0,0 0 0 0,0 0 0 15,0 0 0-15,0 0 0 0,0 0 0 0,0 0 0 16,0 0 0-16,0 0 0 0,0 0 0 0,0 0 0 15,0 0 0-15,0 0 0 0,0 0 0 0,0 0 0 16,0 0 0-16,0 0-110 0,0 0-127 0,0 0-169 16,0 0-268-16,-20 0-110 0,20 0-55 0,0 0-62 15,-16 0-14-15,8 0-239 0,-6 0 182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07T03:03:49.5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16195 7129 2055 0,'-1'0'16'0,"-5"0"29"0,1 0 28 15,3 0 35-15,-1 0 21 0,0 0 13 0,-3 0 3 16,1 0-4-16,1 0-11 0,-3 0-20 0,4 0-9 16,2 0-19-16,-2-11-14 0,1 11-7 0,2 0-9 15,-3 0-6-15,3 0 2 0,0 0-1 0,0 0 13 16,0 0 8-16,0 0 14 0,0 0 6 0,0 0-8 16,0 0 3-16,0 0-9 0,0 0-4 0,16 11 3 15,-16-11-6-15,18 0 2 0,-7 9-7 16,5-9-4-16,4 6-4 0,3-6-17 0,6 5-1 0,1-5-7 15,3 4 5-15,2-4 6 0,6 0 13 16,4 0 13-16,1 0 14 0,2 0 13 0,7 0 1 16,2 0-25-16,11 0-26 0,8 0-29 0,11 0-22 15,14 0 6-15,13 0-1 0,10 0 15 0,12 0 4 16,4 0 8-16,12 0 0 0,0 0 2 0,5 0 5 16,-2 0 6-16,-3 0 12 0,-7 0 16 0,1 0 11 15,-5 0 20-15,-9 0 25 0,-8 0 12 0,-9 0 12 16,-10 0-19-16,-10 0-19 0,-5 0-17 0,-15-15-18 15,-9 15-8-15,-8 0-12 0,-18 0-20 0,-3-13-12 16,-13 13-10-16,-2 0-9 0,-15 0-8 0,3 0-1 16,-6 0-6-16,-4 0-60 0,0 0-74 15,0 0-107-15,0 0-111 0,0 0-42 0,0 0 11 16,0 0 18-16,-18 0 2 0,18 0-46 0,-25 0-109 16,11 0-199-16,-8 17-186 0,-4-17 151 0</inkml:trace>
  <inkml:trace contextRef="#ctx0" brushRef="#br0" timeOffset="12200.53">10455 11745 3202 0,'0'-5'40'16,"16"0"54"-16,-16 1 57 0,7-1 62 0,1 0 9 15,-3 3-5-15,-4 0-16 0,1-1-18 0,-2 2-19 16,2-1-21-16,-2 2-26 0,0-1-32 0,0 1-30 16,0-1-24-16,0 0-23 0,0 0-9 0,0 1-5 15,0 0-9-15,0 0 11 0,0 0-2 0,0 0 1 16,-16 0 8-16,16 0-1 0,-14 0-6 0,14 0 8 16,-20 0-12-16,6 0 3 0,-2 14 6 15,4-14-2-15,-5 0 8 0,1 12-3 0,-1-12-6 0,0 0 3 16,-1 11-3-16,1-11 10 0,1 0-8 0,-3 4-3 15,9-4 14-15,-1 0-22 0,1 0 18 16,4 0 1-16,1 0-11 0,4 0 26 0,-2 0 24 16,3 0 19-16,0 0 20 0,0 0 5 0,0 0-27 15,0 0-23-15,0 0-20 0,0 0-29 0,0 0-4 16,0 0 8-16,0 16 1 0,14-16 9 0,-14 16 0 16,0-4 0-16,11 3 0 0,-11 2 3 0,0 4-3 15,4 1 0-15,-4 1-1 0,0 2-3 0,0 0 3 16,0-1-8-16,0 2-79 0,0-2-52 0,0 1-56 15,-18-1-57-15,18-1 12 0,0-1-40 0,-16-2-56 16,16-2-65-16,-12-2-59 0,12 0-64 16,-16-4-178-16,10-4-52 0,-5-3 128 0</inkml:trace>
  <inkml:trace contextRef="#ctx0" brushRef="#br0" timeOffset="12432.05">10000 12033 3187 0,'0'-4'34'0,"19"-1"29"16,-19 1 39-16,0 2 45 0,17-2 2 0,-17 0-7 16,13 1-27-16,-13 0-34 0,13 2-25 0,-5-2 1 15,2 2 5-15,2-2 9 0,4 3 11 0,1-2-9 16,1 1-10-16,7 1-7 0,0 0-12 0,3 0-7 16,1 0-7-16,2 0-8 0,2 0-12 15,-2 0-2-15,2 0-6 0,-7 0-7 0,-1 0-19 16,-5 0-40-16,-1 0-53 0,-5 0-73 0,-4 0-90 15,-3 0-96-15,-1 0-98 0,-6 0-147 0,0-14-229 16,0 14 115-16,0-13 154 0</inkml:trace>
  <inkml:trace contextRef="#ctx0" brushRef="#br0" timeOffset="12873.24">10396 12028 3654 0,'17'7'36'0,"-1"-2"13"0,-1-5 29 0,-1 6 49 0,0-6 13 15,-3 0 24-15,-11 0 0 0,11 0-27 16,-11 0-41-16,0 0-34 0,0 0-27 0,0 0-19 16,0 0-10-16,0 0 0 0,0 0 0 0,0 0-3 15,0 0 1-15,0 0 0 0,0 0 1 0,0 0 3 16,0 0 19-16,26 0 3 0,-26 0 3 0,21 0-1 16,-21 0-18-16,18 0-6 0,-18 0-5 0,23 0 0 15,-15-18-2-15,3 18 1 0,-2-14 0 0,-2 14-1 16,0-16 0-16,1 16 6 0,-5-16-2 0,5 16-4 15,-5-16 2-15,0 10 8 0,0-1 1 0,2 1 9 16,-2 1 2-16,0 1-16 0,-3 0-9 0,0 1-16 16,0 2-32-16,0-1-19 0,0 2-2 15,0 0 2-15,-20 0 19 0,20 0 6 0,-25 0-2 16,11 0-7-16,-1 21-6 0,-2-21 11 0,0 17 3 16,-1-17 13-16,0 21 14 0,4-21 6 0,-2 22 5 15,2-11 3-15,0 0-3 0,2 0 3 0,6 1 2 16,-2-1-1-16,5 0 0 0,1 2 2 0,2-2-2 15,0 1 6-15,0 0 4 0,0 0-6 0,25 0 2 16,-25-1-2-16,22 0-2 0,-22 0 2 0,26-2 1 16,-15-2-3-16,3 0-25 0,0-2-30 0,-1 0-33 15,-1-2-49-15,-3-1-33 0,2-2-40 0,2 0-47 16,-4 0-32-16,-1 0-39 0,4 0-58 0,-4-21-148 16,3 21-124-16,-2-20 99 0</inkml:trace>
  <inkml:trace contextRef="#ctx0" brushRef="#br0" timeOffset="13388.84">10775 11937 2987 0,'0'0'51'15,"12"0"26"-15,-12 0 26 0,0 0 22 0,11 0-25 0,-11 0-13 16,0 0-17-16,5 0-20 0,-5 0-31 16,0 0-13-16,0 0-8 0,0 0-8 0,0 0 8 15,0 0-1-15,0 0 2 0,0 0 14 0,0 0 4 16,0 0 5-16,0 16 5 0,0-16 0 0,0 0 9 16,0 13 8-16,0-13 4 0,14 0 9 0,-14 0-11 15,0 0-11-15,0 0-8 0,8 0-10 0,-8 0-5 16,7 0-2-16,1 0-2 0,0 0-11 0,-3 0 4 15,4-19 0-15,-4 19-4 0,1-15 10 16,-2 15-3-16,0-17 4 0,-1 17 3 0,1-16-1 0,-2 9-2 16,-1 0-6-16,-1-1-3 0,0 1-2 15,0 2 1-15,0-2-1 0,0 1 4 0,0 1-19 16,0 0-12-16,-24 2-7 0,24-1-15 0,-19 4 11 16,19 0 2-16,-20 0 1 0,7 0 16 0,1 0 9 15,-4 0 1-15,4 23 9 0,-2-23-8 0,3 21-1 16,-3-21 9-16,3 24 2 0,-1-9 0 0,4-1-1 15,0 1-5-15,4 0 1 0,-1-1 3 0,3 2 0 16,2-2 3-16,0 0 1 0,0 1 2 0,0 0 0 16,0-2-2-16,19 2-1 0,-19-2-4 0,19 1-25 15,-19-1-24-15,25-3-27 0,-15 0-30 0,6 0-9 16,-2-3-11-16,0-3-20 0,0 1-16 16,0-5-26-16,-2 0-36 0,2 0-46 0,-4 0-75 15,2 0-150-15,0-18-37 0,1 18 90 0</inkml:trace>
  <inkml:trace contextRef="#ctx0" brushRef="#br0" timeOffset="13704.23">11141 11719 2248 0,'3'-4'60'16,"2"2"40"-16,-2-1 42 0,-1 0 54 0,1 0-12 15,0 2 12-15,2-2 7 0,-1 1-13 16,-1 1-2-16,-3 1-16 0,2-1-20 0,-1 1-24 16,1 0-32-16,1 0-32 0,-3 0-26 0,0 0-19 15,0 0-17-15,0 0-9 0,0 0-5 0,0 0-1 16,0 0 3-16,0 0 6 0,0 0 6 0,0 0 5 16,0 27 3-16,0-12 5 0,0 4-2 0,-14 4-11 15,14 3 5-15,0 3-10 0,0 1 2 0,-9 2 1 16,9 2-3-16,0 1 3 0,-8 1 1 0,8-1-30 15,-5 1-39-15,2-1-56 0,2 1-73 0,-1-2-42 16,-2-3-47-16,-1-1-34 0,0-4-29 0,-1-2-82 16,-2-4-160-16,2-5-61 0,-3-5 99 15</inkml:trace>
  <inkml:trace contextRef="#ctx0" brushRef="#br0" timeOffset="13968.23">11061 12152 2938 0,'14'-12'38'0,"-14"0"16"0,0 1 33 15,0 1 12-15,12-2-25 0,-12 2-10 0,0 1-32 16,0 2-9-16,0 1-14 0,0 1-5 0,0 1-6 16,0 3-3-16,0 1 1 0,-19 0-1 0,19 0 3 15,-17 0 3-15,17 0-6 0,-17 22 3 0,3-22-1 16,5 19 1-16,-2-19 0 0,-1 23-11 16,1-10-7-16,5-1-5 0,-5 0 0 0,6 1 8 15,0-1 4-15,1 0 4 0,4-1 8 0,0-1-1 16,0 0 4-16,0-1 3 0,0-2-1 0,26 0-1 15,-26-2 3-15,28 0-1 0,-12-1-3 0,1-3 2 16,0 1-6-16,4-2 0 0,-2 0-17 0,0 0-38 16,-2 0-53-16,1 0-67 0,-1 0-78 0,-1 0-110 15,-2 0-214-15,1-17-68 0,-1 17 97 0</inkml:trace>
  <inkml:trace contextRef="#ctx0" brushRef="#br0" timeOffset="14344.45">11598 11711 3444 0,'11'-8'33'0,"-1"-1"40"0,1 4 55 16,-6 0 54-16,4-1 5 0,-6 2-2 0,0 0-44 16,-3 2-41-16,2 0-36 0,-2 0-40 0,0 1-10 15,0-1-14-15,0-1-4 0,-17-1 2 0,17 0-3 16,-22 1-3-16,22 0 5 0,-26 0-2 0,12 1-2 15,-3-1 1-15,1 3 3 0,2 0-1 0,-1 0 2 16,1 0 1-16,0 0-10 0,1 0 1 0,4 20 2 16,-2-20 1-16,3 0 9 0,2 18-1 15,2-18-2-15,-1 12 1 0,2-12-7 0,0 12 3 16,3-6 8-16,0 4-2 0,0-1 3 0,0 2 17 16,0 1 7-16,0 2-1 0,0 1 5 0,17 2-15 15,-17 1-12-15,0 0 4 0,0 3-8 0,15 0 0 16,-15 2-1-16,0 0 3 0,0 3-4 0,0 2-1 15,11 0 1-15,-11 0-1 0,0 0 1 0,0 1-21 16,0-1-46-16,0-1-48 0,0-1-65 0,-20-1-55 16,20-5-45-16,-14-1-60 0,14-2-36 0,-17-3-59 15,8-1-167-15,-7-6-106 0,5-3 103 0</inkml:trace>
  <inkml:trace contextRef="#ctx0" brushRef="#br0" timeOffset="14512.67">11236 12054 3375 0,'33'-5'25'16,"-12"1"18"-16,-1 0 30 0,-1 0 38 0,3 0 12 16,-2-1 17-16,-1 2-1 0,-2 1-9 0,0-1-13 15,-2 2-20-15,-1 0-28 0,0 0-28 0,-1 0-22 16,-4 1-23-16,-1-2-40 0,1 1-58 0,-1-1-81 16,1 2-103-16,2-2-88 0,-3 0-96 0,3 0-182 15,4 0-183-15,1-5 129 0</inkml:trace>
  <inkml:trace contextRef="#ctx0" brushRef="#br0" timeOffset="14880.12">11773 11876 3567 0,'5'0'22'16,"-1"0"34"-16,1 0 57 0,-3-17 56 0,2 17 24 16,-1 0-4-16,-1 0-29 0,-1 0-41 0,-1 0-36 15,0 0-25-15,0 0-26 0,2 0-13 0,-2 0-14 16,0 0-5-16,2 0-4 0,-2 0 1 0,1 0 6 15,-1 0 21-15,0 22 8 0,0-11 4 0,0 2-4 16,0 2-22-16,0 2-8 0,0 1-7 16,0 1 8-16,0-1 0 0,0-1-5 0,0 2 0 15,-22-4-6-15,22 1 0 0,0-1 3 0,-21-1-43 16,21-2-20-16,-19-2-28 0,11 0-21 0,-1-2 14 16,0-1-5-16,1-2 11 0,-1-3 6 0,1-2 16 15,-2 0 23-15,4 0 21 0,-2 0 17 0,2-24 9 16,-3 24 7-16,6-25-3 0,-2 10 2 0,4-2 12 15,-2-1 6-15,3 0 14 0,0 0 15 0,0 1 1 16,20 0 1-16,-20 2-15 0,0 1-9 0,20 1-15 16,-20 3-3-16,14 1-7 0,-14 2-12 0,12 2-27 15,-12 1-40-15,10 2-35 0,-10 2-39 0,15 0-29 16,-6 0-26-16,-5 0-27 0,3 19-28 0,0-19-28 16,-4 18-64-16,3-18-145 0,-3 19-149 15,0-19 89-15</inkml:trace>
  <inkml:trace contextRef="#ctx0" brushRef="#br0" timeOffset="15284.49">11863 11853 3433 0,'16'-8'7'0,"-2"1"13"16,0 0 26-16,-5-1 47 0,3-1 32 0,-1 4 31 15,-6 0-4-15,-1 3-32 0,3 1-33 0,-6 1-44 16,-1 0-25-16,0 0-12 0,0 0-11 0,0 0 4 15,0 0 15-15,0 0 18 0,0 17 9 16,0-17-4-16,0 23-11 0,0-8-21 0,0 2-4 16,0 2-1-16,0 0-1 0,0 2 2 0,0 0-3 15,0 2 1-15,0-1-1 0,0 0-1 0,0 2 2 16,0 0-2-16,0-1 5 0,0 0-2 0,0-3 1 16,0-2 1-16,0-2-18 0,0-2-14 0,-12-4-10 15,12-2-2-15,0-3 16 0,0-1 20 0,0-4 11 16,0 0 2-16,0 0 6 0,0 0-13 0,-5 0-15 15,5-20-5-15,-6 20-10 0,3-25 12 0,1 9 11 16,-1-2 7-16,0-2 1 0,2-2-4 16,1 0 1-16,0-2 0 0,0 0 4 0,0-1-1 15,0 0-2-15,18-1 2 0,-18 0 0 0,19 3-2 16,-19 0 0-16,26 2-4 0,-12 3-2 0,2 2 5 16,-1 2-26-16,-1 5-46 0,2 1-56 0,-4 4-77 15,2 2-57-15,-2 2-45 0,1 0-38 0,-5 0-28 16,3 26-81-16,-4-26-173 0,-2 25 55 0,-2-12 105 15</inkml:trace>
  <inkml:trace contextRef="#ctx0" brushRef="#br0" timeOffset="15812.11">12223 11861 3317 0,'11'-12'0'0,"0"1"-1"0,-5 1 2 0,3 0 4 15,-2-1 4-15,0 2 14 0,-3 5 6 0,-3 1-1 16,-1 2-6-16,0 0-16 0,0 1-10 0,0 0-4 16,0 0 2-16,0 0 5 0,-20 0 1 0,20 0-1 15,-19 22-3-15,19-22-1 0,-20 23-4 0,9-10 2 16,2 2 1-16,-2 1-3 0,2 0-12 0,3 1-6 16,-1 2-10-16,1-3-9 0,5 0 6 0,-3 0 1 15,3-2 7-15,-1-3 14 0,2 0 10 0,0-5 8 16,0-1 3-16,0-1 2 0,0-2-2 15,21-2-1-15,-21 0 2 0,18 0 2 0,-18 0 11 16,27 0 16-16,-13 0 15 0,-1 0 9 0,1-17 10 16,-3 17-1-16,2 0 2 0,-1-14 3 0,-3 14-4 15,-1 0-7-15,2-14-12 0,-4 14-16 0,-5 0-19 16,6-8-8-16,-6 8-5 0,1 0-4 0,-2 0 2 16,0 0-17-16,0 0-37 0,0 0-8 0,0 0 1 15,0 0 13-15,0 0 39 0,0 18-7 0,0-18-15 16,0 22-16-16,-16-9-13 0,16 3 11 0,0 1 1 15,0 0 3-15,0 2-7 0,-11-2-9 0,11 0 3 16,0-1 9-16,0-1 14 0,0-2 17 16,0-4 12-16,0 0 12 0,20-3 8 0,-20-3 19 15,19-3 12-15,-19 0 15 0,23 0 11 0,-7 0-1 16,-1-23 0-16,1 23 0 0,-1-24-9 0,2 10-12 16,1-3-9-16,-3 0-21 0,1-2-4 0,-2 1-6 15,0-2-3-15,-1 2 4 0,0-1-7 0,-5 2-1 16,3 0-20-16,-7 1-33 0,4 2-32 0,-3 2-55 15,-2 3-48-15,1 1-53 0,-4 1-84 0,0 3-118 16,2 1-156-16,-2 2 6 0,0 1 122 0</inkml:trace>
  <inkml:trace contextRef="#ctx0" brushRef="#br0" timeOffset="16593.66">12808 11960 2903 0,'10'-12'2'0,"-4"-1"-1"16,0 3 6-16,-1-2 10 0,-2 1 1 0,0 2 7 16,-1 2-7-16,1 7-11 0,-3-8-4 0,0 8-9 15,0-6 4-15,0 3-2 0,-24-1-6 0,24 1-25 16,-26 0-15-16,10 2-10 0,-1 0-3 0,2 1 22 16,-2 0 9-16,0 0 13 0,1 0 5 0,-1 0-2 15,0 16-8-15,3-16-11 0,0 14-5 0,0-14 8 16,-1 18 10-16,7-7 10 0,0-1 7 0,5 1-1 15,0 0 7-15,3-1-4 0,0-2 5 16,0 0 3-16,0 0 11 0,22-3 14 0,-22-2 5 16,26 1 10-16,-26-2-12 0,28-1-2 0,-17-1-4 15,3 0-6-15,1 0 3 0,1 0-1 0,-1 0 2 16,-2-21-2-16,2 21-3 0,2-14-7 0,0 14-4 16,-3-16 1-16,0 16-6 0,-1-18 8 0,-2 9 1 15,-4 1-5-15,1 0 7 0,-3-1-9 0,-2 2-9 16,-3-1-4-16,1 2-15 0,-1 1-18 0,0 0-10 15,0 1-27-15,0 1-16 0,0 3 16 0,0 0 11 16,0 0 33-16,0 0 26 0,0 22 6 0,0-22 3 16,0 31 2-16,0-10 2 0,0 1-4 15,0 4 1-15,0-1-2 0,0 3-3 0,0-1 2 16,16-2-1-16,-16-1 3 0,0-1-4 0,0-5 2 16,0-1 3-16,0-3-7 0,0-4 7 0,0-3 9 15,0-2 30-15,0-3 10 0,0-2 0 0,0 0-10 16,0 0-29-16,0-21-4 0,0 21 18 0,0-26 11 15,17 8 21-15,-17-2 8 0,0 0-10 0,0-2-3 16,20 0-12-16,-20-1-5 0,11-1 4 0,-11 0-8 16,11 1-3-16,-11 0-4 0,11 2-11 0,-7 1-4 15,0 3-4-15,-4 3-3 0,6 1-3 0,-6 6-3 16,1 0-10-16,-1 3-35 0,0 1-19 16,0 3-3-16,0 0 10 0,0 0 34 0,0 24 20 15,0-24 5-15,0 31-11 0,0-9-6 0,0 3-2 16,0 2-2-16,0 2-3 0,17-1 8 0,-17 0 0 15,0 0 3-15,13-4 10 0,-13 0-4 0,0-3 2 16,0-4-1-16,8-2 3 0,-8-4 5 0,0-3 10 16,0-3 3-16,6-4 3 0,-6-1-6 0,6 0-6 15,-3-17 6-15,3 17 15 0,1-28 9 0,-3 10 11 16,4-4-2-16,-2-1-6 0,3-3 2 0,-4-2-7 16,3-2-3-16,0 1-8 0,-4-3-1 0,4 1 13 15,-2 1 13-15,2 0 3 0,-2 0-8 0,4 3-16 16,-6 3-10-16,4 3-4 0,-2 5-1 15,4 1-4-15,-4 4-11 0,-2 4-38 0,4 1-28 0,-3 2-33 16,4 3-28-16,-3 1 1 0,2 0-13 16,-2 0-6-16,2 0-28 0,0 27-34 0,-4-10-60 15,4 3-111-15,-5 3-175 0,5 3 69 0</inkml:trace>
  <inkml:trace contextRef="#ctx0" brushRef="#br0" timeOffset="16817.41">13412 11745 3089 0,'16'-20'3'0,"-1"-1"8"15,-1 4 27-15,-1 5 11 0,-1 0-1 0,-6 2-11 16,-1 3-29-16,-2 3-17 0,-1 2-8 0,-2 2 2 16,0 0 2-16,0 0 10 0,0 23 6 0,0-9 2 15,-24 8 2-15,24 6-7 0,-12 6 1 0,12 6-30 16,-19 5-26-16,19 2-25 0,-11 4-34 0,11 1-3 15,-10-2-16-15,10-2-27 0,-13-1-38 0,7-4-58 16,-2-4-118-16,0-4-171 0,-3-5 46 0,1-6 91 16</inkml:trace>
  <inkml:trace contextRef="#ctx0" brushRef="#br0" timeOffset="17101.24">13237 12076 2463 0,'0'-13'12'0,"12"-1"-2"15,-12 1 2-15,0 1 1 0,0 2-11 0,10-2 4 16,-10 2-4-16,0 1-2 0,0 2-4 0,-27 0-4 16,27 1 8-16,-28 3-1 0,11 1 0 0,-5 2-1 15,2 0-7-15,2 0-9 0,-3 0-15 0,0 25-5 16,4-25-3-16,-2 28 10 0,3-11 13 0,2 0 9 16,2 3 4-16,4 1-2 0,1 0 4 0,5 0-2 15,2 1 3-15,0-3 2 0,0 1 6 0,0-3 11 16,25-1 7-16,-25-2 8 0,28-2 5 0,-8-2 5 15,-1-3-1-15,-1-2-8 0,7-2-7 0,-5-1-15 16,5-2-7-16,-2 0-1 0,1 0-4 16,-3 0 2-16,-2 0-22 0,-2-19-31 0,2 19-44 15,-7 0-86-15,1-17-137 0,-3 17-254 0,1-13 29 16,-3 13 85-16</inkml:trace>
  <inkml:trace contextRef="#ctx0" brushRef="#br0" timeOffset="21919.46">19070 10340 3511 0,'12'0'29'16,"-12"0"21"-16,18 0 31 0,-18 0 33 0,14 0 8 16,-14 0 13-16,0 0-1 0,7 0 0 0,-7 0-18 15,0 0-22-15,0 0-25 0,0 0-29 0,0 0-23 16,0 0-16-16,3 0-3 0,-3 0-8 0,0 0 5 16,0 0 2-16,2 14-3 0,-2-14 1 15,0 0 2-15,1 0 0 0,-1 0 2 0,4 0 10 16,-4 8-7-16,4-8 9 0,-1 0 21 0,0 0 10 15,-1 0 7-15,3 0-3 0,6 0-7 0,-4 0 1 16,1 0 7-16,4 0 5 0,2-22 11 0,-1 22-6 16,-4-22-3-16,2 9 9 0,0 1-16 0,-5-1 3 15,-1-1-11-15,1 0-13 0,-3 3-5 0,-1-2-17 16,1 1 6-16,-3 2-11 0,0 0-3 0,0 1-28 16,0 2-24-16,0 0-16 0,-17 2-29 0,17 2 23 15,-22 1 10-15,8 2 13 0,-2 0 19 0,-2 0-1 16,-2 20 3-16,1-20 2 0,-1 27-13 0,-3-8 1 15,4 2-8-15,2 3-5 0,-3 1 10 16,4 1-6-16,-2 1 1 0,8 2-3 0,-2-1-5 16,2 0 11-16,6 0 12 0,1-1 11 0,1 0 17 15,2-2 3-15,0 0 3 0,0-5 3 0,20 1-5 16,-20-4-4-16,25 0-3 0,-25-3-4 0,30-2 5 16,-13-2 3-16,3-3-14 0,-5-1-27 0,6-3-39 15,-3-2-44-15,2-1-41 0,-2 0-32 0,-5 0-43 16,3 0-38-16,-2-22-59 0,0 22-120 0,-5-19-205 15,4 6 54-15,-1 0 115 0</inkml:trace>
  <inkml:trace contextRef="#ctx0" brushRef="#br0" timeOffset="22366.59">19416 10298 3189 0,'19'0'18'0,"-5"0"17"0,0 0 37 16,0 0 29-16,-6 0 1 0,4 0 1 0,-11 0-20 15,7 0-22-15,-5 0-18 0,-3-12-14 0,0 12-16 16,0 0-11-16,0 0-8 0,0 0-2 0,0 0 0 16,0 0 3-16,0 0 5 0,0 22-3 15,0-22 0-15,0 23 4 0,0-9 1 0,0 3-1 16,0 1 3-16,0 0-2 0,-12 1-2 0,12 0 8 15,0 0-7-15,0 2 3 0,0-1 0 0,0 1-7 16,-8 1 11-16,8-1-10 0,0 1-1 0,0 0 5 16,0 1-9-16,0-2-39 0,0-1-15 0,0 0-18 15,0-2-20-15,17-3 34 0,-17-2 15 0,0-5 13 16,0-2 29-16,0-2 12 0,10-4 3 0,-10 0-9 16,0 0-11-16,0-24-3 0,0 24 2 0,0-31 4 15,-22 11 12-15,22-4 7 0,-14-2 21 0,14-1 14 16,0 0 19-16,-14 2 22 0,14-1-1 0,0 0 8 15,0 2-18-15,23 0-21 0,-23 1-18 16,31 1-21-16,-14 3-1 0,3-1-2 0,-2 3-4 16,5 1-1-16,-3 3-7 0,-3 1-7 0,0 3-26 15,-1 1-44-15,-2 0-56 0,-3 3-66 0,-4 3-70 16,-4 1-71-16,4-1-72 0,-7 2-114 0,3 0-164 16,-3 0 117-16</inkml:trace>
  <inkml:trace contextRef="#ctx0" brushRef="#br0" timeOffset="22757.95">19742 10291 3060 0,'19'-11'27'0,"-19"0"18"0,14 1 49 16,-14 0 50-16,12-1 7 0,-7 2 5 0,-2 1-39 15,2 3-47-15,-5 2-36 0,0 2-27 0,3 1-16 16,-3 0-15-16,0 0 5 0,0 0 4 0,0 0 4 15,0 0 13-15,0 25-5 0,0-25-3 0,-17 30 7 16,17-11-6-16,0 3 5 0,0 4-6 0,-13 0-14 16,13 0-14-16,0 2-13 0,0-1-3 0,0 1 3 15,0-1 11-15,0 1 1 0,0-1-1 0,0-1-8 16,0 0-15-16,0-2 0 0,13-3 7 16,-13-1 7-16,0-4 13 0,0-4 21 0,0-3 8 15,0-3 11-15,6-3 7 0,-6-3-7 0,0 0 2 16,8 0 3-16,-8-18 16 0,6 18-1 0,-3-26 4 15,2 10 3-15,1-2-5 0,-5-3 7 0,4 0-3 16,3-1-4-16,-5 0-9 0,2 0-6 0,4 0-6 16,0-1-7-16,-1 2 5 0,-3-1 1 0,5 3-8 15,1-1 5-15,-1 3-8 0,-3 2-3 0,4 1-20 16,-3 3-45-16,0 1-48 0,-2 1-66 0,2 4-57 16,-1 0-67-16,3 3-90 0,-4 2-141 0,2 0-84 15,0 0 109-15</inkml:trace>
  <inkml:trace contextRef="#ctx0" brushRef="#br0" timeOffset="23162.59">20237 10414 2884 0,'16'-11'22'0,"-1"1"5"16,-1 1 39-16,-3-1 30 0,-3 0 3 0,4 3 10 15,-7 2-28-15,0 1-26 0,-5 1-22 0,3 3-21 16,-3 0-12-16,0 0-9 0,0 0-9 0,0 0 6 16,0 0 3-16,0 0 4 0,0 19 5 15,0-19-2-15,-17 21 0 0,17-7-2 0,0 4 6 16,-22 1-2-16,22 2-1 0,-14 1 6 0,14 2-25 16,-15-1-22-16,8 1-18 0,-4-1-25 0,5 2-5 15,-6-2-7-15,-4-1-21 0,4-1-12 0,-2-4-1 16,-3 0 5-16,3-4 13 0,-3-3 13 0,0-3 20 15,1-4 21-15,2-3 24 0,0 0 14 0,3 0 19 16,4-20 0-16,0 20 20 0,0-26 32 0,5 9 15 16,2-1 25-16,0-1 4 0,0-1 0 0,0 1-3 15,20-1-6-15,-20 1-6 0,19-1-16 0,-19 2-11 16,20-1-18-16,-20 2-14 0,23 3-9 0,-10 0-10 16,-1 1-2-16,-2 3 0 0,-1 0-18 15,3 3-31-15,-2 2-39 0,-4 0-64 0,2 3-59 16,-2 2-70-16,-5 0-115 0,9 0-152 0,-7 0 37 15,0 0 101-15</inkml:trace>
  <inkml:trace contextRef="#ctx0" brushRef="#br0" timeOffset="23558.41">20431 10361 3168 0,'22'0'12'0,"-2"0"20"0,2-23 47 15,-5 23 50-15,0-14 24 0,-4 14 5 16,-4-13-33-16,-1 13-47 0,-8 0-41 0,0 0-26 16,0 0-19-16,0 0-5 0,0 0 6 0,0 0-4 15,0 17 10-15,-21-17 2 0,21 30-1 0,-12-9 3 16,12 3-2-16,-17 4-3 0,17 1-1 0,-11 1 5 16,11 3-4-16,0 0 5 0,0 0-4 0,0 1-1 15,0 1 3-15,0-3-1 0,0 2 8 0,0-3-1 16,19-2-5-16,-19-1 1 0,0-6-3 0,12-4 3 15,-12-3 2-15,0-4 10 0,0-5 12 0,0-3 8 16,9-3 4-16,-9 0-13 0,0-17-12 16,4 17-5-16,0-30-2 0,-2 12-3 0,1-5 0 15,5-2-11-15,-5-1 2 0,0-2 3 0,2 0 2 16,-2 0 1-16,0 0-7 0,6-1 3 0,-1 1 0 16,3 0 2-16,-4 2-2 0,7-1 0 0,3 3-6 15,4 2-1-15,-4-1-20 0,3 5-22 0,-5 1-27 16,6 3-49-16,-3 2-32 0,-1 4-46 0,-3 2-58 15,2 4-37-15,-7 2-52 0,2 0-85 0,0 0-160 16,-3 22 6-16,-7-22 107 0</inkml:trace>
  <inkml:trace contextRef="#ctx0" brushRef="#br0" timeOffset="25022.53">21043 10496 3379 0,'0'8'2'0,"-3"-2"2"0,3-6 4 16,0 6 14-16,0-6 24 0,0 0 30 0,0 0 35 16,0 0 30-16,0 0 14 0,0 0 2 0,0 0 2 15,0 0-19-15,0 0-9 0,0 0-5 0,0 0-7 16,0 0 14-16,0 0 3 0,0 0-15 0,0 0-26 15,0 0-39-15,0 0-26 0,25 0-15 0,-25-14-11 16,28 14 3-16,-13 0-10 0,5-13-6 0,0 13 6 16,2-8-6-16,-2 8 7 0,-1-6-2 15,1 6-13-15,-1-3-41 0,-2 3-54 0,-6-4-37 16,0 2-42-16,0 2-19 0,-7 0-16 0,-1-1-46 16,3 1-48-16,-6 0-33 0,0 0-17 0,0 0-1 15,0 0-18-15,-21 0-83 0,21 0-135 0,-25 0 67 16,5 0 119-16</inkml:trace>
  <inkml:trace contextRef="#ctx0" brushRef="#br0" timeOffset="25222.87">20979 10613 3077 0,'0'10'49'0,"0"-2"35"16,0-1 45-16,22-2 52 0,-22-1-1 0,23-4 13 16,-23 1-1-16,24-1-13 0,-24 3-9 15,23-3-19-15,-12 1-6 0,1 0-21 0,-6-1-24 16,10 0-22-16,-7 0-34 0,5 1-17 0,-3-1-19 15,1 0-3-15,4 0-2 0,0 0 1 0,-1 0 3 16,1 0-10-16,1 0-45 0,0 0-51 0,0 0-64 16,1 0-72-16,-1 0-54 0,1-13-75 0,-3 13-63 15,-1 0-80-15,-5-11-160 0,7 11-155 0,-5-17 128 16</inkml:trace>
  <inkml:trace contextRef="#ctx0" brushRef="#br0" timeOffset="25634.16">21363 10303 3721 0,'0'-3'24'0,"0"0"14"0,17 0 43 16,-17 2 45-16,14-3 21 0,-14 0 18 0,17 2-14 15,-17 0-29-15,0 2-28 0,0 0-23 0,11 0-32 16,-11 0-10-16,0 0-23 0,0 0-16 0,0 0 5 16,0 0-15-16,0 0 14 0,0 0 6 0,0 0-1 15,0 0 8-15,0 17-3 0,0-17 2 0,0 15-2 16,0-15-3-16,0 18 1 0,21-18-6 0,-21 19 4 15,21-19 9-15,-11 18-4 0,4-12 4 0,0 2 18 16,3-2 23-16,-1-2 19 0,1 2 22 16,2-3-4-16,-2 0-14 0,-3 0-7 0,1-1-17 15,-2 0-13-15,-2-1-11 0,3 1-14 0,-8-2 2 16,1 1-6-16,-2 0-14 0,-2-1-1 0,0 1-7 16,-3 1-2-16,0 3 19 0,0 3 0 0,0 3 7 15,0 4 3-15,-24 1-4 0,24 4 0 0,-21 4-7 16,6 1 4-16,-2 1-5 0,-2 0 4 0,2 2 2 15,-2-1 0-15,-1 1-5 0,3-1 3 0,-5 0-2 16,4 2-4-16,1-1-34 0,-3-1-42 0,6-2-27 16,-2 0-34-16,2-4 2 0,3 1 3 0,-1-4-7 15,4-4-4-15,0-2-9 0,4-3-20 0,-1-1-31 16,0-4-15-16,2-1-29 0,3-1-11 0,0 1-25 16,0-1-48-16,0 1-124 0,0-1-246 15,22 2 75-15,-22-2 110 0</inkml:trace>
  <inkml:trace contextRef="#ctx0" brushRef="#br0" timeOffset="26607.62">22296 10359 3562 0,'0'-2'55'0,"0"-1"54"0,0 1 61 16,0 0 62-16,0-1 0 0,0 1 11 0,0 1-3 16,0-1 7-16,0 2 7 0,0-1-4 0,0 0-21 15,0 1-33-15,0-2-46 0,0 2-52 0,0 0-35 16,0 0-40-16,0 0-16 0,0 0-8 0,0 0-5 16,0 0 0-16,0 0 5 0,0 0 0 0,0 0 4 15,0 22-1-15,0-22-7 0,0 19 5 0,-14-7 1 16,14 3 3-16,-16-2 8 0,16 5-4 0,-11 0-2 15,11 1 1-15,-12 2-6 0,12 3 18 0,-13 0 39 16,10 3 8-16,-1 2-3 0,1 2-17 0,-4 2-30 16,3-1-7-16,-1 4-1 0,-1 1-4 15,0 2-2-15,2-1-6 0,-2 0 4 0,5-2 6 16,-2-2-6-16,0 0 10 0,-2-8 3 0,5-2-5 16,0-7 35-16,0-3 16 0,0-4 28 0,0-2 15 15,0-3-24-15,22-2-20 0,-22-3-27 0,23 0-9 16,-8 0-11-16,7 0-3 0,1 0-6 0,4 0-3 15,1 0 1-15,0 0 0 0,0 0 1 0,6 0-5 16,-3 0-49-16,0 0-48 0,-5 0-60 0,1 0-94 16,-4 0-88-16,-3 0-92 0,-3 0-53 0,-4 0-24 15,-6-23-23-15,-2 23-35 0,-2-29-77 0,-3 9-230 16,0-4 7-16,-22-4 173 0</inkml:trace>
  <inkml:trace contextRef="#ctx0" brushRef="#br0" timeOffset="27002.9">22732 10648 3526 0,'18'0'20'0,"-1"0"28"0,1 0 47 16,-6 0 48-16,0 0 25 0,-7 0-1 0,4 0-19 16,-4-14-28-16,3 14-31 0,-5 0-20 0,0 0-23 15,-3 0-19-15,0 0-7 0,2 0 10 0,-2 0 11 16,0 0 5-16,0 21-11 0,0-21-13 0,0 21-15 15,0-7-5-15,0 2 1 0,0 2 1 16,0-3 1-16,0 4-4 0,-16 1 5 0,16 3-1 16,0 3-4-16,-14 0-3 0,14 4-5 0,0 0 2 15,-12 1 6-15,12 2 4 0,-13-5 3 0,5-2-8 16,1-3-3-16,-4-3-11 0,-2-6-22 0,-1-2-2 16,0-4-18-16,0-5-5 0,-3-3 7 0,2 0-6 15,-4-19 12-15,2 19 11 0,3-34 9 0,-1 13 14 16,1-5 8-16,-2-1 2 0,13-2 1 0,-2 0 3 15,1-2-2-15,4 2 6 0,0 3 8 0,0 2 11 16,28 3 4-16,-28 0 1 0,31 5-5 16,-13 2-15-16,6 2-11 0,-6 1-2 0,9 4-1 15,-9-1-15-15,1 4-29 0,0 0-47 0,-1 3-72 16,-1 1-74-16,-3 0-66 0,-3 0-53 0,2 0-33 16,-4 17-44-16,2-17-109 0,0 17-127 0,-1-17 104 15</inkml:trace>
  <inkml:trace contextRef="#ctx0" brushRef="#br0" timeOffset="27447.58">23121 10648 3717 0,'17'-9'32'0,"-4"0"54"0,2 2 58 0,-5 0 58 15,1-2 6-15,-4 5-17 0,-2 0-36 16,-2 3-47-16,-3-1-33 0,0 2-40 0,0-1-28 15,0 1-12-15,0 0-8 0,0 0 6 0,0 0 3 16,0 0-2-16,-20 0 5 0,20 21-3 0,-22-21 3 16,8 18-3-16,2-18-18 0,-2 24-4 0,0-10 2 15,-2-1 0-15,5 0 15 0,1 0 0 0,0 0 0 16,6-2 4-16,-4-1 6 0,5-2 2 0,3-2 3 16,0 0-4-16,0 0 8 0,0-2 35 0,0 0 23 15,0 2 40-15,25-2 28 0,-25 3 8 0,20 2 19 16,-20-2 5-16,29 3 0 0,-13 1-1 0,-4-3-12 15,2 2-8-15,-3-3-16 0,0 0-25 16,1 0-25-16,-4-3-29 0,0-1-18 0,-3 1-16 16,-2 0-13-16,1-2-8 0,-2 1-11 0,-2-2-6 15,3 1 19-15,-3 3 1 0,0 4 10 0,0 1 4 16,0 2-15-16,0 4 3 0,0 1-5 0,0 4-1 16,0 2 0-16,-17 2 6 0,17-1-17 0,-14 2-71 15,14 0-45-15,-19 1-84 0,5 1-68 0,2-3-8 16,-4-1-32-16,1 0 14 0,1-2 32 0,-3-5 21 15,-3-2 8-15,3-3-16 0,-4-5-36 0,3-2-40 16,-4-4-51-16,0-1-90 0,4 0-177 0,-3-24-37 16,7 6 119-16</inkml:trace>
  <inkml:trace contextRef="#ctx0" brushRef="#br0" timeOffset="27822.62">23519 10611 3800 0,'45'-18'14'0,"-2"1"12"15,-6 1 44-15,-2 4 63 0,-3-2 34 0,-7 4 22 16,-8 2-32-16,-3 2-61 0,-8 2-47 0,-1 4-37 16,-3-2-18-16,-2 2-3 0,0 0-10 0,0 0 9 15,-24 0 6-15,24 16 4 0,-26-16-2 0,4 19-10 16,0-19-4-16,-4 26-6 0,0-12 9 0,-2 2 7 16,1 0-4-16,1 0 4 0,4 1-1 0,0 0 1 15,4-1 8-15,2-1-1 0,9 1 1 16,-1-3 5-16,3 1-2 0,5-1 40 0,0-3 44 15,0 1 42-15,20 1 43 0,-20 0 8 0,39 1-12 16,-16 1-17-16,1 1-18 0,5 1-29 0,-1 3 7 16,3 0-2-16,-1 1 1 0,-2-2-5 0,-2 2-20 15,-6-3-28-15,-1 2-27 0,-5-3-10 0,0 0-24 16,-7-1 2-16,0 0-3 0,-6 0-2 0,1 0 9 16,-2 1-6-16,0 0 9 0,0 1-2 0,0 0 2 15,-17 0 0-15,17 1 1 0,-31-1 9 0,12 1-1 16,-9 0-2-16,-1-1-68 0,-4-3-75 0,-4 2-125 15,-2-1-112-15,2-3-49 0,-4-1-43 16,6-2-17-16,-4 1-43 0,3-1-58 0,-3-3-140 16,5-1-180-16,2-2 156 0</inkml:trace>
  <inkml:trace contextRef="#ctx0" brushRef="#br0" timeOffset="28326.93">22199 11371 2793 0,'-3'0'7'0,"2"0"1"0,1 7 8 16,0-7 28-16,0 0 22 0,0 0 33 0,0 0 28 16,0 5 13-16,0-5 0 0,0 0-8 15,0 1-14-15,0-1-18 0,0 1-5 0,0-1 1 16,0 0 7-16,0 0 14 0,0 0 10 0,0 2 12 15,0-2-4-15,0 1-18 0,18 1-25 0,-18-1-16 16,36 1-1-16,-11 0 13 0,6 0 29 0,14 1 25 16,9 0 0-16,7-1 3 0,6 1-7 0,2-1-6 15,15-1 22-15,-3 1 24 0,6-2-30 0,8 0-48 16,-1 0-54-16,4 0-55 0,6 0 42 0,0 0 40 16,-5 0 27-16,1 0 10 0,-9-16-46 0,-10 16-24 15,-11 0-20-15,-13 0-9 0,-10-12 5 0,-15 12-13 16,-5-7-15-16,-10 7-99 0,-6 0-167 15,-7-7-153-15,-4 7-98 0,0-1-3 0,-32 1 78 16,5-3 55-16,-7 3-9 0,-14 0-43 0,-12 0-87 16,-15 0-200-16,-6 0-47 0,-9 0 141 0</inkml:trace>
  <inkml:trace contextRef="#ctx0" brushRef="#br0" timeOffset="28618.6">21864 11489 3280 0,'-31'9'59'0,"8"-2"72"0,7 0 93 0,8-3 82 15,8-4-14-15,0 2-36 0,0-1-64 0,24-1-41 16,-24 0 11-16,39 1 36 0,-12-1 60 0,9 0 29 16,3 0-16-16,12 0-15 0,5 0-70 15,9 0-51-15,11 1-20 0,11 0-19 0,10 2 23 0,8 1 9 16,8 2 7-16,7 1-18 0,7 0-25 16,7 3-12-16,4 0-12 0,2-1-5 0,-4 0 6 15,-1 1 11-15,-3 0 15 0,-8-2 10 0,-4 0-16 16,-12-2-29-16,-8-3-32 0,-15 1-20 0,-12-4-8 15,-11 0 0-15,-12 0 0 0,-11 0 0 0,-11 0 0 16,-8 0 0-16,-11 0 0 0,-3 0 0 0,-6-14-39 16,0 14-72-16,0 0-79 0,0 0-99 0,-25 0-96 15,25 0-130-15,-35-9-103 0,8 9-47 0,-1 0-32 16,-4-6-1-16,-4 6-65 0,-3-4-303 0,4 1 139 16,-6 1 203-16</inkml:trace>
  <inkml:trace contextRef="#ctx0" brushRef="#br0" timeOffset="31290.72">23460 11552 2189 0,'3'-6'20'0,"5"1"33"0,-5 0 17 16,1 1 31-16,3 0 10 0,-3 1-6 0,1-1 11 16,1 2-7-16,-3-2-6 0,0 1-6 0,-1 1-8 15,1 0-9-15,0 0-17 0,0 1-15 0,-1 1-16 16,-1-1-11-16,1 1-5 0,-2 0-13 0,5 0-1 15,1 0 3-15,-2 0 6 0,4 0 18 16,0 0 16-16,4 21 10 0,2-21 7 0,-1 19 1 16,2-4-5-16,1-1-6 0,1 5-2 0,-2 0 4 15,1 2-6-15,-1 3 4 0,-2 1-12 0,-4 0-7 16,4 3-6-16,-4 0-10 0,-3 2 1 0,-3 0-5 16,0 1 1-16,-3 2 1 0,0 0-2 0,0 0 2 15,0 2 4-15,0-1 14 0,-21 2 20 0,21 0 4 16,-18 1-5-16,18 0-12 0,-24 2-17 0,10 0-3 15,-2 2 7-15,1 3 11 0,-4 0 2 0,-1 2 13 16,-5 1-16-16,2 4-15 0,-7 3 0 0,-1 0-14 16,-6 1 11-16,0 1 4 0,-7 0 2 15,-1-2 3-15,-3 0 9 0,-5-5 6 0,-3-4 0 16,-3-2 2-16,-3-5-19 0,0-3-9 0,-1-5-4 16,-9-3-9-16,2-4 9 0,-6-2-5 0,-3-2-1 15,-2-5 4-15,-1-1-1 0,1-3 1 0,-6-3 7 16,7-1 21-16,-4-3 17 0,-1-1 15 0,1-2 3 15,-3 0-15-15,-6 0-16 0,0 0-10 0,-5-24-7 16,-3 24-11-16,-6-23 7 0,-5 8 0 0,0-1-11 16,-1-1 11-16,-3 0-7 0,-2 0 0 0,-2-2 7 15,1 1-6-15,1 1 4 0,-2-2-4 0,4 1 4 16,-1 1-2-16,7-2-3 0,-2 4-1 0,5-2 7 16,2 2-4-16,-1 0 3 0,10 2 4 15,-4 0-10-15,6 0-1 0,2 1-8 0,10 1-5 16,1 0 1-16,10 1 3 0,4 3-3 0,6-2 4 15,9 2-5-15,0 1 4 0,15 2 0 0,2 0 0 16,13 1 1-16,3 2 27 0,7-1 62 0,-1 1 39 16,12 1 28-16,1-1-5 0,0 1-51 0,0 0-24 15,0 0-27-15,0 0-26 0,0 0-14 0,0-1-17 16,23 1-3-16,-23 0-4 0,12 0 5 0,-12 0-5 16,25 0-30-16,-14 0-52 0,-1 0-78 0,2 0-107 15,-3 0-88-15,-1 0-49 0,3 13-26 0,-5-13-9 16,5 0-40-16,-8 13-71 0,8-13-132 0,-8 10-275 15,5-10 160-15</inkml:trace>
  <inkml:trace contextRef="#ctx0" brushRef="#br0" timeOffset="31906.58">18892 12649 3667 0,'9'-4'37'0,"5"1"26"0,3-1 49 15,-5 0 68-15,2-1 23 0,-3-1 54 16,-2 3 30-16,2 0 22 0,-3 3 35 0,-5-1-1 15,0 1-26-15,-3 0-51 0,2 0-74 0,-2 0-69 16,1 0-56-16,-1 0-37 0,4 0-16 0,-4 0-10 16,0 0 2-16,0 0 20 0,-32 0 23 0,15 24 9 15,-4-24 2-15,-12 25-20 0,-1-10-24 0,-5 4-10 16,-6-1-2-16,-1 5 2 0,-3-2-1 0,1 2 0 16,0 0-6-16,2 2 1 0,2-3-5 0,1 2 9 15,9-4 0-15,4-1-6 0,8-1 0 16,2-5-2-16,11-2 8 0,1-1 38 0,8-1 56 15,0-2 36-15,0 1 20 0,39 0-11 0,-14 0-23 16,6-1-9-16,9 2-7 0,2-1-12 0,8-1-33 0,-5 1-28 16,4 0-22-16,-2 0-9 0,-4 0 0 15,-2 0 0-15,-1 1 0 0,-7 0 0 0,-2 0 0 16,-3 0 0-16,-10-1-14 0,-1 1-65 0,-3 1-62 16,-6-2-81-16,-3 1-105 0,-5 0-87 0,0 0-152 15,0 0-90-15,0-1-28 0,-30 1-58 0,30-2-34 16,-31 1-330-16,31-3 82 0,-29-2 212 0</inkml:trace>
  <inkml:trace contextRef="#ctx0" brushRef="#br0" timeOffset="36638.41">9966 12826 3004 0,'5'-6'45'0,"-2"0"48"0,3 1 51 0,-3 0 41 15,-1-1-9-15,-1 2-14 0,3 1-18 0,-4 1-19 16,0 1-12-16,0 0-20 0,0 1-20 0,0 0-17 16,0 0-24-16,0 0-13 0,0 0-8 0,0 0 27 15,0 0 28-15,0 20 12 0,0-20-2 0,0 27-25 16,-19-9-12-16,19 5 5 0,0 3 9 0,-17 2 0 16,17 0-4-16,0 0-8 0,-8 3-5 15,8-3-5-15,0 2-7 0,0-2-6 0,0-1-12 16,0-3 2-16,0 0-6 0,0-3-6 0,0 0 3 15,0-6-3-15,0-2 3 0,0-2 4 0,0-4 4 16,0-1 7-16,0-3 13 0,0-2 82 0,0 0 70 16,0-1 1-16,0 0-11 0,0 0-81 0,0-18-70 15,0 18-16-15,0-24 1 0,19 5-4 0,-19-2-10 16,0-3 8-16,21-2-8 0,-21-2 7 0,24-2-7 16,-15 0 2-16,5-3-5 0,0 1-11 0,0-1 18 15,0 1 1-15,-2 1 2 0,-1 3 9 0,2 0-4 16,1 3-4-16,-4 3-5 0,-2 3-1 0,3 2-2 15,1 3-1-15,-1 2 8 0,-1 3-14 16,2 2 6-16,1 2-1 0,-4 2-5 0,6 3-12 16,-1 0-27-16,2 0 5 0,4 0 5 0,-4 25 13 15,2-25 27-15,-1 26-3 0,-1-12-4 0,-2 3 5 16,-3 0-5-16,-2 2 1 0,0-1-10 0,-4 0-17 16,-2 1-3-16,-1 0-1 0,-2 1-21 0,0-1 0 15,0-1-10-15,-22 0-21 0,22 0 12 0,-30 0 0 16,12-4-7-16,-4 0 6 0,-1-2 11 0,-1-1 11 15,1-2 20-15,0-2 20 0,3-2 11 16,4-2 14-16,1-1 5 0,7 0 16 0,0-2 42 16,5 0 39-16,3 0 43 0,0 0 43 0,0 0-38 15,0 0-42-15,0 0-25 0,19 0-44 0,-19-15 32 0,24 15 28 16,-8 0 10-16,1-15 18 0,2 15-13 16,1 0-16-16,0 0-15 0,0 0-24 0,-1 0-1 15,-1 0 2-15,1 0-5 0,-2 16 3 0,-3-16-9 16,-3 20-11-16,1-7-15 0,-1 1-8 0,-3 0-13 15,0 2-2-15,-7 1 5 0,-1 0 1 0,0 0 2 16,0 2-5-16,0-2 2 0,-29 1-4 0,29 0 5 16,-34-1 3-16,10-1-12 0,3 0-50 0,-6 0-70 15,-1-2-84-15,4 0-88 0,-6-1-43 0,4-1-25 16,-2-2 12-16,3 0-3 0,2 0-23 16,1-2-37-16,2-2-46 0,1 2-34 0,5-3-55 0,5-1-122 15,3-4 27-15,2 0 131 0</inkml:trace>
  <inkml:trace contextRef="#ctx0" brushRef="#br0" timeOffset="37662.44">10586 13127 3094 0,'4'-9'49'0,"2"1"58"0,-1 0 67 16,3-1 53-16,-2 0-12 0,-3 1-33 0,0 0-48 15,2 2-40-15,-2 0-23 0,0 2-17 16,-3 0-20-16,2 0-11 0,-2 3-19 0,0-2-8 16,0 3-2-16,0-1-21 0,0 0-18 0,0 1-22 15,0 0-14-15,0 0 12 0,0 0 14 0,-17 0 4 16,17 0-17-16,-17 16-24 0,3-16-31 0,-2 0-16 16,-3 20-4-16,1-20-1 0,-4 13 8 0,3-13 17 15,1 16 19-15,-4-16 22 0,7 15 23 0,2-7 16 16,2 1 18-16,2-1 10 0,3 2 6 0,3-2 7 15,3 0-4-15,0 0 4 0,0-1 17 0,0-3 12 16,25 2 24-16,-25-2 21 0,27-1 13 0,-11-2 3 16,-1-1-6-16,1 0-2 0,3 0-12 15,1 0 4-15,-5 0 4 0,1-16 0 0,-1 16 6 16,-1 0 4-16,-3-21-3 0,2 21-5 0,-1-17-10 16,-4 17-5-16,1-19-2 0,-3 10-6 0,2-1-1 15,-5 1-7-15,5 0-11 0,-5 0-2 0,-1 2-3 16,1 1-12-16,-3 2-8 0,0-2-9 0,0 4-13 15,0 1-3-15,0 1-4 0,0 0-5 0,0 0 6 16,0 0 2-16,0 0 2 0,0 19 7 0,-17-19-8 16,17 21-14-16,0-21-4 0,-19 27-9 0,19-12-8 15,-12 1 8-15,12 0-9 0,-13 1-7 16,13-1-7-16,-6-1 3 0,6-2 6 0,0 0 13 16,-6-1 14-16,6-2 7 0,-2-2 11 0,2-2 11 15,0-1 10-15,0-2 2 0,0-3 4 0,17 0 1 16,-17 0 8-16,24 0 9 0,-12-23 3 0,4 23 7 15,1-24-4-15,0 8-3 0,0 0 8 0,-2-2 3 16,2 0 5-16,-1-1 11 0,-1 1-10 0,1 0 4 16,-2 0 3-16,-3 1-5 0,1-1-1 0,-3 2-15 15,1-1-5-15,-2 2 7 0,-2 0 9 0,-2 3 0 16,0-1-8-16,-1 3-24 0,0 0-21 0,-2 3 0 16,-1 1 0-16,0 0 0 0,2 2 0 0,-2 2-11 15,0 0-1-15,0 2-7 0,0 0 1 0,0 0 5 16,0 0-3-16,0 0 8 0,0 17 0 15,-16-17 2-15,16 20 0 0,-15-7-4 0,15 3 7 16,-17 1-4-16,17 1 5 0,-17 0 3 0,17 2-4 16,-17-1-3-16,9 1-20 0,0 0-10 0,3 0-15 15,-1-1-5-15,0-1 6 0,3 0 2 0,0-1 14 16,3-1 12-16,0-1 12 0,0-2 8 0,0-1 1 16,0-2-3-16,0-1-1 0,18-2 4 0,-18-1 2 15,21-3 1-15,-21 0 0 0,24-2 0 0,-10-1 1 16,2 0-2-16,-2 0-3 0,1 0 1 0,-1-25-1 15,0 25 3-15,0-26 3 0,-1 10-4 0,-1-3 2 16,2-3 12-16,0-2 9 0,-2 0 7 0,1-3 1 16,-4 0-15-16,2-3-8 0,0 1 5 15,-3-1 3-15,3 1 10 0,-4 1-4 0,1-1-6 16,-2 2-7-16,2 1-9 0,-3 0 3 0,-1 1-2 16,3 3-2-16,-3 1 11 0,-2 0 10 0,1 4 9 15,2 1 8-15,-4 3 6 0,1 0-5 0,-1 5-6 16,-1 1-12-16,2 3-14 0,-2 1-13 0,0 2-7 15,0 1 0-15,0 0-9 0,0 0 2 0,0 0 8 16,0 0 2-16,0 22 13 0,0-22-1 0,0 28-6 16,-16-8 4-16,16 4-6 0,0 3 3 0,-17 4-6 15,17 0 3-15,-12 4-1 0,12 0-62 0,-10 0-16 16,10 1-33-16,-7-1-34 0,7 2 21 0,-7-1-17 16,7-2-34-16,-6 0-28 0,6 0-7 15,-3-1-13-15,2-2 0 0,-1 2-9 0,-1-3-32 16,-2-2-35-16,2-1-61 0,-1 0-147 0,-3-4-106 15,4-7 89-15</inkml:trace>
  <inkml:trace contextRef="#ctx0" brushRef="#br0" timeOffset="38082.92">11324 12949 3106 0,'13'-20'28'0,"-1"-1"49"0,-2 2 57 15,2 2 60-15,-6-1 19 0,2 2-3 0,-5 2-18 16,5 3-18-16,-7 3-27 0,1 4-34 0,0 0-32 16,-2 2-46-16,1 1-23 0,1 1-19 0,-2 0-11 15,0 0 3-15,0 0 3 0,0 0 1 0,0 0 13 16,0 21-6-16,0-21 0 0,0 22 6 0,-22-8-10 16,22 3-10-16,-20 3-13 0,20 2-20 0,-22-1-20 15,8 1-6-15,-2 0-6 0,1 0 0 0,-1-3-8 16,2 1 11-16,-1-3-5 0,-2 0-2 0,1-3 17 15,1-1 7-15,1-2 19 0,1-3 21 0,6-2 16 16,-3-1 11-16,6-2 29 0,1-2 56 0,1 1 34 16,-1-2 5-16,3 0-15 0,0 0-43 15,0 0-19-15,0-20 13 0,0 20 12 0,20-17 9 16,-20 17-9-16,14-19-7 0,-14 19-17 0,16-15-13 16,-16 15-3-16,17-12-15 0,-17 12-9 0,17-6-5 15,-11 6-10-15,5 0-6 0,-3 0 4 0,2 0-3 16,1 16 0-16,0-16 7 0,-1 24 0 0,0-10-37 15,-2 3-18-15,1 1-42 0,-4 2-51 0,0 1-29 16,-2-1-50-16,-2 3-49 0,-1-1-57 0,0 1-47 16,0 0-92-16,0 0-223 0,0-2-20 0,0 0 115 15</inkml:trace>
  <inkml:trace contextRef="#ctx0" brushRef="#br0" timeOffset="55140.08">11526 12963 3299 0,'0'-4'38'0,"0"0"30"0,19 0 23 15,-19 0 27-15,14 0-10 0,-14 0-3 0,0 0-4 16,9 3-5-16,-9 0-16 0,0 1-24 0,0 0 16 15,0 0 23-15,0 0 13 0,0 0 7 0,0 26-27 16,0-26-39-16,-17 29-26 0,17-8-8 0,0 2-2 16,-17 1 10-16,17 3 23 0,0 0 33 0,-11 2 29 15,11 2 30-15,0 0 5 0,0-1-17 0,0 0-16 16,0 0-28-16,0-2-21 0,0 1-14 0,0-4-14 16,0-2-7-16,0-1-12 0,0-4-4 0,0-4-5 15,0-1 0-15,0-6 8 0,0 0 10 16,0-4 22-16,0 0 30 0,0-3-5 0,0 0-9 15,11 0-32-15,-11-24-40 0,0 24 6 0,0-30-3 16,8 9 4-16,-8-3-4 0,3-4-6 0,-3 1-4 16,5-3 5-16,-4-2 0 0,-1 0-3 0,0 1 8 15,2 1-3-15,-2-1 4 0,1 1 0 0,1 1 3 16,1-1 2-16,0 3-5 0,5-1 1 0,-2 1-1 16,5 1 0-16,0 2 4 0,3-1 3 0,-2 2-1 15,4 1-2-15,-2 2-8 0,3 2-1 0,-3 1-3 16,1 3 7-16,1 2-1 0,-2 2 1 15,-2 2-1-15,2 2-16 0,0 3-26 0,-3 1-20 16,-3 2-19-16,2 0-1 0,-5 0 27 0,4 19 6 16,-2-19-5-16,0 28-12 0,-4-9-29 0,2 3-19 15,-5 2-2-15,2 4-6 0,-2-1-3 0,0 0-13 16,0 2-32-16,-19-2-37 0,19 0-45 0,-25-2-42 16,25 0-11-16,-26-3-11 0,9-2-16 0,3-1-67 15,-5-5-193-15,1-3-6 0,0-3 98 0</inkml:trace>
  <inkml:trace contextRef="#ctx0" brushRef="#br0" timeOffset="55516.74">11882 12885 3618 0,'18'-13'5'0,"-4"2"3"0,0 1 10 0,-4 0 26 16,-3-1 19-16,1 2 22 0,-5 3 1 0,0 3-25 15,-3 1-27-15,2 1-22 0,-2 1-9 0,0 0 22 16,0 0 17-16,0 17 7 0,0-17-2 0,0 26-22 15,0-10-16-15,0 2-6 0,-16 4-1 0,16-1 0 16,0 0-3-16,0 1-3 0,0-2 1 0,-7 2-1 16,7-2 3-16,0 2 0 0,0-2 1 0,0-2 3 15,0 1-1-15,0-1-1 0,0 0 2 0,0-3-7 16,0-1-1-16,15-1-13 0,-15-3-11 0,0-3-4 16,0 0 1-16,0-3 20 0,0-1 13 15,0-3 9-15,8 0 1 0,-8 0-6 0,0 0-4 16,0 0-7-16,0-22 0 0,0 22 1 0,0-25 2 15,0 9 3-15,0-4-1 0,0 1 1 0,0-3 3 16,0 0-7-16,0-2 4 0,12 0-2 0,-12 1 1 16,0-1 3-16,17 1-6 0,-6 0 2 0,-5 4-5 15,7-2 1-15,-1 4 7 0,1 0-5 0,1 3-15 16,-2 2-36-16,2 3-53 0,0 3-52 0,0 1-47 16,2 4-35-16,-4 1-21 0,2 0-32 0,-2 0-50 15,-2 19-126-15,2-19-182 0,-3 19 90 0</inkml:trace>
  <inkml:trace contextRef="#ctx0" brushRef="#br0" timeOffset="55895.59">12372 12923 3447 0,'17'0'25'0,"-1"-13"23"15,-4 7 35-15,-4 0 46 0,3 0 20 0,-3-1 10 16,-4 3-10-16,-1 1-31 0,-3 0-42 0,0 2-34 15,0 1-25-15,0 0-14 0,0 0-2 16,0 0 0-16,0 0 18 0,0 17 9 0,0-17-3 0,0 21 0 16,0-7-17-16,-14 2-10 0,14 1 2 15,0 1 4-15,-9 0 0 0,9-1-4 0,0 0 5 16,-15 0-5-16,15 0 0 0,-11-1 3 0,3-1-6 16,0 1 0-16,-3-2 7 0,4 0-7 0,-4-1-23 15,-3-3-18-15,0 0-27 0,0-1-17 0,0-3 2 16,3-2 1-16,-5-3 2 0,4-1 7 0,-2 0 12 15,2 0 10-15,-2-18 18 0,4 18 16 0,1-26 15 16,-3 10 5-16,5-2 2 0,0-2 5 0,5-1 4 16,1-1 16-16,1 0 10 0,0 0 8 0,0 2 5 15,0 1 1-15,26 0-9 0,-26 2-10 0,23 3-16 16,-23 2-16-16,30 2-5 0,-13 1-30 16,-3 3-54-16,1 3-76 0,-1 3-84 0,0 0-75 15,-3 0-59-15,-5 0-108 0,4 27-236 0,-4-27 48 16,-3 25 115-16</inkml:trace>
  <inkml:trace contextRef="#ctx0" brushRef="#br0" timeOffset="57812.62">12585 12940 2003 0,'1'-1'64'0,"3"1"43"0,-4-2 41 0,1 1 43 15,-1 0-20-15,0 0-9 0,2-2-8 0,-2 1-3 16,1 0 0-16,-1 0 11 0,0 0 5 0,0 1-4 16,2-2-21-16,-2 1-19 0,0 1-24 0,0 1-26 15,0 0-10-15,0 0-26 0,3 0-13 0,-3 0-10 16,0 0-17-16,0 0-4 0,0 0-1 0,0 0 8 16,0 0 10-16,0 19 20 0,0-19 3 0,0 22-2 15,0-7-10-15,0 2-11 0,-16 4-5 0,16 1 1 16,0-1-1-16,-12 0-1 0,12 1 1 15,0-2-5-15,-13 1 0 0,13 0-2 0,0-1 1 16,-10 0 2-16,10-2 2 0,-7 0 2 0,3-2 0 16,-1-3 0-16,2 0 0 0,0-2-6 0,0-4 3 15,-3 0-2-15,4-3 5 0,2-1 5 0,0-2 12 16,0-1 45-16,0 0 0 0,0 0-2 0,0 0-19 16,0-17-43-16,0 17-6 0,0-23 0 0,17 6 3 15,-17-3-2-15,0-2 0 0,16-4-3 0,-16-1-9 16,12-2 0-16,-12 0 2 0,12-2 2 0,-12 1 7 15,13 1 2-15,-7 0-3 0,2 2 11 0,0 3-4 16,-1 1-2-16,1 3 5 0,0 2-14 0,0 2 15 16,2 4 11-16,-2 1-6 0,3 2 6 15,-3 4-19-15,0 2-6 0,-1 2-1 0,1 1-5 16,-3 0 6-16,4 0-28 0,-3 24-5 0,4-24-5 16,-6 29-15-16,6-11 13 0,-4 1-14 0,0 2-20 15,0-1-15-15,-6 1-13 0,0-1-25 0,0 0-23 16,0-1-21-16,0-1-38 0,0 1-21 0,-21-2-15 15,21-2-24-15,-24 0-4 0,10-2-25 0,-1-2-57 16,-2-2-95-16,0-1-54 0,0-4 94 0</inkml:trace>
  <inkml:trace contextRef="#ctx0" brushRef="#br0" timeOffset="58200.8">12974 12934 3150 0,'16'-7'4'0,"-4"-1"11"0,-4 3 29 16,1 0 28-16,-4-2 29 0,-2 1 18 0,2 2-5 16,-4 3-8-16,-1 0-17 0,0 1-22 0,0 0-17 15,0 0-24-15,0 0-16 0,0 0-4 0,0 0-3 16,0 0 20-16,0 15 7 0,0-15 2 0,-15 19-3 16,15-19-12-16,0 23-6 0,-12-8-4 0,12-2 0 15,-11 3-2-15,11-2 1 0,-7 3-1 0,7-2 0 16,-12 1-4-16,9 1 2 0,-2-2 0 15,-3 0 0-15,4-2 1 0,-5 0-34 0,1-2-19 16,-2-1-29-16,-2-4-30 0,3 2 1 0,-4-5-7 16,-2 0 3-16,1-2 9 0,0-1 23 0,0 0 22 15,0 0 23-15,1-17 22 0,6 17 10 0,-3-18 12 16,7 18 10-16,-1-26 12 0,4 12 5 0,0-2 8 16,0 2 0-16,0-1-2 0,0-1 3 0,24 0-9 15,-24 2-2-15,25 0-9 0,-25 1-15 0,27 1-5 16,-12 2-8-16,2 2-7 0,-3 0-17 0,2 4-34 15,-4 1-43-15,1 2-45 0,-3 1-47 0,1 0-40 16,-4 0-36-16,2 0-47 0,-4 23-110 16,-2-23-184-16,1 16 68 0,-2-16 98 0</inkml:trace>
  <inkml:trace contextRef="#ctx0" brushRef="#br0" timeOffset="58740.44">13234 12919 2829 0,'7'-11'25'0,"3"-2"15"16,-7 0 18-16,2 3 24 0,-1 2-22 0,-1-2-5 15,-3 4-19-15,0 2-27 0,0 1-5 0,0 1-13 16,0 1 0-16,0 1 3 0,-23 0 1 0,23 0-1 16,-17 0 0-16,17 0-15 0,-23 16-7 15,12-16 2-15,-3 15-2 0,4-15 12 0,0 16 4 16,-3-16 2-16,5 16 3 0,-2-16 0 0,-1 16 0 15,3-8-4-15,-1 0 2 0,2-2-4 0,0 1 5 16,0-1 4-16,1-1-4 0,2 1 4 0,2-3 0 16,0 0 0-16,2 0 8 0,0-2 0 0,0 1 1 15,0-1 2-15,24-1 7 0,-24 0 20 0,25 0 20 16,-10 0 16-16,-1 0 16 0,2 0 4 0,-2 0 14 16,-2-15 6-16,-3 15 3 0,1 0-6 0,-3-16-10 15,1 16 1-15,-3-14-5 0,-1 14 8 0,3-12 1 16,-4 12 5-16,-2-11 7 0,2 5 1 15,2 2-4-15,-5 1-9 0,2 0-16 0,-2 0-12 0,1 2-12 16,-1-1-15-16,0 1-14 0,0 1-14 16,0 0-9-16,0 0-10 0,0 0-5 0,0 0-6 15,0 0 5-15,0 0 39 0,0 21 44 0,0-21 32 16,0 25 23-16,0-8-11 0,0 2-10 0,0 2 19 16,-15 1 22-16,15 2 1 0,0 0 3 0,0 2-12 15,0-1-36-15,-11 0-21 0,11 2-38 0,0 0-39 16,-11-1-6-16,11 1-14 0,-6-1 8 0,3-1 2 15,-5 0-3-15,2 0 4 0,-5-3-1 16,3 1-57-16,-1-1-60 0,-5 0-67 0,4-2-83 16,-4-3-27-16,1-4-2 0,-1-1 13 0,0-4 24 15,-2-1 24-15,-1-2-24 0,1-5-51 0,-1 0-56 16,0 0-61-16,-4-27-54 0,3 27-98 0,0-29-189 16,1 10 120-16</inkml:trace>
  <inkml:trace contextRef="#ctx0" brushRef="#br0" timeOffset="59845.24">13524 13021 2921 0,'0'-11'15'0,"17"11"13"0,-17-11 5 0,14 11 3 16,-14-7-17-16,6 3-15 0,-6 1-4 0,0 1-5 15,0 2-18-15,0 0-12 0,0 0-12 0,0 0-7 16,0 0 0-16,-18 0-7 0,18 0-15 0,-25 0-25 16,9 17-8-16,-1-17-3 0,-1 0 6 0,-6 16 30 15,4-16 22-15,0 10 26 0,1-10 19 0,-2 8 1 16,3-8 2-16,4 10-2 0,2-4-1 16,6-6 4-16,-2 8 32 0,5-3 40 0,1-2 39 15,2 0 39-15,0 0 1 0,0-1-13 0,30 1-16 16,-30-1-20-16,31 0-5 0,-14-2-6 0,5 0-4 15,-2 0-6-15,-1 0-8 0,-2 0 3 0,0 0 3 16,-2 0 4-16,-2 0-6 0,-2 0-16 0,-4-15-12 16,1 15-12-16,-3 0-9 0,-4-13-3 0,2 13-4 15,-3-10-7-15,0 10-3 0,0 0-6 0,0-10-15 16,0 10-11-16,0 0-14 0,0-3-10 0,0 3 6 16,0 0 10-16,-15 0 7 0,15 0 12 0,0 0-1 15,0 0 1-15,-13 17 8 0,13-17-2 0,0 12 9 16,0-12-3-16,0 17 3 0,0-7-2 0,0 0-2 15,0 1 6-15,0 1-4 0,0-1 6 0,24-2-1 16,-24 1-1-16,18-2 3 0,-18-2 1 16,25-2 19-16,-9-1 11 0,-2-3 13 0,4 0 21 15,-2 0 7-15,-1 0 7 0,1-23 3 0,-1 23 4 16,-1-26-8-16,-1 9 10 0,-1-2-7 0,-4-2-8 16,1-3-10-16,-3 0-29 0,2-4-1 0,-2 0-5 15,-2-1-1-15,2 0 3 0,-5-1-1 0,2 1-6 16,-1 1-1-16,-2 3 4 0,0 2 1 0,0 3-4 15,0 3-9-15,0 4-8 0,0 3-5 0,0 3-10 16,0 3-10-16,0 3 3 0,0 1-8 16,0 0 7-16,-16 0 7 0,16 24-3 0,0-24 7 15,-14 32-1-15,14-10 3 0,-15 6-8 0,15 2 0 16,-11 3-5-16,11 2-18 0,-8 2-11 0,8 0-21 16,-3 2-16-16,-1-2 10 0,4-1 7 0,-2-1 15 15,-1-2 15-15,3-1-1 0,0-3 2 0,0-3 0 16,0-4 8-16,0-1 7 0,0-5 12 0,26-3 7 15,-26-3 2-15,24-3 0 0,-12-3 0 0,5-2-2 16,-1-2 4-16,-1 0-15 0,-1 0-53 0,0 0-89 16,-3-22-108-16,-3 22-103 0,-2-19-83 0,-6 19-115 15,0-26-226-15,0 9 97 0,0-2 133 0</inkml:trace>
  <inkml:trace contextRef="#ctx0" brushRef="#br0" timeOffset="60180.77">13423 12951 3412 0,'19'0'12'0,"-19"0"35"0,37 0 53 0,-15 0 48 16,6 0 26-16,-2 0 2 0,0 0-28 0,2 0-34 15,0 0-26-15,-3-12-27 0,0 12-23 0,0 0-10 16,-2 0-11-16,3 0-15 0,-1 0 5 0,-3-8-7 16,4 8 0-16,2 0 4 0,-4-5-6 0,-1 5 8 15,-1-3-2-15,-5 2-1 0,-2-2 3 0,-5 1-7 16,-4 1 0-16,2-1 3 0,-5 0-4 0,-2 2 5 15,-1-1-2-15,0 0-1 0,0 1 1 16,0 0-4-16,0-1-1 0,0 1-5 0,0 0 0 16,0 0 0-16,0 0-3 0,0 0 7 0,0 0-5 15,0 17 3-15,0-17 9 0,0 25-1 0,0-9 2 16,0 5 2-16,0 1-5 0,0 6 5 0,0 2-3 16,0 0 0-16,0 1 4 0,0 1-6 0,0 1 6 15,0-1-1-15,14 2 2 0,-14-3-36 0,0 0-58 16,0-4-72-16,0-2-97 0,0-2-70 0,0-4-53 15,0-4-34-15,0-2-19 0,0-8-143 0,0-4-100 16,0-1 105-16</inkml:trace>
  <inkml:trace contextRef="#ctx0" brushRef="#br0" timeOffset="60308.03">14120 12908 3301 0,'9'-26'5'15,"-1"2"-4"-15,0 3 5 0,-2 5 7 0,2-1-6 16,-5 4 1-16,0 3-37 0,-1 6-74 0,-1 1-73 15,-1 3-38-15,0 0-20 0,0 0-25 0,5 25-115 16,-4-25-246-16,4 31 52 0</inkml:trace>
  <inkml:trace contextRef="#ctx0" brushRef="#br0" timeOffset="60668.18">14364 13076 3188 0,'15'0'27'15,"-1"-22"52"-15,-3 22 63 0,-3-12 61 0,1 12 24 16,-3-12-16-16,-3 12-40 0,2 0-52 0,-5-9-48 16,0 9-35-16,0 0-25 0,0 0-11 0,0 0-5 15,0 0-2-15,0 0 1 0,0 0 2 0,-17 0 2 16,17 0 2-16,-12 19-7 0,12-19 5 0,-16 18-2 16,7-6 0-16,-1-1 7 0,1 4-3 0,-2-2 2 15,2 1-34-15,-2 2-28 0,-1-2-33 0,-1 0-43 16,1-1-5-16,-1-2-17 0,-2-1-11 15,-2-3 7-15,-3-1 11 0,4-4 27 0,-1-2 35 16,2 0 29-16,-1 0 32 0,4 0 18 0,2-26 22 16,1 26 27-16,4-27 16 0,2 11 35 0,3-3 24 15,0 1 8-15,0-1-2 0,0 0-12 0,27 0-13 16,-27-1-16-16,28 3-8 0,-11 1-18 0,0 1-21 16,1 2-20-16,3 2-8 0,-4 3-10 0,1 1-1 15,-2 4-18-15,-1 1-49 0,-1 2-64 0,-1 0-75 16,-3 0-55-16,-3 17-45 0,0-17-51 0,-3 24-135 15,0-24-216-15,-2 27 93 0</inkml:trace>
  <inkml:trace contextRef="#ctx0" brushRef="#br0" timeOffset="61117.45">14516 12982 4008 0,'17'-11'24'0,"-3"0"48"0,-2 0 48 16,-2 2 46-16,0-2 20 0,-5 4-15 0,0 1-24 15,-2 2-39-15,-3 3-37 0,0 0-34 0,0 1-29 16,0-1-9-16,0 1-9 0,0 0-1 0,0 0 8 16,0 0 2-16,-20 20 10 0,20-20-9 0,-14 23-2 15,14-9 2-15,-24 3-10 0,15 1 12 0,0 0-4 16,-2 1 0-16,5 1 2 0,-4-1-4 16,6 3 2-16,1-1-1 0,3 0 2 0,0-1 3 0,0 0-1 15,0-1-1-15,0-2-7 0,0 0 8 16,21-4-4-16,-21 0 4 0,19-4 3 0,-19-1-10 15,22-2 11-15,-22 0-1 0,15-4 6 0,-15 1 11 16,14-3-13-16,-14 0-1 0,11 0-5 0,-11 0-8 16,9-20-10-16,-9 20-22 0,5-25-8 0,-5 8-14 15,0-1 9-15,0-5 12 0,0-1 3 0,0-4 19 16,0 0 5-16,0-4 8 0,0-1 13 0,-19-3-5 16,19 1 2-16,0 0 2 0,0 0-9 0,0 1 1 15,0 1-5-15,32 3 1 0,-32 3-2 0,32 3-5 16,-13 4 3-16,4 4-10 0,-1 4 1 15,4 7 0-15,2 5-4 0,2 0 11 0,-1 23-8 16,2-2-2-16,0 7-1 0,0 5-9 0,-1 7 3 16,-4 3-3-16,0 5-19 0,-7 4-27 0,-3 0-37 15,-4 4-61-15,-10 1-75 0,-2 0-73 0,0 5-55 16,-30-1-18-16,5 4-48 0,-7 3-221 0,-10 0 16 16,-6-1 88-16</inkml:trace>
  <inkml:trace contextRef="#ctx0" brushRef="#br0" timeOffset="61312.67">10382 13937 1382 0,'19'-8'-135'0,"-5"0"-210"0,-14-2-1 0</inkml:trace>
  <inkml:trace contextRef="#ctx0" brushRef="#br0" timeOffset="61755.6">9628 13934 2926 0,'0'0'2'0,"12"0"1"0,-12 0 0 0,0 0 0 16,0 0 16-16,0 0 35 0,-23 0 40 0,23-15 38 15,-25 15 15-15,10 0-4 0,-4 0-16 0,3 0-25 16,1 0-27-16,6 0-29 0,-2 0-12 15,11 0 18-15,-14 0 30 0,14 0 33 0,0 0 44 16,0 0 20-16,0 0-1 0,0 0-8 0,32 0-33 16,-5 0-27-16,5 0 7 0,15 0-16 0,18-15-18 15,21 15-15-15,18 0-4 0,21-19 55 0,15 19 54 16,21-14 33-16,21 14-13 0,17-16-43 0,10 7-36 16,12 0-27-16,7-1-14 0,8-1-11 0,7-1-8 15,3 0-1-15,1 0-6 0,-1-1-6 0,1 0-8 16,-6 0-13-16,-5-2-5 0,-5 1-13 0,-6 0-9 15,-1 1 2-15,-9 1 1 0,-11 0 45 16,-17 2 68-16,-10-2-1 0,-15 1-7 0,-21 2-39 0,-18 1-70 16,-21 1 1-16,-24 1 7 0,-21 2-30 15,-15-2-129-15,-12 4-159 0,-9 2-171 0,-13 0-28 16,-8 0 46-16,0 0 71 0,-34 23 75 0,9-23-100 16,-7 28-97-16,-6-13-109 0,-13 3-184 0,-5 1-54 15,-4-4 183-15</inkml:trace>
  <inkml:trace contextRef="#ctx0" brushRef="#br0" timeOffset="62668.81">9665 12345 1442 0,'0'14'31'0,"0"-14"14"0,0 0 40 0,-11 0 44 0,11 9-1 15,0-9 18-15,0 0-16 0,0 0-11 16,-8 0-2-16,8 5-1 0,0-5 2 0,0 0-8 15,0 0-7-15,0 0-10 0,0 0 1 0,0 0-2 16,0 0 5-16,0 0 7 0,0 0 0 0,0 0 6 16,0 0-6-16,0 0-5 0,0 0-17 0,19 0-9 15,-3 0-7-15,4 0 3 0,6 0 8 0,11 0-6 16,10 0-9-16,7 0-23 0,19 0-19 0,8 0-9 16,20 0-8-16,8 0 20 0,15 0 11 0,9 0 7 15,13-14 3-15,9 14-13 0,11 0-5 0,1-15-6 16,2 15 0-16,6-11-5 0,-1 11-8 0,8-13-2 15,-2 7-1-15,-6-1-4 0,-5 2 5 16,-2-1 1-16,-2-1 3 0,-5 1 9 0,-11 1-1 16,-5 0 2-16,-10 2 4 0,-12-1-1 0,-7 0 6 15,-11 2 2-15,-12 0-5 0,-15 0-3 0,-11 1-5 16,-15-1-11-16,-9-1 1 0,-10 2-1 0,-12 1-8 16,-6-1-3-16,-4 0-53 0,-7 1-50 0,-3-2-44 15,0 2-31-15,0 0-5 0,0 0-13 0,-19 0-33 16,19 0-52-16,-28 0-51 0,13 20-52 0,-1-20-125 15,-4 0-213-15,1 0 102 0</inkml:trace>
  <inkml:trace contextRef="#ctx0" brushRef="#br0" timeOffset="78925.09">14104 11983 3018 0,'7'0'10'0,"-7"-3"10"0,3 1 8 15,-3 0 19-15,0-2 19 0,0 1 18 0,0 0 29 16,0 1 14-16,-17 0-8 0,17 0-9 0,0 0-21 16,0 1-28-16,-14 0-18 0,14 0-17 0,0 1-13 15,0 0-5-15,0 0 15 0,0 0 24 0,0 0 27 16,0 0 37-16,0 0 14 0,0 0 9 0,0 0 12 16,0 0 11-16,0 0 11 0,0 0-20 0,0 0-43 15,0 0-35-15,0 0-15 0,0-15 30 0,14 15 41 16,-14 0 7-16,0-17-10 0,12 17-1 0,-12-12-7 15,8 12 17-15,-8-9-4 0,11 9-33 0,-10 0-39 16,2-6-35-16,-1 6-19 0,0 0-10 16,-1 0-3-16,-1 0 1 0,3 0-4 0,-3 0 0 15,0 0 7-15,2 0-5 0,-1 0 3 0,4 15 7 16,0-15-7-16,1 12 7 0,-2-12 1 0,6 14 0 16,-4-6 1-16,3-1 2 0,-4-2 4 0,0 0-3 15,2-1 3-15,1-1 2 0,3-2-5 0,1 1 1 16,4-2 32-16,4 0 15 0,7 0 15 0,4 0 22 15,3 0-7-15,8-25 0 0,3 25-4 0,7-24-7 16,4 9-24-16,8-3-5 0,1 1 4 0,5-1 7 16,0-2 25-16,4-1 3 0,-1 1-8 0,-4 0-16 15,4 1-22-15,-10 3-7 0,-2 2 4 0,-9 0 4 16,-2 3 4-16,-13 1-4 0,-4 2-12 0,-8 3-12 16,-7 1-7-16,-7 1-14 0,-3 1-52 15,-6 1-84-15,-2 0-115 0,0 1-183 0,0 0-129 16,0 0-26-16,0 0-6 0,-24 0 39 0,24 18 6 15,-32-18-90-15,7 20-242 0,-6-6-7 0,-5-1 174 16</inkml:trace>
  <inkml:trace contextRef="#ctx0" brushRef="#br0" timeOffset="79420.69">14173 12157 2066 0,'0'0'25'15,"0"0"7"-15,0 0 12 0,-16 0 13 0,16 0-2 16,0 0 27-16,-15 0 23 0,15 0 29 0,-10 0 27 16,10 0 24-16,0 0 27 0,-12 0 32 0,12 0 12 15,0 0 1-15,0 0-11 0,0 0-22 0,0 0-13 16,0 0 1-16,0 0 18 0,0 0 31 0,0 0 31 15,0 0-4-15,0 0-15 0,0 0-39 0,0-16-46 16,0 16-37-16,0 0-39 0,0 0-36 16,0 0-33-16,12 0-17 0,-12 0-18 0,0 0-11 15,0 0-5-15,0 0-3 0,0 0-2 0,0 0 3 16,0 0 2-16,0 0 0 0,16 15 5 0,-5-15 2 16,1 13 0-16,5-13 3 0,2 17 3 0,1-7-2 15,5-1 1-15,-3-1-1 0,4-2-2 0,0-6 1 16,4 8-1-16,4-8 0 0,5 0-3 0,12 0 2 15,2 0 0-15,9-18-2 0,12 18-2 0,6-27 2 16,7 10-1-16,9-2 1 0,2-3 6 0,7-1 6 16,2-2 14-16,2 2 10 0,-4-2 17 0,-1 0 16 15,-4 0 21-15,-9 0 23 0,-4 3 18 0,-12 1 3 16,-12 1-6-16,-11 3-8 0,-9 3-26 0,-12 4-26 16,-9 2-34-16,-7 2-39 0,-5 1-75 15,-7 3-78-15,-3 2-97 0,0 0-93 0,0 0-125 16,-20 0-129-16,20 0-71 0,-34 24-102 0,9-24-49 15,-5 26-141-15,-1-11-104 0,-3 3 208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07T03:05:17.9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603 1431 2430 0,'0'0'1'0,"0"0"1"16,0 0-1-16,0 0 1 0,-18 0 0 0,18 0 7 16,0 0 20-16,-21 0 31 0,21 0 26 0,-15 0 24 15,15 0 10-15,-14 0-6 0,14 0 1 0,-11 0-6 16,11 0-9-16,0 0-11 0,0 0-18 0,0 0-11 16,0 0-7-16,0 0-1 0,0 0-5 0,0 0 2 15,0 0-3-15,0 0 9 0,0 0 10 0,19 0 3 16,-19 0 2-16,21 0-9 0,-4 0 6 0,8 0 3 15,3 0 6-15,10 0 8 0,2 13-7 0,10-13-3 16,7 0-7-16,2 0-14 0,15 0-14 16,9 0-7-16,4 0-8 0,12 0-10 0,3 0-3 15,18 0-8-15,12 0-4 0,12 0 19 0,8 0 4 16,14-14 6-16,10 14 4 0,10 0-10 0,13-12 3 16,3 12-3-16,7-9-4 0,2 9 6 0,5-8 19 15,8 8 15-15,-2-7 31 0,4 7 20 0,-2-7 12 16,1 3 16-16,0 2 6 0,-2-2-6 0,-4-1-22 15,-1 1-32-15,7 0-42 0,-5 1-21 0,7 1-15 16,2 1-3-16,6 1 23 0,1 0 48 0,3 0 20 16,-5 0 1-16,-4 0-17 0,-8 0-59 0,-6 0-10 15,-19 14 11-15,-14-14 11 0,-15 0 9 16,-12 0-9-16,-14 0-5 0,-11 0 17 0,-14 0 13 0,-13 0 18 16,-9 0 6-16,-10 0-15 0,-9 0-7 15,-12-17-7-15,-12 17-7 0,-7 0 2 0,-10-15-7 16,-9 15-11-16,-7 0-3 0,-7-10-18 0,-1 10-1 15,-6 0-3-15,-4 0-9 0,-1 0-1 0,0-6-22 16,0 6-52-16,0 0-71 0,0 0-91 0,0 0-107 16,0 0-66-16,0 0-34 0,0 0-5 0,0 0 32 15,0 0 20-15,0 0-18 0,0 0-32 0,-15 21-105 16,15-21-263-16,-18 21 48 0,3-9 133 0</inkml:trace>
  <inkml:trace contextRef="#ctx0" brushRef="#br0" timeOffset="23927.51">7653 4406 1639 0,'0'0'31'16,"0"0"22"-16,0 0 19 0,0 0 29 0,0 0 3 15,0 0 9-15,0 0 8 0,0 0-3 0,0 0-14 16,0 0-14-16,0 0-18 0,0 0-15 0,0 0-7 15,0 0-12-15,0 0-3 0,0 0 0 0,0 0-4 16,0 0 2-16,0 0 5 0,0 0 3 16,0 0 1-16,0 0 4 0,0 0 2 0,0 0-8 15,0 0 3-15,0 0-2 0,0 0 0 0,0 0 10 16,0 0 0-16,0 0 8 0,0 0 10 0,0 0-4 16,0 0 6-16,0 0 5 0,0 0-1 0,0 0 2 15,0 0 2-15,8 0-9 0,-8 0-6 0,11 0-1 16,-2 0-5-16,-1 0-4 0,6 0-3 0,-1 0-8 15,0 0-6-15,6 0 2 0,-2 0-6 0,3 0-2 16,2-11-4-16,0 11-7 0,6 0 3 0,-3 0 0 16,-1 0 10-16,4-7 2 0,2 7-3 0,-1 0 5 15,2 0-1-15,-1 0 2 0,1 0 2 0,2-4-4 16,-1 4-1-16,-1 0 4 0,0 0 6 16,2 0 4-16,-4 0 1 0,4 0 2 0,-2 0 2 15,2 0 0-15,1 0 1 0,-3 0-3 0,0 0-2 16,-3 0-4-16,6 0 9 0,-8 0-4 0,1 12 6 15,1-12 0-15,-7 0-11 0,6 0-5 0,-1 0-27 16,4 0-4-16,2 0 0 0,-1 0 26 0,3 0 19 16,2 0 16-16,3 0-5 0,-2 0-36 0,4 0-9 15,-3 0-17-15,3-12-4 0,-1 12 8 0,0 0 21 16,5 0 12-16,2 0 11 0,3 0 10 0,1-6-16 16,0 6-11-16,-1 0 10 0,4 0 3 0,-4-5 6 15,-1 5 2-15,0-3-17 0,-4 2-4 0,0 0-1 16,0-1 6-16,-2 1 11 0,-4-1-3 0,3 0-3 15,0 0-8-15,-4 0-12 0,3 0-9 16,1-1 0-16,-3 2-2 0,2-1-1 0,0 0 2 16,-1 0 0-16,1 1 1 0,-3-2-1 0,3 3-1 15,-4-2-1-15,2 1 1 0,-4-2 6 0,3 2 10 16,-3 0-2-16,0-1-2 0,-3 2-1 0,-1-2-10 16,-1 0 7-16,2 1 0 0,-2-2 4 0,-1 1 4 15,2 0 1-15,0 0 2 0,0-1-5 0,0 0-4 16,4 1-11-16,2-2-3 0,-1 1-4 0,2-1-1 15,3 1 7-15,2 0-5 0,2 0 2 0,5 2-4 16,0-2-2-16,5 2 1 0,0-2-3 0,-1 3 2 16,2-2-1-16,-2 1 0 0,-1 0 1 15,-2 1 1-15,-3-1 2 0,1 1 11 0,-4-1 8 16,0 1 10-16,-4 0 5 0,-3 0-3 0,2 0-1 16,-4 0-5-16,-5 0-6 0,1 0-5 0,-4 0-4 15,-1 0-5-15,-7 0-2 0,0 0 0 0,-1 0-4 16,-7 0-1-16,-1 0 1 0,-3 0-1 0,0 0-2 15,-7 0 2-15,1 0-6 0,-1 0 2 0,-1 0 2 16,0 0 0-16,0 0 0 0,0 0-2 0,0 0 0 16,0 0-1-16,0 0 1 0,0 0 0 0,0 0 0 15,0 0 0-15,0 0 2 0,0 0-2 0,0 0-2 16,0 0 0-16,0 0-2 0,0 0-8 16,0 0-55-16,0 0-58 0,0 0-78 0,0 0-100 15,0 0-102-15,0 0-132 0,0 0-84 0,0 0-56 16,0 0-26-16,-11 0 36 0,11 0-77 0,-12 0-228 15,0 16 182-15</inkml:trace>
  <inkml:trace contextRef="#ctx0" brushRef="#br0" timeOffset="25090.46">1025 5244 1909 0,'0'0'9'0,"19"0"30"0,-19 0 35 0,0-17 28 16,17 17 6-16,-17 0-3 0,0-12-7 0,11 12-5 16,-11 0 7-16,0 0-10 0,0-8-13 0,0 8-10 15,0 0-17-15,0 0-14 0,0 0-9 0,0 0-5 16,0 0 4-16,0 0 9 0,0 0 6 0,0 0 3 16,0 0 5-16,0 0 3 0,0 0 6 0,0 0 4 15,0 0-3-15,0 0-1 0,0 0-7 0,0 0-1 16,0 0 3-16,0 0 1 0,0 0 2 15,0 0-8-15,0 0-5 0,17 0-3 0,-17 0-3 16,16 0 11-16,-1 0-4 0,1 0-1 0,4 0 3 16,5 0-4-16,1 0 5 0,0-11 8 0,9 11-1 15,-1 0 2-15,1 0-4 0,10-8-6 0,2 8 3 16,-2 0-4-16,2-5-1 0,2 5-5 0,10-5-16 16,2 3-9-16,4-2-4 0,5 1 4 0,4-3 21 15,10 0 22-15,2 0 8 0,2-2 10 0,8 1-7 16,2-1-15-16,9 0-2 0,2 0-7 0,12-1-7 15,3 2-6-15,6 1 0 0,9-1-6 0,2 3 13 16,3-2 20-16,5 2 8 0,0 3 5 0,2-1-9 16,-8 1-13-16,2 1 5 0,-13 0 21 15,-1 0 10-15,-7 0 6 0,-9 0 2 0,-8 0-21 16,-12 0-1-16,-5 14-6 0,-14-14-7 0,-8 0-2 16,-7 0-16-16,-9 0-7 0,-11 0-11 0,-7 0-10 15,-12 0-6-15,-5 0-6 0,-8 0-6 0,-3 0 0 16,-4 0-8-16,-2 0-73 0,0 0-95 0,0 0-108 15,0 0-89-15,0 0-15 0,0 0 22 0,0 0 14 16,-16 0-19-16,16 0-29 0,-15 0-68 0,15 20-134 16,-17-20-232-16,3 0 119 0</inkml:trace>
  <inkml:trace contextRef="#ctx0" brushRef="#br0" timeOffset="26158.39">5715 5020 1864 0,'4'0'12'0,"-4"0"4"0,0 0 12 16,0 0 22-16,0 0 12 0,0 0 21 0,0 0 19 15,0 0-4-15,0 0-6 0,0 0-6 16,0 0-21-16,0 0-12 0,0 0-6 0,0 0-7 16,0 0 3-16,0 0 6 0,0 0 7 0,0 0 9 15,0 0 14-15,0 0 18 0,0 0 14 0,0 0 7 16,0 11 7-16,0-11-3 0,0 0-5 0,16 0-3 16,-16 0-5-16,25 0-4 0,-10 0 6 0,5 8-3 15,7-8-6-15,5 0 5 0,9 0-5 0,4 0-5 16,6 0 7-16,8 0 8 0,6 0 7 0,10 0 10 15,1 0 3-15,4 0-19 0,9-17-29 0,6 17-30 16,7 0-29-16,11-11-14 0,12 11 35 0,8 0 47 16,2-9 16-16,9 9 42 0,-1 0-20 15,0-7-17-15,0 7 1 0,-11-3-17 0,-5 3 6 16,-9-3-1-16,-5 3-2 0,-6 0-13 0,-7 0-11 16,-13 0-11-16,-8 0-4 0,-9 0-3 0,-13 0-10 15,-6 0-7-15,-7 0-10 0,-10 0-7 0,-3 0-2 16,-5 0-13-16,-7 0-1 0,-3 0-6 0,-6 0-11 15,-5 0 6-15,-2 0-2 0,2 0 5 0,-4 0 0 16,-1 0-3-16,0 0-1 0,0 0-20 0,0 0-25 16,0 0-25-16,0 0-28 0,0 0-11 0,0 0-7 15,0 0-11-15,0 0-25 0,0 0-48 0,0 0-43 16,-12 0-37-16,12 0-29 0,0 0-3 0,0 0-10 16,0 0-37-16,0 0-62 0,0 0-84 0,-12 0-126 15,5 0-316-15,-5-12 141 0,0 12 162 16</inkml:trace>
  <inkml:trace contextRef="#ctx0" brushRef="#br0" timeOffset="27973.51">1736 5855 2474 0,'-6'8'29'0,"-2"-8"26"0,7 3 27 0,-1-3 32 16,2 0 0-16,0 0 14 0,0 0 6 0,0 0 8 15,0 0 5-15,0 0-7 0,0 0-9 0,0 0-21 16,0 0-20-16,0 0-19 0,0 0-12 0,0 0-9 16,0 0-1-16,0 0 5 0,0 0 1 0,0 0-1 15,17 0-2-15,-17 0-5 0,27 0 4 0,-7 0 4 16,11 0 10-16,5 0 5 0,9 0 1 15,12 0-2-15,5 0 3 0,14 0 7 0,5-17 6 16,9 17 9-16,11-11 1 0,6 11-16 0,13-15-7 16,13 7-19-16,8-1-22 0,11 0-3 0,14 0 26 15,10-1 49-15,10 0 28 0,7 1 39 0,-2-2-11 16,-4 2-8-16,-5 0 9 0,-8 1-20 0,-10 1-6 16,-13 0-29-16,-19 1-29 0,-13 2-5 0,-13 0-13 15,-16 2-5-15,-14-1-2 0,-15 1-18 0,-15 1-11 16,-15 0-10-16,-9 0-14 0,-8 1-2 0,-8 0-8 15,0 0-6-15,-6 0-70 0,0 0-100 0,0 0-132 16,0 0-138-16,0 0-56 0,0 0-9 16,0 0-16-16,-18 0-58 0,18 14-136 0,-21-14-336 15,21 0 155-15</inkml:trace>
  <inkml:trace contextRef="#ctx0" brushRef="#br0" timeOffset="29653.04">6666 5766 2142 0,'-12'0'12'0,"12"0"12"15,0 0 17-15,0 0 30 0,0 0 13 0,0 0 22 16,0 0 13-16,0 0-4 0,0 0-2 0,0 0-12 16,0 0-15-16,0 0-18 0,0 0-15 0,0 0-21 15,0 0-3-15,0 0 0 0,0 0 6 0,0 0 13 16,0 0 8-16,0 0 9 0,0 0 4 16,0 0 5-16,0 0 0 0,0 0 2 0,0 0 5 0,0 0 4 15,0 0 10-15,0 0 5 0,0 0 3 16,0 0-1-16,15 0-6 0,-15 9-1 0,31-9-6 15,-7 0 6-15,7 10 7 0,7-10 9 0,9 7 15 16,14-7 7-16,5 10-2 0,12-6-11 0,12-1-8 16,11 1-7-16,4 0-21 0,10-1-18 0,9 0-28 15,12 2 11-15,9-1 17 0,9 0 36 0,1 0 33 16,4-1-12-16,5 0-2 0,2 0-23 0,0 0-24 16,-3 1-12-16,-6-1-19 0,-8-1 1 0,5 2 17 15,-1 1 6-15,0-2 19 0,-1 1 8 0,-9 0 0 16,-4-1 4-16,-4 0-7 0,-9-1-9 0,-6-1-19 15,-12-1-17-15,-10 0-17 0,-5 0-14 16,-4 0-13-16,-10 0-2 0,-3 0 5 0,-6 0 10 16,-8 0 4-16,-11 0-9 0,-4 0-6 0,-15 0-9 15,-7 0-6-15,-10 0-27 0,-5 0-89 0,-4 0-105 16,-6 0-154-16,0 0-156 0,0 0-10 0,0 0-9 16,-22 0 23-16,22 0 20 0,-34 0-95 0,6 20-227 15,-8-20-126-15,-9 0 170 0</inkml:trace>
  <inkml:trace contextRef="#ctx0" brushRef="#br0" timeOffset="30393.09">1493 6509 2543 0,'-22'0'-5'0,"-1"0"0"0,4 0 3 0,5 14 36 16,5-14 38-16,-1 0 29 0,1 0 20 0,1 10-14 15,4-10-11-15,-6 11 2 0,4-11 0 0,1 8-2 16,2-8-7-16,2 7-19 0,-1-5-9 0,2 0-5 15,-3 0 14-15,3-1 36 0,0 1 32 0,0 0 23 16,0 3-2-16,31-2-21 0,-14 1-26 0,8 0-18 16,11-1-1-16,3 0-3 0,17-1 3 15,9-2 7-15,12 0 8 0,15 0 24 0,13 0 49 16,13 0 46-16,7 0 6 0,5-15-44 0,10 15-55 16,9 0-52-16,9 0 13 0,0-14 39 0,5 14 28 15,-4 0 3-15,2 0-17 0,-3 0-17 0,-5 0-11 16,-11 0-5-16,-14 0-16 0,-10 0-5 0,-11 0-13 15,-13-8-11-15,-7 8-5 0,-14 0-11 0,-9-5-10 16,-14 5-9-16,-15-3-10 0,-7 1-14 0,-9 1-9 16,-5 1-7-16,-10-1-6 0,1 1-13 0,-5 0-63 15,0 0-89-15,0 0-122 0,0 0-186 0,0 0-63 16,0 0-55-16,0 0-21 0,0 20 17 0,-36-20-108 16,18 22-246-16,-9-9-90 0,-5 1 184 15</inkml:trace>
  <inkml:trace contextRef="#ctx0" brushRef="#br0" timeOffset="32851.78">4985 7155 1684 0,'0'-3'38'0,"0"2"41"16,0-2 26-16,0 1 36 0,17 0 4 0,-17-1-3 16,0 0 15-16,11-1 3 0,-11 1-7 0,0 2-2 15,0 0-10-15,0 0-8 0,0 1-9 0,0-1-10 16,0 0-14-16,0 1-15 0,0 0-8 0,0 0-13 15,0 0-8-15,0 0-7 0,0-1-13 0,0 1-12 16,0 0-13-16,0 0-7 0,0 0 23 0,0 0 25 16,0 0 10-16,0 19 12 0,0-19-15 15,0 27-16-15,0-10 6 0,0 6-4 0,0 2 7 16,0 4-8-16,-12 3-10 0,12 3-1 0,0 1-12 16,-13 1 9-16,13 2-3 0,-9 0-8 0,9 0-8 15,-5 0-9-15,2-1 4 0,0 0-2 0,2-3-1 16,-3-2 0-16,3 0-4 0,1-4 7 0,0-1-22 15,0-3-34-15,0-3-36 0,0-3-47 0,0-3-28 16,0-2-18-16,17-4-31 0,-17-2-22 0,0-2-31 16,19-2-42-16,-19-4-91 0,0 0-181 0,17 0-152 15,-10 0 95-15</inkml:trace>
  <inkml:trace contextRef="#ctx0" brushRef="#br0" timeOffset="34268.47">4937 7011 1947 0,'0'0'19'16,"11"0"-3"-16,-11 0 0 0,0 0 13 0,0 0 6 15,8 0 38-15,-8 0 23 0,0 0 11 0,0 0-3 16,0 0-22-16,0 0-6 0,0 0-10 16,0 0-8-16,0 0 7 0,0 0 5 0,0 0 11 15,0 0 5-15,0 0 6 0,0 0-1 0,0 0-1 16,0 0-2-16,0 0-6 0,0 0-2 0,0 0-12 16,0 0 0-16,0 0-4 0,0 0-11 0,0 0-12 15,0 0-20-15,0 0-14 0,18 0-9 0,-18 0 6 16,30 0 15-16,-12 0 13 0,7 0 13 0,-1 0-1 15,3 0-5-15,3 0-13 0,-1 0-7 0,2 0-2 16,2 0-12-16,0 0 0 0,7 0 8 0,-1 0 5 16,6 0 17-16,6 0 6 0,-1 0-8 15,1 0-8-15,3 0-13 0,2 0-1 0,3 0 7 16,2 0 4-16,-1 0 8 0,2 0 2 0,2 0-5 16,3 0-1-16,3-14-3 0,-5 14 0 0,3 0 3 15,-1-10 0-15,-4 10 2 0,-2-7-3 0,-2 7 4 16,-6-8-1-16,0 4 0 0,-2-1 6 0,-3 1-10 15,0 0 3-15,-3-1-6 0,3 2-4 0,3-2-1 16,1 2-5-16,-4-2-3 0,3 1-3 0,3 2-1 16,-1-2-1-16,1 2 2 0,-2-2-4 0,0 2 3 15,0-1 7-15,-3 0-2 0,1 1 4 0,-5 0 6 16,0-1-5-16,-3 1 4 0,-6 1-5 0,1 0-9 16,-3-1 1-16,-1 0-4 0,-2 0 6 15,-3 2-1-15,3-2-1 0,1 1 1 0,-1 1-1 16,2 0-1-16,-2 0-6 0,0 0 1 0,2 0 4 15,-1 0-4-15,4 0 5 0,-5 0-3 0,3 0-2 16,-1 0 2-16,-1 0 2 0,1 0 3 0,1 0-2 16,-3 0 6-16,3-1-1 0,-3 1 5 0,-1-2 10 15,-2 0 4-15,-2 0 3 0,3 1 3 0,-2-2-7 16,-2 0-6-16,1 0-11 0,-3-1-9 0,1 1-4 16,-4 0-3-16,2 1 2 0,-4-1 0 0,1 0 2 15,3 1 2-15,-2 1-1 0,0 0-2 0,3-1 3 16,-1 2-3-16,6 0 1 0,-3 0 2 0,0 0 0 15,-1-1 3-15,-2 1 0 0,1 0-1 16,-1-1-2-16,-2 1-1 0,2-1 1 0,-2 0-3 16,2 1 0-16,0 0-3 0,-2-3 0 0,3 3 5 15,0-1 1-15,2 1 3 0,2-2-1 0,-1 2 1 16,4-1-4-16,-1 0 1 0,1 1-3 0,1-1-3 16,1 1 3-16,-1 0 0 0,2 0 2 0,-1 0-2 15,1 0 3-15,0 0 0 0,-2 0 3 0,-2 0-1 16,-4 0-2-16,1-1 0 0,-7 1-2 0,1-2 5 15,2 1 0-15,-7 0-3 0,2 1 4 0,-1-2-1 16,1 1-9-16,0 1 10 0,0-2-5 0,0 0-2 16,2 2 9-16,-7-3-10 0,4 3 4 15,-2-1 0-15,-2-1-6 0,2 2 9 0,-3-3-3 16,-2 2 0-16,2 1 6 0,-1-2-2 0,-4 2 2 16,2-1 1-16,-4-1-1 0,-1 2-3 0,0 0-2 15,2 0-1-15,-2-1 7 0,-1 0-7 0,-1 1 1 16,1-1 5-16,-2 0-5 0,1 0 22 0,-1 1 29 15,2 0 8-15,-1-2 7 0,3 2-12 0,-4-2-19 16,3 1-14-16,0 0-3 0,-2-1 14 0,-1 0-3 16,2 2 16-16,1-2 13 0,0 2-12 0,-3-1 7 15,0 1-6-15,2-1-17 0,-1 1-4 0,-1 0-4 16,0 0 14-16,0 0 13 0,0-1 7 16,0 1 4-16,0 0-18 0,0 0 6 0,0 0-3 0,0 0 3 15,0 0 5-15,0-1-16 0,0 1-1 16,0 0-15-16,0 0-10 0,0 0 0 0,0 0-9 15,0 0-1-15,0 0-2 0,0 0-8 0,0 0-2 16,0 0 2-16,0 0-3 0,0 0 1 0,0 0 4 16,0 0 0-16,0 0 6 0,0 0 3 0,0 0 3 15,-15 20-3-15,15-20 2 0,0 20-3 0,-17-9 0 16,17 3 7-16,-14 1-7 0,14 1 2 0,-14 0 0 16,14 4-8-16,-14-1 11 0,4 1-8 0,7 4 0 15,-3-1 6-15,-3 2-5 0,6 1 9 16,-7 0-3-16,6 3-1 0,-1 3-6 0,-3-2-1 0,5 2 13 15,0 2-5-15,-3 1 2 0,1 0 4 16,2 2-13-16,-2-2-3 0,1-2 8 0,1 0-3 16,-2-2 1-16,2-1 1 0,-2-1-5 0,2-2-3 15,3-1 2-15,-3-1 4 0,2-1 5 0,1 1 3 16,0-4-4-16,0 1 0 0,0-1-2 0,0-1-4 16,0-1 0-16,0 0 2 0,-2-4 0 0,2 1-1 15,-2-2 0-15,2-2-1 0,-4-2-3 0,2 0-1 16,1-4 6-16,1-1-2 0,0-1 1 0,0-2 6 15,0-2 4-15,0 1 5 0,0-1 6 0,0 0-3 16,0 0-2-16,0 0-2 0,0 0-4 0,0 0 3 16,0 0-1-16,0 0-3 0,0 0-6 15,0 0-67-15,0 0-94 0,0 0-153 0,0 0-137 16,0-12-40-16,0 12-26 0,0 0 0 0,0-12-33 16,0 12-117-16,0-12-333 0,0 2 130 0,-17 1 174 15</inkml:trace>
  <inkml:trace contextRef="#ctx0" brushRef="#br0" timeOffset="35840.47">4956 7800 1943 0,'0'0'9'0,"12"0"4"0,-12 0 5 0,0 12 22 16,0-12 9-16,0 0 17 0,0 0 13 15,0 0 8-15,0 0 0 0,0 0-2 0,0 0-3 16,0 0-17-16,0 0-7 0,0 0 0 0,0 0-4 16,0 0 5-16,0 0-2 0,0 0-7 0,0 0-7 15,17 0 5-15,-17 0 7 0,22 0 12 0,-8 0 12 16,3 0-2-16,2 0-2 0,2 0-8 0,-1 0-9 16,4 0 0-16,-1 0-2 0,3 0 0 0,1 0 10 15,-1 0-5-15,4-15 1 0,1 15 0 0,3 0-10 16,3-10-6-16,-1 10-9 0,3 0-6 0,-1-10-4 15,3 10 7-15,-4-8 2 0,3 8 4 16,2-6 1-16,-4 3 3 0,2 0 5 0,-3 2-2 16,-3-1 1-16,7 0-8 0,-7 1-9 0,0 1-6 15,3-1-6-15,-3 0-8 0,2 0-4 0,3 1-7 16,0-1 7-16,4 1 24 0,1 0 12 0,-1 0 1 16,-1-1-2-16,3-1-22 0,-3 1-8 0,0 1 17 15,-3-2-3-15,1 2 10 0,2-2 8 0,-5 0-5 16,-1 1 14-16,3 0-1 0,-4-1 0 0,3-1-2 15,-4 0-8-15,0 2-9 0,-3-1-16 0,3 0-6 16,2 0-1-16,-2 0-3 0,2 0 6 0,1 0-2 16,0 1 6-16,4-2 3 0,-3 2 3 0,6-1 5 15,-1 0-11-15,1 1 1 0,-1 0 3 0,2 1 0 16,-1 0 1-16,-2 0 0 0,-1 0-1 0,-2 0 1 16,-3 0 0-16,3 0 7 0,-8 0-3 15,-2 0-4-15,-1 0 5 0,-4 0-12 0,4 0 9 16,-4 0 11-16,0 0 1 0,-6 0 7 0,9 0-16 15,-6 0-4-15,6 0-1 0,-2 0-10 0,-2 0 7 16,5 0-8-16,-2 0-8 0,-1 0 8 0,3 0-7 16,1 0-1-16,1 0 1 0,1 0-4 0,0 0 4 15,0 0 3-15,0 0-3 0,2 0-1 0,-1 0-3 16,1 0 1-16,-2 0 1 0,3 0 3 0,-3 0 2 16,0 0 4-16,0 13 0 0,0-13 3 0,-1 0 0 15,4 0-6-15,-1 0-1 0,-1 0-3 0,-1 0-1 16,0 10 1-16,3-10-4 0,2 0 4 15,-2 7-4-15,0-7 8 0,1 5 6 0,3-5-4 16,0 5 0-16,0-4-3 0,0 1 4 0,-3-1 10 16,3-1 11-16,-4 0 5 0,1 0 6 0,-4 0-10 15,4 0-4-15,-9 0-2 0,4 0-8 0,-3 0 0 16,-2 0-7-16,-1 0-3 0,2 0-9 0,-3 0-3 16,1-11 3-16,-1 11-3 0,3 0 6 0,1 0 0 15,-6 0-3-15,7 0-5 0,-1 0-1 0,-3 0 3 16,4 0 0-16,-3 0 6 0,-1 0-2 0,2 0 8 15,-6 0 1-15,2 0-7 0,-2 0 6 0,-4 0-8 16,-2 0-4-16,-2 11 6 0,-4-11 0 0,-1 0 3 16,-2 0 6-16,-2 0 0 0,-1 0 5 15,-2 0-5-15,0 0-4 0,0 0 4 0,0 0-5 16,0 0 3-16,3 0-2 0,-3 0-3 0,0 0-3 16,0 0-2-16,1 0 3 0,-1 0 0 0,0 0 0 15,0 0-3-15,0 0 3 0,0 0-4 0,0 0 1 16,0 0-3-16,0 0-4 0,0 0-69 0,0 0-104 15,0 0-104-15,0 0-124 0,0 0-41 0,0 0-21 16,0 0-51-16,0 0-52 0,0 0-108 0,0 0-295 16,0 0 134-16,-23 0 178 0</inkml:trace>
  <inkml:trace contextRef="#ctx0" brushRef="#br0" timeOffset="39353.08">8870 8410 2990 0,'-1'0'10'0,"-4"11"6"15,5-11 5-15,0 0 17 0,0 0 6 0,0 0 17 16,0 0 23-16,0 0 18 0,0 0 17 0,0 0 11 16,0 0 5-16,0 0 1 0,0 0-7 0,0 0-11 15,0 0-15-15,0 0-22 0,0 0-22 0,30 0-11 16,-13 0-4-16,9 0 4 0,4 0 24 0,10 0 13 15,8 0 15-15,5 0 9 0,7 0-3 16,4 0-1-16,6 0 10 0,1 0 6 0,4-19-16 0,2 19-21 16,12-13-39-16,6 13-34 0,13-13 8 15,13 13 45-15,7-12 41 0,7 12 41 0,6-10 16 16,8 10-17-16,-3-8-25 0,-2 8-25 0,-4-8-22 16,-10 6-12-16,-6-1 15 0,-1 0 4 0,-10 1 19 15,-10-1-3-15,-10 0-17 0,-14 0-3 0,-11-1-20 16,-15 0-9-16,-9 2-14 0,-13-1-21 0,-6 1-10 15,-11 0-18-15,-7 1-62 0,-2 1-68 0,-5 0-110 16,0 0-147-16,0 0-52 0,0 0-32 0,-20 0-5 16,20 0-1-16,-33 24-102 0,5-24-185 0,-6 23-274 15,-11-11 159-15</inkml:trace>
  <inkml:trace contextRef="#ctx0" brushRef="#br0" timeOffset="40632.3">1493 9049 1338 0,'-3'11'11'15,"1"-11"3"-15,-1 0 15 0,1 9 41 0,2-9 27 16,-4 0 31-16,4 0 25 0,0 0-5 0,0 0-8 15,0 0-6-15,0 0-12 0,0 3-14 0,0-3-6 16,0 0-2-16,0 0-4 0,0 0 3 0,0 0 2 16,0 0-3-16,0 0-3 0,18 0-1 0,-18 4-9 15,20-3 3-15,-7 0 1 0,2 0-1 0,7 0 1 16,-2-1-8-16,10 2-4 0,-1-1-5 16,5 1-15-16,5-2-10 0,3 0-5 0,8 0 5 15,7 0 10-15,7 0 2 0,3 0 1 0,10 0-14 16,4 0-5-16,11 0 3 0,-4 0-1 0,4 0-3 15,4 0-1-15,6 0-3 0,-1 0 0 0,6-12 6 16,2 12 7-16,-2 0 9 0,11 0 3 0,-8-12 4 16,-1 12 7-16,0-12-4 0,-4 6-3 0,-2 0 2 15,-4-1 0-15,0 0 1 0,-1-1 8 0,-3 1 11 16,-2 0-2-16,0 2-2 0,-3-2-5 0,-11 3-7 16,-3-2-18-16,-3 3-3 0,-9 2-3 0,-7-2-13 15,-6 3 4-15,-7-2-5 0,-5 2-8 0,-5 0-7 16,-8 0-1-16,-2 0-5 0,-10 0 1 0,-5 0-6 15,0 0-3-15,-6 0-1 0,-3 0-7 16,0 0-1-16,0 0-16 0,0 0-56 0,0 0-64 16,0 0-54-16,0 0-64 0,0 0-14 0,0 0-5 15,0 0-30-15,0 0-26 0,0 0-45 0,0 0-19 16,0 0-25-16,-12 0-41 0,12 0-142 0,-14 0-111 16,5 0 110-16</inkml:trace>
  <inkml:trace contextRef="#ctx0" brushRef="#br0" timeOffset="41784.25">5246 9124 2384 0,'0'0'28'0,"0"0"15"16,0 6 25-16,0-6 32 0,0 0 3 0,0 0 26 15,0 0 16-15,0 0 2 0,0 0-3 0,0 0-18 16,0 0-30-16,0 0-30 0,0 0-27 15,11 0-23-15,-11 0-10 0,11 0-6 0,-2 0 4 16,0 0 12-16,5 0 22 0,2 0 25 0,6 0 18 16,-1 0 12-16,9 0-4 0,2 0-1 0,9 0-10 15,-3 0-7-15,11 0-3 0,8 0-2 0,5 0 8 16,8 0 8-16,8 0 3 0,4 0 11 0,2 0 4 16,12-14-4-16,3 14-16 0,5 0-33 0,6 0-28 15,2-10-7-15,9 10 37 0,-1 0 43 0,1 0 52 16,-5 0 15-16,1 0-11 0,-9-7-17 0,-11 7-40 15,-6-6-13-15,-16 3-15 0,-10-2-2 0,-5 0 23 16,-11 1 13-16,-4 0 12 0,-11 1-1 16,-6-1-15-16,-8 1-26 0,-2 2-32 0,-7 0-21 15,-3 0-16-15,-5 1 1 0,-1 0-2 0,-2 0-22 16,0 0-70-16,0 0-84 0,0 0-124 0,0 0-96 16,0 0-40-16,0 0-34 0,0 0-17 0,0 0 2 15,0 0-36-15,0 14-104 0,-19-14-251 0,19 0 114 16</inkml:trace>
  <inkml:trace contextRef="#ctx0" brushRef="#br0" timeOffset="43828.34">8243 9067 1688 0,'-15'0'50'0,"15"0"23"0,0-5 27 0,-8 5 29 16,8-2-21-16,0 2-2 0,0 0-7 0,0 0-3 16,0 0-11-16,-6 0-1 0,6 0 4 0,0 0-9 15,0 0 0-15,-2 0 0 0,2 0-6 0,0 0 2 16,0 0-3-16,0 0 0 0,0 0 0 15,0 0 2-15,0 0 3 0,0 0 2 0,0 0 7 16,0 0-3-16,0 0 0 0,0 0-6 0,0 0-15 16,0 0-12-16,14 0-10 0,-14 0-12 0,16 0 1 15,-4 0 16-15,5 0 14 0,3 0 22 0,8 0 14 16,6 0 2-16,8 0-6 0,3 0-8 0,5 0-8 16,9 0-4-16,3 0 7 0,2 0 14 0,7-15 11 15,-1 15 21-15,6 0-14 0,0-12-11 0,3 12 0 16,-3-8-4-16,0 8 10 0,-3-6 8 0,-3 6-8 15,-5-9-11-15,-9 5-11 0,0 1-7 16,-9-1-14-16,-5 0-4 0,-8 1-6 0,-3-1-2 0,-9 2-2 16,-1-2 0-16,-7 3 6 0,-4-1-9 15,0 0-1-15,-6 0-14 0,0 2-10 0,-4-1-13 16,3-1-2-16,-3 2-8 0,0 0-5 0,0 0 3 16,0 0-4-16,0 0 11 0,0 0 0 0,0 0-4 15,0 0-6-15,0 0-43 0,0 0-43 0,0 0-68 16,0 0-99-16,0 0-78 0,0 0-54 0,0 0-38 15,0 0-24-15,0 0-35 0,0 0-61 0,0 0-68 16,0 0-182-16,-14 0 16 0,14 0 160 0</inkml:trace>
  <inkml:trace contextRef="#ctx0" brushRef="#br0" timeOffset="44415.87">10064 9073 2244 0,'-2'0'45'0,"1"6"23"16,-1-6 30-16,1 3 30 0,1-3-17 0,0 3 9 16,0-3 6-16,0 0 6 0,0 0 7 15,0 0 2-15,0 0-8 0,0 0-15 0,0 0-19 16,0 0-20-16,0 0-17 0,0 0-10 0,0 0 11 16,0 0-4-16,0 0 6 0,0 0-2 0,25 0-7 15,-25 0 14-15,38 0 20 0,-8 0 25 0,4 0 10 16,11 0 4-16,3 0-11 0,10 0-17 0,1 0 1 15,1 0 4-15,2 0 5 0,0 0 20 0,-4 0 0 16,1 0 6-16,-2-12 5 0,-6 12-5 0,1 0-12 16,-9 0-2-16,1-10-17 0,-6 10-20 0,-5-6-13 15,-5 6-35-15,-6-7-21 0,-2 3-7 0,-6 1-6 16,-3 1-4-16,-5 1-23 0,-1-1-106 0,-4 1-134 16,-1 0-124-16,0 1-100 0,0 0-22 15,0 0 16-15,0 0-30 0,-29 0-67 0,10 19-255 16,-6-19-33-16,-7 17 157 0</inkml:trace>
  <inkml:trace contextRef="#ctx0" brushRef="#br0" timeOffset="45460.65">1359 9776 2102 0,'0'0'-3'16,"0"0"-1"-16,0 0-3 0,0 5-2 0,0-5 21 15,0 0 29-15,0 0 37 0,0 0 48 0,0 0 23 16,0 0 8-16,0 0 11 0,0 0-4 0,0 0-6 15,0 0 1-15,0 0-13 0,11 0-12 0,1 12-5 16,4-12-4-16,4 0-3 0,5 0-1 16,3 11-8-16,-2-11-6 0,5 0-4 0,5 6-12 15,0-6-7-15,6 5-12 0,6-4-10 0,1 1-11 16,9 0 2-16,9 0-3 0,7 0 2 0,12 0 14 16,2-1 6-16,13 1-2 0,3-2 7 0,6 3-4 15,3-1-3-15,7 0 7 0,3 1 5 0,4 1-2 16,3-1 13-16,-4 3 8 0,1-2 14 0,1 1 11 15,-1 0-3-15,-9-2 4 0,0-1-24 0,-7 0-14 16,-3-1-15-16,-3-1-21 0,-7 0-10 0,1 0-4 16,-10 0 7-16,-2 0 14 0,-7 0 0 0,-5 0 14 15,-10 0-5-15,-4 0-16 0,-9 0-3 0,-7 0-18 16,-6 0-14-16,-8 0-8 0,-4 0-2 0,-9 0-6 16,-4 0 2-16,-4 0 2 0,-6 0-4 15,-1 0-5-15,-3 0 3 0,0 0-8 0,0 0-34 16,0 0-41-16,0 0-61 0,0 0-67 0,0 0-80 15,0 0-97-15,0 0-66 0,0 0-45 0,0 0-42 16,0 0-37-16,-14 0-59 0,14 0-199 0,0 0-79 16,-17 0 180-16</inkml:trace>
  <inkml:trace contextRef="#ctx0" brushRef="#br0" timeOffset="51416.02">878 243 2289 0,'0'-8'31'0,"5"1"38"0,-5-1 46 16,0 2 45-16,1 0 14 0,1-1 9 0,-2 2-1 15,0 2-7-15,1 0-8 0,-1 2-13 0,0-1-16 16,0 2-17-16,2 0-18 0,-2 0-25 16,0 0-18-16,0 0-22 0,3 0-18 0,-3 0-12 15,0 0 27-15,5 0 55 0,-5 17 31 0,3-17 21 16,1 27-18-16,-2-9-46 0,1 5-18 0,2 3 11 16,1 6 1-16,-3 2 21 0,-3 1 17 0,5 5 21 15,-2-1 16-15,-3 4-6 0,3 2-4 0,-3 1-13 16,1 3-8-16,2 2-11 0,-1 4-20 0,3 1-34 15,-5-1-17-15,0 4-15 0,0-1-4 0,0-1-9 16,0-1-6-16,0-6 4 0,0-2 1 0,0-6 4 16,0-3-2-16,0-6-1 0,0-4-1 0,0-4-3 15,0-5-9-15,0-2-85 0,0-5-64 0,0-4-64 16,0-2-33-16,0-3 31 0,0-1-8 16,0-3-23-16,0 0-69 0,0 0-86 0,0-22-51 15,0 22-24-15,0-28-24 0,0 9-81 0,-22-6-150 16,22-5 90-16,0-3 138 0</inkml:trace>
  <inkml:trace contextRef="#ctx0" brushRef="#br0" timeOffset="52268.93">808 224 2349 0,'0'13'31'0,"0"-13"27"0,0 0 21 16,0 0 29-16,0 0 4 0,14 0 7 0,-14 0 22 15,0 0 8-15,0 0 0 0,0 0 1 0,0 0-14 16,0 0-13-16,0 0-11 0,0 0-12 0,0 0-5 16,0 0-6-16,0 0-7 0,0 0-12 15,0 0-12-15,9 0-9 0,-4 0-5 0,4 0 1 16,4 0 9-16,-1 0 11 0,7 0 2 0,1 0 0 16,6 0-6-16,4 0-15 0,-1 0-9 0,2 14-2 15,5-14 1-15,3 0 4 0,0 0 21 0,7 0 10 16,6 9-1-16,-1-9-11 0,6 0-27 0,4 0-11 15,1 0 2-15,5 0 26 0,1 0 34 0,5 0 9 16,-2-15 9-16,1 15-4 0,1 0-18 0,1-16-1 16,1 16-21-16,-4-12-6 0,2 12-7 0,-2-13 3 15,4 13 6-15,-5-8 6 0,1 8 12 0,1-9-11 16,-1 9 5-16,-1-3-16 0,0 3-14 0,3 0 7 16,-5 0-10-16,6 0-1 0,1 0-5 15,-2 0-3-15,-2 0 2 0,5 0-6 0,-3 0 12 16,-4 0-7-16,0 0 2 0,-5 0 10 0,1 0 1 15,-4 0 1-15,-1 0-5 0,-1 0-2 0,-3 0-9 16,-2-14 0-16,2 14-3 0,-4 0-7 0,7-12-8 16,3 12-6-16,1 0 2 0,3-9 14 0,5 9 56 15,-4 0 13-15,-4-5-4 0,-2 5-15 0,-4 0-52 16,-4 0-33-16,3 0 0 0,0 0 3 0,-3 0 2 16,6 0 22-16,3 0 3 0,1 0-6 0,1 0-1 15,0 0-4-15,-2 0 12 0,-5 0 43 0,-7 0 6 16,3 0-4-16,-2 0-16 0,5 0-39 0,-7 0-7 15,1-17 7-15,-2 17 3 0,6 0-2 0,-2 0-1 16,7 0-3-16,-3-10 3 0,-2 10 0 16,3 0 1-16,-2 0-3 0,5 0 2 0,1 0 0 15,-1 0 1-15,1 0 5 0,-2 0-4 0,3 0-2 16,-2 0-1-16,-1 0 0 0,-6 0 2 0,-2 0 1 16,2 0-2-16,-3-12 0 0,-4 12 2 0,1 0 0 15,-2 0 1-15,-2-14-2 0,7 14-3 0,-2-8 0 16,0 8 3-16,0-8-3 0,5 2 2 0,-2 2 0 15,-1 0-2-15,4-1 3 0,-1 1-3 0,2 2-1 16,-1-3 1-16,3 2 4 0,-5 0-3 0,2 0 1 16,-3 1-3-16,2-1-1 0,-2 0 4 15,-1 0 0-15,3 2 0 0,-4-2 1 0,4 1 1 16,3-1 2-16,-2 1 1 0,2 0-5 0,1-2-1 16,-4 2-2-16,5 1 2 0,-6-3 1 0,6 3-2 15</inkml:trace>
  <inkml:trace contextRef="#ctx0" brushRef="#br0" timeOffset="52489.07">9137 8 7446 0,'42'0'-1'16,"-6"0"2"-16,-2 0 1 0,-3 0 0 0,-4 0 0 15,-4 0-1-15,-3 0-1 0,-4 0 2 0,-1 0-3 16,-3 0-1-16,-1 0 2 0,0 0-3 16,2 0 3-16,-1 0-2 0,0 0 2 0,-1 0 2 0,6 0-3 15,-3 0 2-15,3 0-7 0,-1 0 2 16,3 0 0-16,-1 0-2 0,1 0 4 0,-2 0-2 15,2 0 1-15,-2 0 1 0,1 0 1 0,1 0 1 16,-4 0 1-16,2 0-1 0,1 0-1 0,-3 0 3 16,1 0-4-16,2 0 0 0,-1 0-1 0,5-8-2 15,-2 8 0-15,0 0 4 0,5 0 2 0,2 0-3 16</inkml:trace>
  <inkml:trace contextRef="#ctx0" brushRef="#br0" timeOffset="53135.93">10092 0 7982 0,'-9'0'3'0,"2"22"1"0,-5-9 1 0,4 2 0 16,-3 1-5-16,-1 3 4 0,3-1-1 15,-4 5 1-15,1 0 2 0,-1 2-1 0,1 1 0 16,3 3 0-16,-4 0-2 0,1 3 0 0,3 0 1 16,-2 0-1-16,0 2-1 0,3-2-1 0,0 1-1 15,1 0 1-15,-1 1 4 0,6 0-2 0,-1 0-1 16,0 0 4-16,0 4 1 0,1-3 0 0,2 2 3 15,0 0-5-15,0 2-3 0,0 0 1 0,0 1-3 16,0-1 0-16,0 0 3 0,0 1-3 0,16-3 1 16,-16 0 4-16,0-1-4 0,0-5 2 0,0 0 3 15,0-3-4-15,0-4 3 0,0-3-3 0,0 0-2 16,0-3 2-16,0-2 0 0,0-2-1 16,0-1 2-16,0-1-1 0,0-2-2 0,0-1 3 15,0-1 1-15,0-2 0 0,0 0 3 0,0 0-6 16,0-1 2-16,0-2 1 0,0 0-5 0,0-1 8 15,0 0-2-15,0-1 1 0,0 2 1 0,0-3-4 16,0 1-1-16,0 0-2 0,0-1 0 0,0 0 0 16,0 0 0-16,0 0 0 0,0 0 0 0,0 0 0 15,0 0 0-15,0 0 0 0,0 0 0 0,0 0 0 16,0 0 0-16,0 0 0 0,0 0 0 0,0 0 0 16,0 0 0-16,0 0 0 0,0 0 0 0,0 0 0 15,0 0 0-15,0 0 0 0,0 0 0 0,0 0 0 16,0 0 0-16,0 0 0 0,0 0 0 15,0 0 0-15,0 0 0 0,0 0 0 0,0 0 0 16,0 0 0-16,0 0 0 0,0 0 0 0,0 0 0 16,0 0 0-16,0 0 0 0,0 0 0 0,0 0 0 15,0 0 0-15,0 0-54 0,0 0-142 0,0 0-185 16,0 0-307-16,0 0-202 0,0 0-210 0,0 0-359 16,0-16 99-16,0 16 257 0</inkml:trace>
  <inkml:trace contextRef="#ctx0" brushRef="#br0" timeOffset="57955.8">12368 4552 2070 0,'-8'-4'1'15,"2"1"0"-15,-1 1 3 0,4 0 6 0,2-1 20 16,-1 2 24-16,-1-1 24 0,-2 1 21 0,4 1-1 16,-1-1-3-16,2 0-16 0,-1 0-16 15,1 1-11-15,0 0-17 0,0 0-8 0,0 0-10 16,0 0-1-16,0 0 8 0,0 0 16 0,0 0 11 16,0 0 3-16,0 0-10 0,18 0-17 0,-18 0-14 15,28 0 1-15,-8 0 8 0,8 0 11 0,5 0 10 16,7 0 15-16,2 0 8 0,6 0 0 0,5-12 15 15,8 12-8-15,4 0-9 0,8-9 8 0,3 9-7 16,9 0-10-16,8 0-2 0,4-5-11 0,0 5-10 16,3 0 9-16,-1 0-6 0,2 0 3 0,-3 0 0 15,-3 0-6-15,-4 0 7 0,2 0 4 0,-3 0 1 16,-3-3 10-16,-5 1 2 0,-7-1-3 0,-8-1-4 16,-7 0-8-16,-10 0-6 0,-7 0-9 15,-12 0 0-15,-6 1-9 0,-6 0-11 0,-5 0-8 16,-8 2-5-16,0-1-35 0,-3 2-52 0,-3-1-73 15,0 1-103-15,0 0-47 0,0 0-38 0,0 0-28 16,-28 21-75-16,13-21-229 0,-5 24-11 0,-7-9 105 16</inkml:trace>
  <inkml:trace contextRef="#ctx0" brushRef="#br0" timeOffset="58787.43">12284 6550 2747 0,'0'9'-3'16,"0"-9"2"-16,0 0-1 0,0 0 2 0,0 0 14 15,0 0 14-15,0 0 21 0,0 0 18 16,0 0 8-16,0 0 0 0,0 0 3 0,0 0-1 16,0 0 2-16,0 0 9 0,0 0-6 0,17 0-2 15,-17 0-1-15,22 0-3 0,-5 11 17 0,3-11 17 16,11 0 10-16,1 0 9 0,10 0-3 0,3 0-6 16,7 0 0-16,5 0-1 0,5 0 6 0,2 0 16 15,9 0 20-15,1-20 19 0,-1 20 29 0,5-14 16 16,4 14 17-16,-4-11-32 0,4 11-58 0,-1-13-68 15,1 13-65-15,-3-9 46 0,-4 9 39 0,-7-8 43 16,-6 8 29-16,-6-5-35 0,-11 5-28 0,-14-2-37 16,-8 1-30-16,-7 0-29 0,-7 1-14 15,-4-1-7-15,-4 1 2 0,-1-1-5 0,0 1-32 16,0 0-30-16,0 0-59 0,0 0-88 0,0 0-107 16,0 0-106-16,0 0-62 0,-17 0-34 0,17 0-21 15,-11 0-44-15,11 0-83 0,-15 19-249 0,15-19 15 16,-11 15 185-16</inkml:trace>
  <inkml:trace contextRef="#ctx0" brushRef="#br0" timeOffset="67786.13">14811 3188 2603 0,'4'0'40'0,"4"-11"38"0,-5 5 47 0,2 1 48 15,0-1 5-15,-1 1 9 0,-2 1-3 0,1 1-7 16,-2-1 3-16,3 3-13 0,-4 0-12 0,0 1-15 15,0-2-26-15,0 1-15 0,0 1-23 0,0-1-16 16,0 1-12-16,0 0-7 0,0 0-6 0,0 0-5 16,0 0-4-16,0 0-4 0,0 0 3 0,0 0 9 15,0 0-2-15,0 0 6 0,0 16-3 16,0-16-3-16,-21 16 5 0,21-3-15 0,-18 1-2 16,18 2-5-16,-24 3-8 0,9 1 9 0,3 2-7 15,-2 2-7-15,0 0-8 0,-2 3-1 0,1 1 7 16,1 1 1-16,-2 0 4 0,2 3-6 0,0 0 5 15,0 2-6-15,3 1 3 0,4 0-2 0,-1 0-8 16,0-1-31-16,8 0-12 0,0-1-5 0,0-3 0 16,0-3 33-16,19-2-3 0,-19-2 0 0,23-3 4 15,-8-2-7-15,-1-4 0 0,0-1-6 0,0-4-18 16,-3-2-18-16,2-1-16 0,-1-3-19 0,-4-3-33 16,3 0-50-16,-4 0-70 0,1 0-79 0,5 0-83 15,-3-19-96-15,-2 19-233 0,6-21 6 0,0 7 134 16</inkml:trace>
  <inkml:trace contextRef="#ctx0" brushRef="#br0" timeOffset="68210.13">15073 3306 3452 0,'20'0'-4'0,"4"0"-2"0,-6 0 0 15,-2 0-3-15,-2 0 22 0,0 0 19 0,-5 0 19 16,-3 0 21-16,-3 0-14 0,-1 0-15 0,-1 0-7 16,-1 0-2-16,0 0 2 0,0 0 3 15,0 0-9-15,0 12-11 0,0-12-9 0,-15 15-5 16,15-4-2-16,0 1-4 0,-16 1 0 0,16-1 0 16,0 1 0-16,-9 3 1 0,9-2-5 0,-9 3 3 15,9-1-1-15,-7-2-2 0,7 2 10 0,-9 0-2 16,8 0 4-16,-2 0 2 0,-4 1-7 0,3 0 5 15,1-1-3-15,-5 1-4 0,3-2 3 0,-3-1-5 16,1-2 2-16,-4-2 6 0,1-1-8 0,0-6-2 16,-4-2-8-16,1-1-5 0,1 0 10 0,-4-17 6 15,2 17-3-15,0-33 11 0,2 14 2 0,-1-2-4 16,7 0 12-16,-2-3-3 0,5-1 2 0,3 2 35 16,0 0 29-16,0 3-4 0,25-1-3 15,-25 2-40-15,25 0-34 0,-25 4-4 0,30 1 2 16,-16 5-2-16,1-2 0 0,-3 4-32 0,-1 1-39 15,-1 3-59-15,-10 0-87 0,14 1-59 0,-7 2-57 16,-7 0-33-16,8 0-51 0,-5 0-181 0,3 23-50 16,-2-23 99-16</inkml:trace>
  <inkml:trace contextRef="#ctx0" brushRef="#br0" timeOffset="68454.55">15290 3601 3957 0,'16'-23'17'16,"-2"23"31"-16,-2-19 43 0,-1 19 51 0,-3-18 44 15,-5 18 24-15,3-14 3 0,-4 14-18 0,-2 0-54 16,0 0-57-16,0-7-54 0,0 7-46 0,0 0-16 16,0 0 0-16,0 0 0 0,0 0 15 0,0 0 9 15,0 18-23-15,-17-18-30 0,17 27-27 0,-13-7-28 16,13 3 3-16,-15 4-7 0,15 4-32 0,-14 3-40 15,14 3-67-15,-13-1-56 0,13 2-54 0,-1 0-56 16,1-1-119-16,0-2-252 0,0-5 111 16</inkml:trace>
  <inkml:trace contextRef="#ctx0" brushRef="#br0" timeOffset="68663.27">15562 3329 4632 0,'19'-14'-2'0,"-4"2"-3"0,-2 2 0 16,-3 2-6-16,0-3 2 0,-4 6-9 0,-1 4-5 15,-5 1 3-15,0 0-2 0,0 0 12 0,0 0 6 16,0 28-27-16,0-12-28 0,-19 5-52 0,19 6-68 16,0 3-40-16,-19 4-45 0,19 7-31 0,0 1-23 15,0 3-58-15,0 2-150 0,0-1-194 16,0-3 91-16</inkml:trace>
  <inkml:trace contextRef="#ctx0" brushRef="#br0" timeOffset="68943.25">15762 3150 4395 0,'16'-32'29'0,"-2"5"58"16,4 2 69-16,-4 2 82 0,2-1 70 0,-8 5 10 0,3 7-35 15,-2 4-60-15,-3 2-107 0,-4 3-71 16,1 2-42-16,0 1-30 0,-2 0 1 0,1 0-5 16,-1 0 7-16,3 27 4 0,3-5 14 0,3 5 10 15,4 7-1-15,0 4 1 0,3 10-11 0,-2 4 7 16,2 4 11-16,2 2 1 0,-5 6 10 0,-2 3-17 16,-4 4-2-16,-3 3 5 0,-5 0-8 0,0 1-56 15,0-3-89-15,-28-2-96 0,28-7-96 0,-34-7-12 16,13-6-9-16,-2-9-1 0,-3-5-18 0,1-6-49 15,-1-5-51-15,-4-5-142 0,8-6-202 0,-4-4 126 16</inkml:trace>
  <inkml:trace contextRef="#ctx0" brushRef="#br0" timeOffset="69854.25">14449 5767 4441 0,'6'-12'1'16,"-3"-1"25"-16,0 1 31 0,2-1 22 0,0-3 26 15,-5 3 15-15,0 2 12 0,0 2-3 0,0 2-8 16,-20 0-32-16,20 4-46 0,-22-1-24 0,22 3-18 16,-25 1-4-16,10 0 1 0,-3 22 7 0,-3-5-6 15,2 5-3-15,-3 4-1 0,1 5-1 0,0 4-1 16,1 4 9-16,0 1 8 0,5 1-4 0,-1 4 9 16,4-4-14-16,2 3-13 0,-1 0 12 0,5-2 2 15,0 0-2-15,3-3-17 0,3 1-34 0,0-5-20 16,0-1-1-16,0-4 11 0,17-2 8 15,-17-3 0-15,23-5-13 0,-23-6-15 0,30-1-20 16,-12-4-32-16,1-3-33 0,-2-2-53 0,5-4-49 16,0 0-60-16,-2 0-55 0,5 0-68 0,-5-16-193 15,-2 16-119-15,4-21 109 0</inkml:trace>
  <inkml:trace contextRef="#ctx0" brushRef="#br0" timeOffset="70354.28">14387 6113 3718 0,'0'6'-3'0,"19"-1"0"0,-19-1 11 16,0-4 28-16,0 0 33 0,14 0 41 0,-14 0 15 16,0 0-2-16,0 0-9 0,0 0-16 0,0 0 4 15,0 0 5-15,0 0 12 0,0 0 15 0,0 0 4 16,0 0-6-16,0 0-16 0,0 0-18 0,15 0 1 16,-15 0 7-16,19 0 21 0,-19-14 16 0,26 14-16 15,-7 0-18-15,-1-12-37 0,-1 12-34 0,7-9-23 16,-4 9-12-16,-3-8-4 0,3 8-11 15,-1-4 5-15,-2 4-41 0,-6-6-100 0,3 6-92 16,-2-3-102-16,-3 3-53 0,-1 0-2 0,-2 0-22 16,-2 0-21-16,-1 0-38 0,-3 0-78 0,1 0-180 15,-1 0-19-15,2 16 132 0</inkml:trace>
  <inkml:trace contextRef="#ctx0" brushRef="#br0" timeOffset="70610.67">14916 5930 4603 0,'13'0'6'0,"-4"-20"33"0,0 20 70 15,-2-15 82-15,2 15 97 0,-8-17 80 0,-1 17 20 16,0-12-12-16,0 12-57 0,0 0-87 0,0-8-78 16,0 8-69-16,0-6-52 0,-15 6-31 0,15 0-11 15,0 0-6-15,0 0 4 0,-11 0 8 0,11 20-4 16,-9-20 2-16,-1 23 1 0,3-6 1 0,-4 2 4 15,1 4 2-15,3 3-5 0,-3 4-73 0,1 1-65 16,1 4-103-16,1 1-138 0,-1-4-63 0,0 3-44 16,0 1-10-16,5-1-2 0,-5 1-21 0,4-3-53 15,1-1-137-15,0-3-189 0,1-1 154 0</inkml:trace>
  <inkml:trace contextRef="#ctx0" brushRef="#br0" timeOffset="70830.32">15087 6308 4624 0,'14'-16'1'0,"3"1"31"0,-3 0 64 0,0 2 65 15,-3-4 62-15,-3 6 30 0,1 3-21 0,-4 2-36 16,-4 2-67-16,-1 2-69 0,2 0-47 0,-2 1-25 16,0 1-5-16,0 0 5 0,0 0 0 0,-22 20 9 15,22-20 7-15,-26 26-6 0,9-8 7 0,-4 6-83 16,3 1-71-16,-1 3-70 0,2 4-89 15,2 2-16-15,-1 1-36 0,2 0-53 0,5 1-68 16,-2-2-80-16,-2-2-208 0,7-3-85 0,-2-4 153 16</inkml:trace>
  <inkml:trace contextRef="#ctx0" brushRef="#br0" timeOffset="71046.28">15321 6044 5006 0,'19'-16'3'0,"-3"0"7"0,-1 2 46 16,-2 4 66-16,0-4 36 0,-2 5 13 0,-6 5-42 15,-2 2-82-15,0 2-47 0,-3 0-24 0,0 0-8 16,0 0 16-16,0 18 16 0,0-18-1 0,-23 30-67 16,23-9-66-16,-19 3-62 0,19 5-49 0,-15 4 12 15,15-2-13-15,-14 4-54 0,14 2-81 0,-13 0-98 16,13 2-146-16,-6-3-290 0,6-3 133 0</inkml:trace>
  <inkml:trace contextRef="#ctx0" brushRef="#br0" timeOffset="71330.38">15534 5682 5903 0,'26'-17'3'0,"-1"1"47"0,0 0 95 15,-8 1 100-15,2-5 77 0,-7 8 15 0,2 4-52 16,-9 4-77-16,1 1-72 0,-4 2-62 0,-1 1-51 16,1 0-24-16,-1 0-13 0,-1 0 7 0,3 28 7 15,-1-10 3-15,3 7 3 0,-1 6 6 0,1 8 18 16,1 3 16-16,-3 7 12 0,0 1-5 0,-3 1-20 16,0 4-16-16,0 1-7 0,0-1-4 0,-20 4 3 15,20 2-1-15,-28 0-1 0,8 2-18 0,-3-3-90 16,1-1-86-16,-6-5-120 0,0-1-133 15,0-9-128-15,-1-6-64 0,1-6-31 0,-2-8-34 16,-2-3 1-16,2-8-182 0,-1-4-157 0,2-6 184 16</inkml:trace>
  <inkml:trace contextRef="#ctx0" brushRef="#br0" timeOffset="74243.3">12361 8020 2341 0,'0'0'11'0,"0"0"2"15,0 0 8-15,0 0 19 0,0 0 12 0,0 0 24 16,0 0 29-16,0 0 8 0,0 0 16 0,0 0 3 16,0 0-3-16,0 0-2 0,0 0-18 0,0 0-8 15,0 0-12-15,0 0-1 0,0 0 3 0,0 0-5 16,0 0-19-16,14 0-12 0,-14 0-18 0,16 0-11 16,-5 0 10-16,1 0 5 0,5 0 2 0,2 0-3 15,3 0-4-15,4-14-12 0,5 14-8 16,2 0 8-16,-1 0-6 0,5-8 8 0,-1 8 3 15,6-6-3-15,-3 6 0 0,4-5-4 0,1 2-3 0,-1 1 8 16,5 0 4-16,0-1 9 0,2 1 11 16,0 0-10-16,6 0-8 0,3 0-16 0,0-1-1 15,3 2-11-15,4-1-1 0,1 0 2 0,5 0-10 16,-1 0 15-16,-3 0 2 0,4 2-3 0,-6-2 13 16,4 1-5-16,-6 0 13 0,-3-1 11 0,-6 2-3 15,3-2 1-15,-7 0 3 0,-4 0 9 0,-5 0 8 16,-4-1 21-16,-5 0 19 0,-10 0 25 0,0 0 10 15,-9 1 11-15,-3 0-23 0,-3 0-27 0,-3 1-14 16,-4 1-9-16,-1-1-3 0,0-1 3 0,0 2 5 16,0-1-16-16,0 1 2 0,0 0-10 15,0-1-12-15,0 0-4 0,0 1-1 0,0 0-5 16,0 0-5-16,0 0 4 0,0-1-7 0,0 1 3 16,0 0 1-16,0 0-4 0,0 0-6 0,0 0 2 15,0 0-5-15,0 0-10 0,0 0 4 0,0 0-13 16,0 0-3-16,0 0 2 0,0 0-7 0,0 0-1 15,0 0 3-15,0 0-3 0,0 0 8 0,0 17 5 16,-17-17 2-16,17 21 3 0,-17-8-1 0,17 6 3 16,-22 0-2-16,12 5-2 0,-3 1 4 0,-1 4-6 15,2 3-2-15,2 4 5 0,-2 1 1 0,-2 4-3 16,3 2 6-16,2 1-8 0,0 0 2 16,-4-1 0-16,4-1-2 0,0-2 2 0,-4-2-6 15,4-2 2-15,-2-5 4 0,0-1 1 0,2-4-2 16,-1-3 3-16,3-5-9 0,-1-4 5 0,5-2 5 15,-2-4 5-15,0-2 7 0,4-3 2 0,-1-1 11 16,2-2 2-16,0 0-3 0,0 0-5 0,0 0-76 16,0 0-141-16,0 0-187 0,19-21-168 0,-19 21-67 15,14-17-55-15,-14 17-20 0,14-22-131 0,-14 11-254 16,0-1 184-16</inkml:trace>
  <inkml:trace contextRef="#ctx0" brushRef="#br0" timeOffset="75322.43">12282 8024 3017 0,'0'-2'39'0,"0"0"32"16,0 1 48-16,0 0 51 0,19-1 16 0,-19 1 15 15,0 1-14-15,0 0-21 0,12 0-33 0,-12 0-25 16,0 0-27-16,0 0-20 0,0 0-22 0,0 0-25 16,0 0-6-16,0 0 16 0,0 0 36 0,0 0 31 15,0 21 10-15,0-21-4 0,0 23-19 0,0-5-16 16,0 2 0-16,0 4 0 0,0 0-13 0,0 2 1 15,0 4-3-15,0 0-16 0,0 0-1 0,0 0-4 16,0 0 3-16,0 1 3 0,-14-4-1 16,14 1 5-16,0-1-4 0,0-2-4 0,-15-1 8 15,15-3-12-15,0-1 1 0,-6-1-13 0,6-2-8 16,-7-1 1-16,7-3 3 0,-4-1 5 0,4-1-5 16,0-2 1-16,-2-2-5 0,1 0 13 0,-1-1 25 15,0-1 15-15,2 1-1 0,-1-2 3 0,1 1-10 16,-3 0-21-16,3-1 1 0,-2 1-13 0,1-1-15 15,-1-1 16-15,2 0-10 0,0-1 6 0,0 0 4 16,0-2 15-16,-1 0 45 0,1 0 31 0,-2 0 31 16,2 0 11-16,0 0-18 0,0 0-11 15,0 0-10-15,0 0-13 0,0 0-9 0,0 0-4 16,0 0-9-16,0 0-9 0,0 0-11 0,0 0-4 16,0 0-10-16,0 0-3 0,0 0 0 0,0 0-10 15,0 0 11-15,0 0 7 0,0 0 7 0,0 0 20 16,0 0 4-16,0 0-13 0,0 0-16 0,0 0-25 15,20 0-20-15,-20 0-4 0,27 0 0 0,-9 0 0 16,2 0 0-16,7 0 0 0,4 0 0 0,1-13 0 16,7 13 0-16,5 0 0 0,-2 0 0 0,9 0 0 15,2-11 0-15,6 11 0 0,3 0 0 0,3-9 0 16,6 9 0-16,-1-6 0 0,8 2 0 16,-1 2 0-16,1-2 0 0,6 2 0 0,-4-1 0 0,3-1 0 15,2 2 0-15,4-2 0 0,-1 0 0 16,1 1 0-16,2-1 0 0,-2 0 0 0,-9-1 0 15,-2 0 0-15,-7 0 0 0,-12-1 0 0,-9 0 0 16,-11 1 0-16,-8-1 0 0,-8 2 0 0,-6-1 0 16,-6 3 0-16,-5 0 0 0,-4 1 0 0,-2 1 0 15,0-1 0-15,0-1 0 0,0 2 0 0,0 0 0 16,0 0 0-16,0 0 0 0,0 0 0 0,0 0 0 16,0 0 0-16,0 0 0 0,0 0 0 0,0 0 0 15,0 0 0-15,0 0 0 0,0 0 0 0,0 0 0 16,0 0-139-16,-13 0-165 0,13 0-242 15,0 0-289-15,0 0-71 0,-9 0-103 0,1 0-109 16,1 0-95-16,-6 0 210 0</inkml:trace>
  <inkml:trace contextRef="#ctx0" brushRef="#br0" timeOffset="95110.73">18441 4430 2151 0,'0'0'37'0,"0"0"20"0,0 0 23 0,0 0 36 0,0 0 2 16,0 0 25-16,0 0 21 0,0 0 8 0,0 0-4 15,0 0-13-15,0 0-22 0,0 0-25 16,0 0-24-16,0 0-19 0,0 0-12 0,0 0-12 16,0 0 3-16,0 0 5 0,11 0-14 0,-11 0-12 15,0 0-9-15,14 0-18 0,-1 0 6 0,2 0 18 16,2 0 21-16,2 0 19 0,7 0 22 0,1 0 13 16,2 0-3-16,2 0 1 0,3 0 6 0,0 0 9 15,5 0 8-15,2 0 5 0,5 0 5 0,2 0-30 16,10 0-18-16,4 0-13 0,11 0-38 0,4 0-6 15,15-10-12-15,4 10-12 0,14 0 3 0,8 0-1 16,10-4 8-16,7 4-7 0,3 0-3 16,5 0 1-16,4 0-5 0,-6 0 12 0,1 0 6 15,-4 0 16-15,-3 0 27 0,-6 0 17 0,-8 0 29 16,-2 0 15-16,-12 0 4 0,-4 0 14 0,-4 0-13 16,-17 0-12-16,-12 0-11 0,-6 0-2 0,-13 0 9 15,-10 0 12-15,-9 0-6 0,-9-18-19 0,-6 18-23 16,2 0-30-16,-8-14-17 0,-2 14-16 0,-6 0-8 15,-3 0-4-15,2-6-43 0,-2 6-65 0,0 0-88 16,0 0-121-16,0 0-89 0,0 0-45 0,0 0-23 16,0 0-20-16,0 0-8 0,0 0-19 0,0 0-66 15,-17 17-216-15,17-17 41 0,0 0 132 0</inkml:trace>
  <inkml:trace contextRef="#ctx0" brushRef="#br0" timeOffset="97182.37">18413 3739 2282 0,'0'-11'10'0,"0"11"16"15,0-10 22-15,0 10 16 0,0-8 15 0,0 8 4 16,0-4 4-16,0 4 8 0,0-1 3 0,0 1-1 15,0-2-3-15,0 2-10 0,0 0-19 0,0-1-9 16,0-1-18-16,0 2-8 0,0 0-5 16,0 0-14-16,0 0-5 0,0 0-6 0,0 0-4 15,0 0-1-15,0 0-1 0,0 0-3 0,0 0-5 16,0 0 11-16,0 16 5 0,0-16 23 0,0 14 13 16,0-14 2-16,0 22-3 0,0-8-7 0,0 3 6 15,0 3 5-15,0 2 9 0,0 3 3 0,-14 0-10 16,14 4 1-16,0-1-2 0,0 3 2 0,0 1 7 15,0-1 2-15,0 0-8 0,0 0-8 0,0 0-10 16,0-3-4-16,0 1 6 0,0-2-3 0,0-2 0 16,0 1-9-16,0-4-6 0,14-1-9 0,-14-1-2 15,0-2 4-15,0-1-7 0,0-2 4 0,4-2 0 16,-4-1 3-16,0-2 1 0,3-2-2 16,-3-2 4-16,3-2-7 0,0 0-48 0,-3-2-14 15,0-1-32-15,1-1-46 0,-1 0 1 0,4 0-49 16,-4 0-67-16,0 0-70 0,3 0-95 0,-2 0-176 15,7 0-115-15,-3 0 117 0</inkml:trace>
  <inkml:trace contextRef="#ctx0" brushRef="#br0" timeOffset="98414.21">18381 3769 2105 0,'-2'0'7'0,"2"0"1"16,0 0-1-16,0 0-3 0,0 10 3 0,0-10 18 15,0 0 26-15,0 0 34 0,0 0 13 0,0 0 2 16,0 0 1-16,0 0-15 0,0 0-8 0,0 0-7 15,0 0-10-15,0 0-2 0,0 0-1 0,0 0 4 16,0 0 6-16,0 0 5 0,13 0 13 0,-13 0-7 16,0 0-3-16,11 0-10 0,-1 0-11 0,-3 0 2 15,7 5-5-15,0-5-3 0,1 0-1 0,2 3-9 16,0-2-5-16,7 1-2 0,-1-1 0 0,5 1 6 16,0 1 0-16,4-1 7 0,-1 1-4 0,0 0-3 15,2 2 10-15,0-1-5 0,5 1 3 16,-5 0-2-16,1-1-8 0,-3 2 4 0,5-2-5 15,-2 0 0-15,3 2 0 0,-4-3-3 0,-2 1-5 16,3 0-7-16,0-1-8 0,-3 1-6 0,3-1 4 16,-1 0 11-16,-2 1 2 0,2-1 10 0,2 1 2 15,1-2-9-15,-2 1 3 0,0 1-6 0,1-1 5 16,0-1 5-16,-8 0 6 0,2-1 5 0,2 0 1 16,-1 0 5-16,-6-1-6 0,0 0-9 0,1 0-8 15,-8 0-16-15,1 0-5 0,4 0-5 0,-5 0-4 16,0 0 3-16,5 0-6 0,0 0 1 15,-1 0-3-15,10 0 2 0,-3 0 6 0,2 0 1 16,4 0 3-16,-3 14-5 0,2-14 2 0,-1 0 13 16,-1 12 11-16,2-12 25 0,-5 0 3 0,1 9 9 15,1-9 0-15,-1 0-20 0,-4 0 0 0,0 0-13 16,0 0-7-16,3 0 0 0,-5 0-8 0,3 0-6 16,2 0 6-16,-3 0-3 0,5 0 1 0,-1 0-1 15,-2 0-11-15,1 0 7 0,-1 0-7 0,1 0 0 16,0 0 4-16,2 0-4 0,-5 0 3 0,-1-8 8 15,4 8 0-15,0 0 4 0,-3 0 12 0,2 0 0 16,-4-6 16-16,2 6-3 0,0-1 7 16,-2-1 7-16,3 0-16 0,2-1 3 0,-5 1-23 15,7 0-7-15,-2-1-7 0,-3 0-8 0,4-1 2 16,2 1-7-16,-6 0 9 0,6 0-3 0,0 0 6 16,-3 0-6-16,2 0-4 0,1 1 0 0,-5 0 4 15,5-1 3-15,-6 2 0 0,3-2 3 0,0 2 1 16,-6-1-4-16,4 2 0 0,-4-2 3 0,-2 1-3 15,-2 0 5-15,-2-2 2 0,0 3-3 0,-4-3-1 16,2 2 7-16,-6-1-1 0,4 1 2 0,-3 0 2 16,-2-1 0-16,0 0 6 0,0 1 2 0,-3 0 1 15,1-2-3-15,-2 3-9 0,2-1 5 0,-5-1-2 16,1 2 4-16,2-1 1 0,-3 1-2 16,0 0-5-16,0-1-3 0,0 1 5 0,0 0-2 15,0 0 2-15,0-1 1 0,0 1-4 0,0 0 7 16,0 0 3-16,0 0 9 0,0 0 0 0,0 0-9 15,0 0-5-15,0 0-5 0,0 0-6 0,0 0-8 16,0 0 1-16,0 0-11 0,0 0 10 0,0 0 3 16,0 0 1-16,0 0 13 0,0 23-9 0,0-23 4 15,-20 26-1-15,20-8 3 0,-15 3 14 0,15 2 8 16,-19 0 0-16,7 2-6 0,-2 1-9 0,6 1-18 16,-3-1 4-16,-1 0 4 0,4 1-6 0,0-2 5 15,-1 2 0-15,4 0-8 0,2-1 1 0,0-2 0 16,1 0-5-16,-4-1 3 0,6-2 3 0,-3-3-2 15,3-1 3-15,0-2 3 0,0-4-6 16,0-2 10-16,0-3-2 0,0 0 4 0,0-4 61 16,0 0 30-16,0-2 29 0,0 0 17 0,0 0-39 15,0 0-25-15,0 0-22 0,0 0-19 0,0 0-20 16,0 0-14-16,0 0-81 0,0-16-76 0,0 16-91 16,0 0-152-16,0-17-88 0,0 17-77 0,0-15-62 15,0 6-42-15,-16 0-35 0,16 1-169 0,-17-3-129 16,3 0 196-16</inkml:trace>
  <inkml:trace contextRef="#ctx0" brushRef="#br0" timeOffset="129778.53">18297 5011 2236 0,'3'0'19'0,"-3"0"12"15,3 0 6-15,-3 0 14 0,0 0-7 0,0 0 5 16,0 0 20-16,0 0 10 0,0 0 15 0,0 0 2 16,0 0-7-16,0 0-15 0,0 0-10 0,0 0-8 15,0 0-9-15,2 0 1 0,-2 0-3 0,0 0 3 16,0 0 6-16,0 0 6 0,0 0 10 0,0 0 1 16,0 0 3-16,0 0 2 0,0 0-1 0,0 0-8 15,0 0-4-15,0 0-2 0,0 0-8 0,0 0 7 16,0 0 3-16,0 0-7 0,0 0-3 0,0 0-5 15,0 0-4-15,0 0-3 0,0 0-8 0,0 0-6 16,0 0-11-16,17 0-5 0,-17 0-4 0,19 0-2 16,-4 0 6-16,1 0-3 0,1 0 5 15,7 0 3-15,-2 0 1 0,8 0 5 0,-1 0 7 16,4 0-4-16,6 0-4 0,-2 0-2 0,6 0-9 16,4 0 2-16,3 0-7 0,5 0 2 0,1 11 6 15,2-11-3-15,4 0 5 0,0 0 0 0,3 0-6 16,7 7 2-16,-6-7 0 0,6 3-3 0,-1 0-3 15,2 0-5-15,5 0-2 0,4 0 2 0,3 0-1 16,7-1 4-16,7 1 3 0,-1 0 6 0,6-2 17 16,2 1 6-16,-4-1 15 0,4-1 11 0,-10 0 10 15,-2 0 18-15,-2 0 19 0,-10 0 3 0,-4 0 3 16,-10 0-4-16,-6 0-11 0,-6-15 6 16,-5 15 3-16,-7 0-5 0,-8-13-18 0,-7 13-17 15,1 0-26-15,-7-8-18 0,-6 8-7 0,-6 0-10 16,0-7-1-16,-4 7-2 0,0 0-5 0,-4 0-2 15,-2 0-6-15,-1 0 2 0,0 0 2 0,0 0 2 16,0 0 3-16,0 0-1 0,0 0 5 0,0 0-1 16,0 0 0-16,0 0 1 0,0 0-8 0,0 0-3 15,0 0-46-15,0 0-38 0,0 0-40 0,0 0-70 16,0 0-22-16,0 0-37 0,-11 0-47 0,11 0-42 16,0 0-92-16,-10-12-94 0,-3 12-115 0,1-12-301 15,1 12 111-15,-3-18 170 0</inkml:trace>
  <inkml:trace contextRef="#ctx0" brushRef="#br0" timeOffset="142235.44">18586 6089 1827 0,'4'0'40'15,"4"0"33"-15,-3 0 33 0,-4 0 31 0,2 0-5 16,-3 0-8-16,0 0-11 0,0 0 1 0,0-11-12 16,0 11-1-16,0 0-1 0,0 0-12 0,0 0-13 15,0 0-10-15,0 0-13 0,0 0-14 0,0 0-2 16,0 0-11-16,0 0-6 0,0 0-7 0,-12 0-9 15,12 0-5-15,0 0-1 0,-9 0 1 0,9 0 8 16,-13 0 12-16,13 17 1 0,-7-17 2 0,-1 20-7 16,2-7 2-16,-2 3 7 0,3 2 22 0,1 2 16 15,-4 4-6-15,6 2-2 0,-9 4-10 0,8 2-12 16,-3 4 10-16,0 1-8 0,3 1-5 16,-2 3-7-16,2-1-13 0,-5-1 3 0,7-1-7 15,-4-4 3-15,0-2 1 0,2-1-5 0,-1-7-2 16,0 0-2-16,-2-4 3 0,3-3 0 0,2-2 2 15,1-3 2-15,-3-3-4 0,1-3-8 0,0-1-37 16,2-2-19-16,0-1-38 0,0-2-31 0,0 0-23 16,0 0-66-16,0 0-57 0,0 0-71 0,0-20-90 15,17 20-100-15,-17-26-75 0,19 6 109 0</inkml:trace>
  <inkml:trace contextRef="#ctx0" brushRef="#br0" timeOffset="142853.5">18586 6106 2100 0,'0'-1'3'0,"0"1"-2"0,1 0 2 16,-1 0 0-16,0-1 16 0,0-1 31 0,0 2 24 16,0 0 20-16,0 0 1 0,0 0-15 0,0 0-17 15,0 0-11-15,0 0-11 0,0 0-5 0,-12 0 0 16,12 0-1-16,0 0 2 0,0 0-3 0,-9 0 10 15,9 0 8-15,0 0 7 0,0 0 9 0,0 0-1 16,0 0-4-16,0 0-7 0,0 0-5 0,0 0-5 16,0 0-5-16,0 0-11 0,0 0-12 15,15 0-13-15,-15 0-10 0,26 0 2 0,-4 0-1 16,0 0 1-16,9 0 0 0,2 0-1 0,7 0 1 16,7 0 1-16,1 0 0 0,8 0 0 0,4 0-1 15,13 0-3-15,9 0 3 0,10 0 1 0,6 0 5 16,1 0-1-16,3 0-2 0,7 0 0 0,-3 0-3 15,-2 0 0-15,-7 0 3 0,0-18 0 0,-6 18 18 16,-1 0 28-16,0-17 31 0,-9 17 35 0,-5-14 5 16,-1 14-4-16,-10-16-15 0,-12 8-16 0,-10 0-6 15,-1 1-14-15,-11 0-9 0,-5 0-4 0,-5 0-3 16,-7 2 9-16,-5 2 4 0,-1-1-9 0,-4 3-7 16,-4-2-11-16,5 2-14 0,-5 1-3 15,0-2-1-15,0 2-5 0,0 0 2 0,0 0-3 16,0-1-7-16,0 1-5 0,0 0-1 0,0 0-1 15,0 0 2-15,0 0 1 0,0 0-3 0,0 0 1 16,0 0 1-16,0 0-1 0,0 0 6 0,-14 0-3 16,14 0-3-16,0 18 5 0,-11-18-5 0,11 17 1 15,-11-5 6-15,3 2-3 0,4 3 7 0,-4 3 2 16,3 4-7-16,-2 2 8 0,0 2-11 0,0 5 3 16,2 3 5-16,-3 5-10 0,-1 2 3 0,-4 2-5 15,6 1-3-15,-4 1 7 0,-3 1 5 0,3-1-1 16,3-3 1-16,-4-2-2 0,6-3-7 15,-4-4 6-15,-2-2-27 0,4-3-54 0,0-2-37 16,2-3-47-16,-2-4-34 0,4-1-18 0,1-3-40 16,-4-1-40-16,7-2-39 0,-3-1-55 0,3-3-155 15,0-2-149-15,0-1 99 0</inkml:trace>
  <inkml:trace contextRef="#ctx0" brushRef="#br0" timeOffset="143522.57">18499 6805 2330 0,'12'2'4'15,"-12"0"2"-15,0-2 2 0,0 0 8 0,0 0 14 16,0 0 22-16,0 0 29 0,0 0 19 0,0 0 0 16,0 0-5-16,-20 0-16 0,20 0-15 0,0 0-7 15,-22 0-16-15,22 0-9 0,0 0-5 0,-11 0 5 16,11 0 16-16,0 0 20 0,0 0 27 15,-6 0 18-15,6 0 13 0,0 0-10 0,0 0-34 16,0 0-35-16,17 0-36 0,-17 0-14 0,28-13-3 16,-4 13 2-16,7-12 3 0,7 12 3 0,6-14 8 15,7 14 8-15,7-16 8 0,5 8 3 0,7 0 1 16,1 0-10-16,13-1-9 0,2 2-15 0,13 1 3 16,7-1 0-16,1 1 2 0,1-1 10 0,-1 0 3 15,2-1 11-15,-7 1 13 0,-2-1 11 0,-13-1-4 16,-2 0 6-16,-6 0-1 0,-6 0 6 0,-6 0 10 15,-10 0 7-15,-4 2-2 0,-11-1 0 0,-6 2-21 16,-7-1-15-16,-5 1-17 0,-7 1-17 0,-10 0 1 16,6 1-6-16,-12 3 0 0,4-2 2 15,-2 2-8-15,-3 0-35 0,3 0-41 0,-3 1-57 16,0 0-64-16,0 0-52 0,0 0-55 0,0 0-54 16,0 0-29-16,0 0-24 0,0 0-132 0,0 0-112 15,-20 0 100-15</inkml:trace>
  <inkml:trace contextRef="#ctx0" brushRef="#br0" timeOffset="150370.84">19637 7117 2389 0,'0'-3'26'15,"0"1"9"-15,0 1 5 0,0 1 14 0,0 0-17 0,0 0 2 16,15 0 4-16,-15 0-4 0,0 0-1 16,0 0-5-16,0 0-6 0,0 0-10 0,0 0-10 15,0 0-8-15,0 0 10 0,0 0 18 0,0 14 22 16,0-14 17-16,0 0 10 0,0 13-11 0,16-13-10 16,-16 8-6-16,0-2-3 0,18 0 9 0,-18 0 0 15,13 2-4-15,-13-1-8 0,14 3-1 0,-14 2 3 16,18-2 1-16,-10 0 3 0,-2 1-5 0,5-1 3 15,-3 0-1-15,3-1-4 0,1 2-4 0,1-3-2 16,-4 1 2-16,3-2 2 0,4 0 0 0,-1 0-7 16,1-1-4-16,-1 0 4 0,1-1-5 15,-1-2-1-15,1 2-1 0,1-1-7 0,0-2 4 16,2 1 0-16,-2-3 0 0,1 3 8 0,1-3-3 16,1 0 4-16,4 0-2 0,-3 0-7 0,4 0-3 15,2 0-10-15,4 0 0 0,0 0-1 0,-2 0 7 16,8 0 3-16,-4 0 10 0,3 0 11 0,-1 0 4 15,1 0 7-15,3 0 3 0,-2-13-5 0,-4 13-1 16,6 0 4-16,-5-10-4 0,-2 10 3 0,-1 0-2 16,-1-9-4-16,-8 9 1 0,1-8-5 0,-3 8-2 15,-1-5-7-15,-2 2-10 0,-5-1-4 0,2 1-7 16,2 0-1-16,-2 0 0 0,1 2-6 0,-1-2-1 16,0 3-3-16,-2-3-4 0,-2 3 0 0,5-2 1 15,-2 1 3-15,1 1-6 0,1 0-1 16,-1 0 4-16,0 0-7 0,0 0 10 0,0 0 1 15,-3 0-8-15,3 19 1 0,0-19-1 0,0 0 4 16,-3 17 1-16,1-17 4 0,-3 14-3 0,4-6-4 16,-4-1-4-16,0 2 3 0,-1-2 1 0,0-1 2 15,1 0 10-15,-4 1-7 0,-2-1 0 0,6-1-2 16,-5 0-2-16,-3 0 2 0,2 1-3 0,5 0 1 16,-5 1-7-16,0 0 7 0,2 0 5 0,-2 1 0 15,3-1 3-15,-3 2-3 0,2-1-4 0,-2-1 8 16,0 2-5-16,0-2 4 0,2-1-5 15,-2 1-1-15,0 0 3 0,-3-2-6 0,2 0 5 16,-2-2-4-16,3 1 5 0,-3-2-1 0,6 0 3 16,-6-2 9-16,0 0-2 0,0 0 0 0,0 0 2 15,0 0-5-15,0 0 0 0,0 0 6 0,0 0 39 16,0 0 25-16,0 0 37 0,0 0 32 0,0 0-18 16,0 0-7-16,0 0-13 0,0 0-27 0,0 0-24 15,0 0-22-15,0-14-29 0,0 14-9 0,0 0-2 16,0-15 6-16,15 15 0 0,-15-17 2 0,0 8-12 15,10 1-6-15,-10-1 10 0,0-1-3 0,14 1 9 16,-14 1 3-16,11 1-6 0,-11-1 5 16,4 1-3-16,6-1-4 0,-7 2 1 0,1 1 0 15,4-1 0-15,-5 2-3 0,5-1-4 0,0 1-8 0,-4 0 12 16,4 1-1-16,-2 0 3 0,2 0-1 16,0 0 0-16,1 2-1 0,-1-2-1 0,3 2 3 15,0-1-6-15,-2 1 6 0,5 1 0 0,-2-1 1 16,4 1 2-16,-1 0-3 0,1 0 0 0,3 0 4 15,1 0-5-15,0 0 1 0,-1 0 7 0,2 0-3 16,1 17 3-16,-2-17 0 0,3 0-4 0,-1 12 0 16,3-12-3-16,-2 9 4 0,2-9-1 0,-3 9 1 15,3-9 0-15,0 9 3 0,-2-9 4 16,0 8 3-16,0-5-1 0,1 0-2 0,-1 1-11 0,3 1-1 16,-2-3 1-16,0 1 4 0,1-2 7 0,-1 2-11 15,2-1 4-15,2-1 0 0,-3 0-7 16,6-1 11-16,1 1 2 0,4-1 1 0,1 0 10 15,-1 0-4-15,4 0 13 0,2 0 5 0,2 0-3 16,-2 0 4-16,3-18-11 0,0 18-7 0,-2 0 5 16,1-11 5-16,-6 11 11 0,4-9 10 0,-6 9 5 15,0-10 11-15,-2 4 7 0,-1 0 12 0,-7-1 9 16,0 2 2-16,1-4-7 0,-4 1-12 0,-4-1-10 16,-1-1-12-16,-4 0-4 0,-1-1 0 0,1 0-7 15,-5-1-5-15,2 0-10 0,-3-1-16 0,1-2-9 16,-5-1 2-16,6 0 0 0,-6 3-12 0,4-2 1 15,-3 1-33-15,-2 2-24 0,-1 2-35 16,2 1-55-16,-4 1-64 0,0 2-99 0,0-1-83 16,0 0-50-16,0 1-21 0,0 0 0 0,0-1 5 15,-20 2-20-15,20 0-19 0,-25 1-64 0,5 1-162 16,0 0 25-16,-3 2 133 0</inkml:trace>
  <inkml:trace contextRef="#ctx0" brushRef="#br0" timeOffset="151418.19">20258 7674 3741 0,'12'-6'12'0,"2"1"10"15,1-2 29-15,-1 0 39 0,-1 1 25 0,-7-2 12 16,5 3-15-16,-6 1-38 0,-2 1-35 0,-3 3-26 15,0-1-14-15,0 1-8 0,0 0-1 0,0 0 5 16,0 0-2-16,0 0 7 0,0 23 0 16,-21-23-2-16,21 25 5 0,0-9-4 0,-18 1 5 15,18 2-5-15,-13 0-2 0,13 1 6 0,0 0-5 16,-7 1 8-16,7-2-1 0,0-2-2 0,0-1-1 16,0-2 0-16,-8-2 0 0,8-2 0 0,0-2 2 15,0-4 0-15,0-1 6 0,0-1 0 0,0-2 3 16,0 0-8-16,0 0-3 0,0 0-1 0,0 0-8 15,0-23 6-15,0 23-3 0,0-23 5 0,0 9 1 16,0-1-3-16,0-1-1 0,0 0-1 0,0 0 2 16,0-1 2-16,0 1 0 0,12 1 1 0,-12-1-2 15,0 1-2-15,0 1 5 0,8 0-7 0,-8 2 3 16,11-1 1-16,-3 4 0 0,-5-2 1 0,0 2 2 16,0 3 3-16,5 1-5 0,-5 1 0 15,2 1-3-15,-2 1-5 0,0 2-3 0,3 0 1 16,-4 0 0-16,5 0 2 0,-2 0 3 0,0 19 3 15,2-19-1-15,0 21-2 0,0-9 2 0,1 1-10 16,1 3-7-16,-4-1-7 0,-2 0-10 0,3 2-11 16,1-2-2-16,-3 0-12 0,2-2-9 0,-2 0 6 15,-4-3-3-15,1 0 6 0,-1-3 9 0,0-1 12 16,0-2 20-16,0-1 18 0,0-3 15 0,0 0 2 16,0 0-7-16,0 0-3 0,0 0-1 0,0-25 15 15,0 25 27-15,0-24 12 0,0 10 18 0,0-3-8 16,0 0-12-16,0 0-4 0,0 0-2 0,0-1 3 15,0 2 3-15,17 0-13 0,-17 2-11 16,17 1-8-16,-17 0-6 0,16 3 2 0,-16 2-7 16,17 1-7-16,-17 1-6 0,11 3-4 0,-11 0-3 15,11 2-4-15,-11 1-3 0,4 0 4 0,-2 0-8 16,1 17-15-16,2-17-23 0,-2 24-38 0,0-7-32 16,-3 0-33-16,3 5-21 0,-3 0-34 0,0 0-28 15,0 2-34-15,0 0-53 0,-19-2-99 0,19 1-215 16,-17-3 1-16,17-3 102 0</inkml:trace>
  <inkml:trace contextRef="#ctx0" brushRef="#br0" timeOffset="151842.81">20658 7706 2689 0,'19'-16'-2'0,"-7"0"4"16,2 0 11-16,-3 3 11 0,-2-1 4 0,-4 2-2 15,-2 2-11-15,-3 1-13 0,0 2-3 0,0 2-5 16,0 2 3-16,-17 1 1 0,17 1-3 0,-20 1 8 16,20 0-3-16,-25 0-5 0,11 0 8 0,-3 16-11 15,4-16-3-15,-1 0 0 0,0 19-13 0,7-19-2 16,-3 15 0-16,3-15-1 0,4 15 0 16,3-6 10-16,-7-2 1 0,7 1 6 0,0-1 5 15,0 1 2-15,22-1 3 0,-22-1 0 0,20-2-1 16,-20 1 3-16,25-3 14 0,-25 1 20 0,20-3 19 15,-20 0 11-15,19 0-2 0,-7 0-2 0,-4 0-4 16,0 0-2-16,-4-17-2 0,3 17 1 0,-1-14 2 16,-1 14 1-16,1-16-3 0,-3 16-9 0,0-19-2 15,-2 19 8-15,3-17 5 0,-4 10 10 0,4 0-2 16,-2 1-14-16,1 2-12 0,-3 4-17 0,0-4-19 16,0 4-10-16,1 0-8 0,-1 0-1 15,0 0 5-15,0 0 5 0,0 0 4 0,4 19 2 0,-4-19 1 16,0 22-4-16,4-8-8 0,-4 3-27 15,3 1-33-15,0 0-31 0,1 2-40 0,-1 1-15 16,-3-1-30-16,4 0-30 0,-1 1-45 0,4 1-106 16,-3-3-166-16,4-2-57 0,0-2 94 0</inkml:trace>
  <inkml:trace contextRef="#ctx0" brushRef="#br0" timeOffset="152030.75">20835 7674 2971 0,'17'-12'19'0,"0"0"3"0,2 1 23 16,-2 1 28-16,-3 3 3 0,1-2 6 0,-2 5-25 16,-2 1-29-16,1 2-21 0,-4 1-10 15,-4 0 3-15,7 0 0 0,-8 21 0 0,8-21 0 16,-5 26-34-16,2-9-38 0,0 3-40 0,1 1-47 16,-4 4-22-16,7-1-30 0,-7 2-57 0,6 0-124 15,0-1-217-15,-5-2 48 0,2-2 96 0</inkml:trace>
  <inkml:trace contextRef="#ctx0" brushRef="#br0" timeOffset="152218.88">21116 7701 3318 0,'0'-17'10'0,"15"3"29"0,-15 0 37 0,17 3 40 16,-17-1 18-16,11 2-22 0,-11 6-38 15,0 0-45-15,0 1-29 0,0 3-8 0,0 0-2 16,0 0 7-16,0 17 4 0,-24-17 1 0,24 23-1 15,-32-5 6-15,14 1-49 0,-2 2-43 0,-5 0-43 16,3 2-70-16,-1 0-28 0,1 1-64 0,3-1-119 16,-4 0-255-16,8-2-42 0,-1-1 105 0</inkml:trace>
  <inkml:trace contextRef="#ctx0" brushRef="#br0" timeOffset="153374.29">21237 7703 2642 0,'19'0'41'15,"-19"0"26"-15,0 0 31 0,15 0 43 0,-15 0 13 16,0 0 27-16,14 0 24 0,-14 0 3 0,0 0-23 16,0 0-31-16,5 0-43 0,-5 0-37 0,0 0-32 15,0 0-23-15,0 0-13 0,0 0-13 0,0 0-4 16,0 0 1-16,0 0 0 0,0 0 6 15,0 0 4-15,0 16 2 0,0-16 1 0,0 17-1 16,-17-6-1-16,17 3-2 0,0 0 3 0,-8 2-1 16,8-1 0-16,0 1-28 0,-11 1-47 0,11-2-60 15,0 1-82-15,-5-2-67 0,5-2-65 0,-4 0-78 16,1-1-138-16,1-4-198 0,2-4 109 0</inkml:trace>
  <inkml:trace contextRef="#ctx0" brushRef="#br0" timeOffset="153526.51">21298 7585 3089 0,'13'-9'-1'0,"-5"1"-1"15,2 2-1-15,-3 0 0 0,1 2-1 0,-5-3 0 16,0 5-13-16,2 0-28 0,-5 2-11 0,0 0-23 16,0 0-36-16,0 0-31 0,0 21-92 0,0-21-171 15,0 20-230-15,-19-20 62 0</inkml:trace>
  <inkml:trace contextRef="#ctx0" brushRef="#br0" timeOffset="154159.29">21419 7710 3208 0,'6'0'12'0,"5"-19"13"0,-4 19 38 0,3 0 53 15,-4-15 31-15,2 15 21 0,-5 0-29 16,-3-11-47-16,0 11-46 0,0 0-35 0,0 0-14 15,0 0-6-15,0 0 3 0,0 0 2 0,0 0 4 16,-20 0 0-16,20 19 0 0,-17-19-1 0,17 20-2 16,-19-8-2-16,19 1 5 0,-20-1-3 0,15 4 3 15,-3-2 2-15,8 2-6 0,-9-1-9 0,9 1-21 16,-6 0-22-16,6-2-4 0,-2 0-8 0,2-1 9 16,0 0 11-16,0-3 6 0,0-3 8 0,0-1 15 15,0-1 4-15,22-2 7 0,-22 0 8 0,0-3-2 16,17 0 2-16,-17 0-3 0,16 0 1 0,-16 0-2 15,14 0 6-15,-7-20 1 0,-2 20 1 16,6-17 0-16,-7 17-2 0,3-21-3 0,-4 9 1 16,1-1 4-16,1-1-5 0,-2 1 5 0,-1-2 0 15,-2 2 9-15,0-2 5 0,3 0-2 0,-3 2 4 16,0 1-5-16,0 1 3 0,0 1 17 0,1 3 5 16,-1 0 0-16,4 2-6 0,-4 2-22 0,0 1-15 15,4 1-8-15,-4 1-7 0,2 0 0 0,-2 0 8 16,3 0 1-16,-2 0 8 0,3 18 1 0,0-18 1 15,-1 19-10-15,2-19-14 0,0 24-4 0,-1-9-11 16,2-1-6-16,-6 0 1 0,4-1-2 16,2-1-7-16,-5 0-5 0,2-2-3 0,-3-2-5 15,2-1 6-15,-2-2 20 0,0-1 16 0,0-1 13 16,0-2 13-16,0-1 5 0,0 0-3 0,0 0-1 16,0 0 2-16,0 0-4 0,0-23 0 0,0 23 4 15,-16-20 3-15,16 7 11 0,0 1 16 0,0-2 9 16,0 1 6-16,0 0 6 0,0-1-7 0,0 1 1 15,0 2 7-15,27 0-6 0,-27 2 1 0,17 1-7 16,-17 1-23-16,17 0-8 0,-17 4-13 0,20 0-6 16,-9 1-5-16,0 2-2 0,-3 0 3 0,3 0-2 15,-1 0 6-15,0 20 4 0,-3-20-8 16,1 23-23-16,2-9-28 0,-6 4-33 0,6 1-29 16,-6 1-9-16,-4 1-28 0,3 0-42 0,2 1-47 15,-5 0-87-15,0 1-127 0,0-3-175 0,0-1 84 16</inkml:trace>
  <inkml:trace contextRef="#ctx0" brushRef="#br0" timeOffset="154594.07">21721 7720 3113 0,'14'-10'3'0,"0"1"-1"0,-3 0 1 0,0 3 1 16,-3-3-3-16,-5 3 3 0,1 2-6 15,-4 3-5-15,0 0-2 0,0 1-2 0,0 0 3 16,0 0 7-16,0 0 2 0,0 19 0 0,0-19-13 16,0 20-16-16,-18-6-7 0,18-1-8 0,-17 0 7 15,17 1 13-15,-17-1 3 0,17 1 11 0,-16-1 6 16,16 1-2-16,-6-4 0 0,6 2-3 0,0-2-2 16,0-2 4-16,0 1 0 0,0-2 4 0,19-3 4 15,-19 0 1-15,18-3 3 0,-18-1 3 0,25 0 7 16,-17 0 13-16,6 0 10 0,1 0 4 0,-2-21-4 15,1 21 1-15,0-16-2 0,-2 16 4 0,-3-18 10 16,2 18 3-16,0-20 2 0,-5 9 6 0,1 1 2 16,0-1 0-16,-4 0 4 0,-1 1-6 15,6 0 3-15,-5 1 0 0,-3 1-3 0,0 0 1 16,0 3-15-16,0 0-16 0,1 3-19 0,-1 0-15 16,0 1-12-16,0 1-5 0,0 0-1 0,0 0 8 15,0 0 5-15,0 15 2 0,0-15 6 0,0 19-7 16,0-5 1-16,-17 0 1 0,17 5-30 0,0-1-26 15,0 4-35-15,0 0-50 0,0 1-21 0,0 1-35 16,0 0-32-16,0 1-27 0,0-1-58 0,0-1-97 16,0-3-194-16,0-3 34 0,16-3 110 0</inkml:trace>
  <inkml:trace contextRef="#ctx0" brushRef="#br0" timeOffset="155163.31">21976 7819 3019 0,'6'-14'8'0,"3"2"6"0,-2 0 25 0,5 4 37 16,-7-1 26-16,2 2 20 0,-3 1-7 0,0 2-31 16,-1 1-36-16,-3 2-28 0,0 1-22 0,0 0-7 15,0 0 0-15,0 0 2 0,0 0 3 0,0 0 1 16,0 20-1-16,-18-20 2 0,18 18 3 0,0-5-1 16,-17-1-4-16,17 2 3 0,0 0-2 0,-13-1-14 15,13 1-6-15,0-1-16 0,0-2-7 0,0 0 6 16,0-2 5-16,0-1 17 0,0-2 9 15,0 0 9-15,0-4 9 0,0-1-5 0,20-1 0 16,-20 0 0-16,0 0-3 0,17-17 3 0,-17 17-3 16,14-20 1-16,-14 20-2 0,14-23 1 0,-14 7 4 15,8 1-4-15,-2 0 1 0,-1-1 0 0,-3 0 1 16,-1 0-3-16,2 0 3 0,-3 1-3 0,0 1-2 16,0 1 5-16,0 2-4 0,0 2 7 0,0 1 3 15,0 2-4-15,0 2 0 0,0 2-10 0,0 0-8 16,0 2 1-16,0 0 2 0,0 0-2 0,0 0 7 15,0 20 3-15,22-20-1 0,-22 24 3 0,23-9-1 16,-9 4-6-16,2-1 5 0,-1 2-1 0,1 0-5 16,-5 0 8-16,-2-1-3 0,2 0 2 15,-7-3 2-15,4-1-7 0,-5-2-8 0,0 0-6 16,-3-3 4-16,8-4 6 0,-8-1 9 0,2-2 10 16,-2-1 0-16,0-2 2 0,0 0 1 0,0 0-5 15,0 0-4-15,0-24-3 0,0 24-1 0,0-28 1 16,-17 13 4-16,17-5-1 0,0 0-4 0,-16-2 3 15,16 1-2-15,0 0 2 0,-12 0 5 0,12 2 0 16,0-1 2-16,0 3 1 0,0 2 3 0,0 1 4 16,21 3-5-16,-21 0-3 0,25 2-8 0,-25 4-9 15,28 2 1-15,-11 1 1 0,2 2-3 0,-2 0 3 16,8 0 1-16,-7 25 2 0,3-25-2 0,0 31-26 16,-4-12-40-16,-1 3-59 0,-4 2-70 0,-4 1-69 15,-3 1-114-15,-2 3-233 0,-3-2-28 16,0 0 95-16</inkml:trace>
  <inkml:trace contextRef="#ctx0" brushRef="#br0" timeOffset="164573">18392 7864 2866 0,'25'2'-3'0,"-25"0"2"0,0-2-1 0,18 0 0 15,-18 0 12-15,0 0 23 0,13 0 23 0,-13 0 25 16,0 0 15-16,0 0-7 0,0 0-10 0,4 0-18 15,-4 0-19-15,8 0-19 0,-3 0-10 16,-1 0-9-16,6 0-5 0,2 0-1 0,2-13 0 0,6 13 1 16,-3 0 2-16,10 0 7 0,4-7 1 15,1 7 0-15,4 0-1 0,6-4-8 0,8 4 0 16,1-3 3-16,8 3 4 0,8-2 15 0,-1 2 17 16,9-1 14-16,2-1 17 0,4 0 7 0,-5 0-3 15,5 0 3-15,-7-1-6 0,-1 0-6 0,-7-2 7 16,-7 1-1-16,-2 0 10 0,-15-1 16 0,0 1 15 15,-10 0 4-15,-1 1 7 0,-6-2-2 0,-8 0-16 16,2 1-1-16,-5 0-14 0,-3 0-8 0,-2 0 0 16,-1 0-2-16,-3 0 5 0,1 1 5 0,0-1-10 15,-4 3 3-15,-2-2-18 0,3 1-14 16,-3 0 0-16,0-1-24 0,0 3 0 0,0-2 0 16,0 2-5-16,0-1 3 0,0 1-2 0,0-1-16 0,0 1-7 15,0 0-3-15,0 0-1 0,0 0-4 16,0 0-3-16,0 0-11 0,0 0 0 0,0 0 7 15,0 0 4-15,0 0 15 0,0 18-3 0,0-18 19 16,0 22 4-16,0-6-7 0,0 3 5 0,-14 2-12 16,14 6-14-16,0 1 10 0,0 3 10 0,0 1-11 15,0 4 8-15,0 3-3 0,0 3-12 0,0 2 7 16,0 2 2-16,0 1 6 0,0-1-5 0,0 2-8 16,0-3 12-16,0-2-6 0,0-3 10 0,0-5-32 15,0-2-121-15,-19-3-83 0,19-6-78 16,0-2-47-16,-14-4 30 0,14-4-26 0,0-2-53 0,-14-4-63 15,14-2-57-15,-8-1-93 0,8-1-184 16,-9-4 82-16,4 0 139 0</inkml:trace>
  <inkml:trace contextRef="#ctx0" brushRef="#br0" timeOffset="165415.38">18496 7901 3226 0,'9'-3'27'0,"-1"0"43"0,0 0 49 0,-4 2 54 15,1-4 22-15,-5 3 6 0,5-1-6 0,-4 1-18 16,-1 0-15-16,0 1-17 0,0 0-18 0,0 1-23 16,0 0-24-16,0 0-31 0,0-1-27 0,0 1-12 15,0 0-9-15,0 0 7 0,-15 0 10 0,15 20 11 16,-16-20 0-16,16 22 7 0,-22-6 23 0,22 5 0 16,-18 0 36-16,10 5 1 0,8 2-25 0,-14 4 4 15,6 4-21-15,4 1-10 0,4 2 4 0,-8 3-2 16,3-1-5-16,4 1-9 0,-3-3-1 15,-3-2-12-15,4-3-8 0,-1-2 8 0,1-4-11 16,-4-4-1-16,2-3-3 0,0-3-4 0,5-4 1 16,-4-3 5-16,1-3 3 0,1 0 42 0,-1-4 38 15,3-2 29-15,-3-1 32 0,3 0-13 0,-3-1-7 16,3 0-13-16,0 0-12 0,0 0-13 0,0 0-18 16,0 0-13-16,0 0-15 0,0 0-14 0,0 0-12 15,0 0-9-15,0 0-3 0,0 0 0 0,0 0 3 16,0 0 9-16,0 0 5 0,0 0 10 0,0 0 10 15,0 0 9-15,0 0 7 0,0 0-4 0,0 0-6 16,0 0-19-16,0 0-17 0,20 0-10 0,-20 0-7 16,29 0 0-16,-12-12 1 0,8 12-1 15,11 0-1-15,3-10-2 0,7 10 3 0,7-8-7 16,1 8 3-16,12-8 0 0,3 2-4 0,8 1 11 16,0-1 14-16,4 0 15 0,7-1 5 0,-4-2-8 15,6 1-17-15,5 0-17 0,-4-1 0 0,4 1 6 16,-2 2 22-16,-4 0 37 0,4 0 18 0,-9 2 8 15,-4 0-11-15,-5 0-19 0,-8 1-19 0,-5-1-11 16,-6 1-11-16,-8-1-13 0,-9 0 0 0,-4 0 0 16,-10 0 0-16,-3 2 0 0,-10 1 0 0,-1-2 0 15,-8 2 0-15,-3 0 0 0,5 1 0 0,-5 0 0 16,0-1 0-16,0 1-2 0,0 0-91 16,0 0-106-16,0 0-127 0,0 0-151 0,-22 0-127 15,22 0-79-15,-9 0-57 0,9 0-96 0,-27 14-99 16,13-14-230-16,1 0 183 0</inkml:trace>
  <inkml:trace contextRef="#ctx0" brushRef="#br0" timeOffset="-204805.4">14725 7805 2211 0,'0'0'79'16,"0"0"62"-16,11 0 68 0,-11 0 63 0,0 0-9 16,0 0 9-16,11 0 1 0,-11 0-12 0,0 0-19 15,3 0-19-15,-3 0-31 0,0 0-5 0,0 0-10 16,0 0-25-16,0 0-10 0,3 0-23 0,-3 0-32 16,0 0-27-16,0 0-36 0,0 0-32 0,0 0-15 15,0 0 7-15,0 0 0 0,0 0 12 0,0 0 11 16,-20 20-11-16,20-20 7 0,-20 17-1 0,3-17-7 15,-5 26 7-15,5-10-1 0,-5 2-4 16,-1 2 3-16,4 1-16 0,-1 2-49 0,0-1-31 16,1 0-24-16,5 4-13 0,5-2 44 0,0 0 17 15,4 2 16-15,4-2 15 0,1-1 11 0,0 2 10 16,0-3 11-16,26-2 7 0,-26-2-1 0,31-2 0 16,-11-3 1-16,0-3-13 0,-2 0-14 0,2-4-7 15,1-2-19-15,-5-1-17 0,-1-3-28 0,-2 0-40 16,-7 0-51-16,3 0-71 0,-2 0-76 0,-7-16-78 15,3 16-97-15,-3-15-174 0,0 15-41 0,0-24 130 16</inkml:trace>
  <inkml:trace contextRef="#ctx0" brushRef="#br0" timeOffset="-204357.45">14862 7921 2298 0,'8'0'32'0,"-4"0"28"0,-1 0 29 16,4 0 39-16,-3 0 18 0,-2 0 19 0,-1 0 8 15,1 0-2-15,1 0-16 0,-1 0-15 0,-2 0-6 16,1 0-11-16,-1 0-22 0,0 0-17 0,0 0-26 16,3 0-16-16,-3 0-13 0,0 0-5 0,0 0-1 15,0 0-8-15,0 0 0 0,0 0-5 16,0 0-8-16,0 14 19 0,0-14 22 0,0 0 12 15,0 14 2-15,0-14-21 0,0 16-23 0,0-7-10 16,0 2 1-16,0 2 0 0,0-1-1 0,0 0 3 16,0-2-1-16,0 2-1 0,0 0 0 0,0 1-5 15,0 0 1-15,0 0 6 0,-15-1-4 0,15 1-16 16,-16 0-19-16,16-3-20 0,-20 0-20 0,8-4 0 16,-4-4-5-16,1-1-19 0,-2-1-12 0,1 0-6 15,1 0 11-15,-3-28 19 0,3 28 38 0,-1-26 21 16,4 11 11-16,1-1 15 0,0-1-8 15,5 0 10-15,1 1 10 0,4 1 22 0,1-2 17 16,0 0 2-16,0 2-2 0,23 0-21 0,-23 2-11 16,28 1-12-16,-11 2-10 0,-1 3-1 0,2 0-6 15,2 4-17-15,-1 2-38 0,0 1-60 0,-2 0-65 16,-2 0-62-16,-4 0-36 0,-3 17-33 0,0-17-67 16,-8 19-145-16,0-19-61 0,0 18 91 0</inkml:trace>
  <inkml:trace contextRef="#ctx0" brushRef="#br0" timeOffset="-203967.88">15045 8269 3241 0,'0'0'40'0,"8"0"39"0,-8 0 42 15,0 0 38-15,5 0-4 0,-5 0-15 0,0 0-34 16,0 0-34-16,0 0-37 0,0 0-26 0,0 0-10 16,0 0 0-16,0 0-4 0,0 0 2 0,-19 0-1 15,19 0-5-15,-16 0 0 0,16 0 1 0,-20 15-3 16,20-15-38-16,-15 17-42 0,15-3-64 0,-11-1-74 16,11 3-52-16,0 3-50 0,0-3-75 0,0 2-147 15,0 0-148-15,0-3 97 0</inkml:trace>
  <inkml:trace contextRef="#ctx0" brushRef="#br0" timeOffset="-200365.79">15216 7969 2105 0,'0'-4'39'0,"0"-1"24"0,0 3 45 15,0-1 39-15,0 1 7 0,0 0 21 0,0 0-10 16,11 1-9-16,-11 0-21 0,0 1-24 0,0-1-16 16,0 1-12-16,0 0-11 0,0 0-11 0,0 0-12 15,0 0-21-15,0 0-14 0,0 0-16 0,0 0-8 16,0 0-4-16,0 0-1 0,0 0 3 0,0 0 4 15,0 0 2-15,0 15 2 0,0-15 5 0,0 13 1 16,0-3 2-16,0 3-2 0,0 0-2 0,0 1-43 16,0 2-31-16,0 0-32 0,0 2-48 0,0 1-8 15,0 1-25-15,0 0-33 0,0 0-36 0,0 1-56 16,0-1-113-16,0-3-168 0,0-4 79 0,0-3 104 16</inkml:trace>
  <inkml:trace contextRef="#ctx0" brushRef="#br0" timeOffset="-200133.27">15059 8063 2436 0,'0'0'20'0,"0"-1"18"0,0 1 28 16,19 0 24-16,-19-2-2 0,0 2-10 0,0 0-22 16,14 0-19-16,-14-1-20 0,0 0-5 0,11 0-10 15,-11 0-4-15,12-1-1 0,-6 1 0 0,4 1 2 16,-1-1-2-16,2-1 4 0,1 1-2 15,2 0 5-15,0 0 4 0,2 0 1 0,-1 1-1 16,1-3-2-16,1 1-5 0,-3 1-5 0,0-1-17 16,-4 0-37-16,1 2-47 0,2-3-63 0,-7 2-67 15,3-1-98-15,-2 2-106 0,-1-2-131 0,0-1 86 16</inkml:trace>
  <inkml:trace contextRef="#ctx0" brushRef="#br0" timeOffset="-199566.43">15609 8002 2711 0,'3'-11'35'0,"0"11"9"0,3 0 1 0,-4 0 2 16,-1 0-40-16,2-7-10 0,-3 7-6 0,0 0 0 15,0 0 3-15,0 0 5 0,0 0 5 0,0 16-1 16,0-16 4-16,-22 15-4 0,22-15 3 0,-20 17-2 15,20-17-4-15,-21 15 6 0,21-15-5 0,-21 13 4 16,9-13 1-16,1 10-4 0,-1-10 2 0,1 7-4 16,0-7 5-16,-1 7-4 0,4-7 3 0,-2 0 4 15,0 0-5-15,3 0 6 0,-3 0-2 0,3 0-3 16,0 0 1-16,3-20-1 0,0 20-1 0,-2-15-1 16,2 15 16-16,3-17 10 0,1 17 12 0,0-20 12 15,0 10-2-15,0 2 2 0,17 1-7 16,-17 1-12-16,0 6-10 0,23-9-14 0,-23 5-6 15,16 4-8-15,-16-2-4 0,18 2 1 0,-7 0-4 16,-3 0 8-16,4 0 3 0,-1 19 1 0,-1-19 1 16,2 19-1-16,1-19 0 0,-4 23-1 0,3-10-2 15,2 3 3-15,-3-1-3 0,-5 4 4 0,7-2 2 16,-2 0-5-16,-4 2 6 0,4 3-3 0,-5-3 0 16,4-2 0-16,-6 0 0 0,4-3 0 0,-3 0-2 15,-1-3 5-15,1-2-2 0,0-2 4 0,-4-2 35 16,2-2 29-16,-1-3 11 0,3 0 5 15,-1 0-22-15,1 0-15 0,0 0 12 0,-1 0 2 16,-1-22-3-16,0 22-10 0,2-19-9 0,-2 6 4 16,0-2-8-16,-1-1-2 0,-1-2-14 0,1-2-10 15,-2 0 8-15,0 1-5 0,0-1-2 0,0 2-3 16,0-1-6-16,0 1 1 0,0 2 0 0,-19 1-22 16,19 2-22-16,0 0-22 0,-20 0-26 0,20 2-29 15,-22 3-36-15,13 0-45 0,-2 2-63 0,-1 1-39 16,6 1-58-16,-5 4-83 0,3 0-157 0,0 0-11 15,4 0 115-15</inkml:trace>
  <inkml:trace contextRef="#ctx0" brushRef="#br0" timeOffset="-199266.38">15734 7811 3389 0,'3'-7'47'0,"4"1"53"0,-3 2 45 0,-1 0 42 16,2-1-20-16,1 1-38 0,-1 3-36 0,0 1-39 15,2 0-21-15,-2 0-8 0,3 0-7 0,-2 0 3 16,6 0-6-16,-5 0-3 0,5 22 8 16,0-22-6-16,-1 25 3 0,-1-8-3 0,2 1-7 15,-1 4 3-15,-3 1-4 0,1 2-4 0,-4 2 4 16,1 3 2-16,-5 3 1 0,-1 1 0 0,0 3 0 15,0 3-4-15,0 1-2 0,-23 0 6 0,23 1-20 16,-25-1-55-16,7-4-50 0,1-2-79 0,-4-5-75 16,1-4-46-16,-3-5-75 0,1-4-85 0,-4-4-246 15,-1-5-41-15,4-6 125 0</inkml:trace>
  <inkml:trace contextRef="#ctx0" brushRef="#br0" timeOffset="-196262.39">11966 9972 3877 0,'10'-5'34'0,"3"0"41"15,-2 0 29-15,-7 2 34 0,6-5-19 0,-6 6-37 16,-2-1-27-16,1 2-33 0,-3 0-22 16,0 0-5-16,0 1-4 0,0 0-2 0,0 0 7 15,0 0 2-15,-23 17 5 0,23-17-4 0,-27 17-26 0,9-17 0 16,-1 25-11-16,-4-11 5 0,4 2 30 16,-4 1 1-16,3-1 3 0,3 2-3 0,-2-1-4 15,5 0-2-15,2-1 1 0,4-1 7 0,0 0 11 16,8-3 54-16,0 1 52 0,0 0 68 0,0-3 74 15,33 1 37-15,-33-1 35 0,34-1 4 0,-11 0-24 16,-3 0-34-16,7-2-39 0,-4 1-39 0,2-2-29 16,-2 0-20-16,-1-1-25 0,-2 0-18 0,0 1-25 15,-4-2-31-15,-1 2-19 0,-4-2-19 0,0 2-12 16,-2 1-4-16,-3 0-2 0,-4 0 3 16,1 2 2-16,2 0 2 0,-5 3-2 0,0-1 1 0,0 1 3 15,-22 0 1-15,22 2 3 0,-23-2-3 16,3 4-3-16,-1-3 1 0,0 1-1 0,-4-1 0 15,-2 0-38-15,4 2-77 0,-3 0-76 0,4-1-121 16,-1-1-143-16,3 1-97 0,2-2-56 0,3 0-13 16,1-2 22-16,2-2 21 0,4 0-11 0,-2-3-34 15,4 0-132-15,3-5 65 0,-1 0 143 0</inkml:trace>
  <inkml:trace contextRef="#ctx0" brushRef="#br0" timeOffset="-195905.34">12212 10247 3618 0,'38'-5'42'0,"-3"0"24"0,1 2 35 0,-5 1 44 16,-8-2 5-16,1-1 19 0,-7 3-1 0,-5 1-29 15,-3 0-40-15,-2 1-42 0,-4 0-37 0,-3 0 28 16,0 0 18-16,0 0 11 0,0 20 6 0,0-20-36 16,0 21-18-16,-19-7-1 0,19 0 9 0,-14 2-7 15,14-2-2-15,-19-1-7 0,19 0-13 0,-18 0 3 16,9-2-7-16,-1-2-3 0,-1 0 6 0,2 0-3 15,0-2-1-15,-2 0-10 0,3-2-47 16,-3 0-28-16,5-2-28 0,-5 0-15 0,7 0 37 16,-4-3 20-16,5 1 29 0,-2-1 19 0,-1 0-4 15,1 0 6-15,4 0 0 0,-3-21 2 0,1 21 14 16,-1-22 2-16,1 9 1 0,3-4 5 0,-2-1-4 16,2 1 6-16,0-1-8 0,0-1 3 0,0 2 9 15,0-1 1-15,19 2 4 0,-19 0-7 0,14 3-9 16,-14 2-7-16,18 1 1 0,-18 3-27 0,24 1-48 15,-12 2-56-15,-1 4-78 0,1 0-64 0,4 0-51 16,-2 0-42-16,-2 17-46 0,1-17-89 0,-3 21-198 16,1-21 38-16,2 22 125 0</inkml:trace>
  <inkml:trace contextRef="#ctx0" brushRef="#br0" timeOffset="-195522.03">12617 9985 4244 0,'21'-11'21'0,"-3"-1"56"0,-4 1 78 16,-1 0 94-16,-4-2 64 0,-3 3 29 0,-4 2-29 15,-2 5-68-15,0 0-62 0,0 2-72 0,0 0-41 16,0 1-26-16,0-2-24 0,0 2-20 0,0 0-23 16,0 0 3-16,0 0-2 0,0 0 8 0,-20 0 10 15,20 17-3-15,-24-17-16 0,24 17-23 0,-26-17-9 16,10 20-13-16,5-9 12 0,-2 1 23 15,2 0 3-15,1 1 12 0,3-3 1 0,2 3 0 16,-3-5 16-16,8 2-12 0,-5-3 4 0,4-1 0 16,-2 0-4-16,3-2 13 0,0-1 4 0,-2 0-8 15,2 0-5-15,0-1 9 0,0 0-9 0,0 1 13 16,0 1 8-16,0 2-8 0,0 1 5 0,0 1-5 16,0 1-5-16,0 2 4 0,0 3 1 0,0 1 3 15,0 0-3-15,0 3-5 0,0 3 8 0,0-1-4 16,0 2 3-16,0 2 2 0,0 1-8 0,0 0-54 15,0 1-115-15,0-1-71 0,0 1-80 0,0 0-32 16,0-2 10-16,0-1-46 0,0-2-45 0,0 1-62 16,-20-3-99-16,20-2-247 0,0-6 108 15,-19-3 148-15</inkml:trace>
  <inkml:trace contextRef="#ctx0" brushRef="#br0" timeOffset="-195314.18">12368 10345 3526 0,'0'-9'36'0,"15"1"43"0,-15 1 64 16,12 0 47-16,-12-1-14 0,11 2-21 0,-11 0-36 16,11 2-26-16,-11 0 5 0,0 1-10 0,6 0-19 15,1-2-7-15,-1 1-32 0,2 0-11 0,-1 0-10 16,7 1-15-16,0-1 6 0,3-1 1 16,0 2-1-16,4 0 1 0,0 1-1 0,0 0-16 15,3 0-52-15,-2 1-60 0,-5 0-75 0,3 1-88 16,-9 0-69-16,2 0-86 0,-2 0-101 0,-7 0-234 15,-1 0-13-15,2 14 145 0</inkml:trace>
  <inkml:trace contextRef="#ctx0" brushRef="#br0" timeOffset="-194845.93">12843 9906 3754 0,'0'-8'61'0,"0"4"69"0,20-1 72 15,-20 3 80-15,15-2 25 0,-15 1 24 0,0 2 14 16,17 1-35-16,-17 0-45 0,0 0-55 0,0 0-61 15,0 0-33-15,0 0-31 0,0 0-33 16,0 0-26-16,0 0-15 0,0 0-13 0,0 0-12 0,0 0 12 16,0 0 4-16,0 0 0 0,0 0 12 15,0 27-10-15,0-27-13 0,0 31 13 0,0-9-9 16,0 3 2-16,0 3 4 0,-14 2-5 0,14 2 5 16,-12-1-7-16,12 4 9 0,-11 0-7 0,11 0 3 15,-11 1 2-15,2-1-51 0,6-2-30 0,-7-2-51 16,6-1-21-16,-6-3 7 0,6-3 9 0,-2-2 17 15,1-7 18-15,0-2 33 0,4-3 32 0,-1-3 44 16,2-2 12-16,0-3 27 0,0 0-16 0,0-2-7 16,0 0-8-16,22 0-24 0,-22 0 12 0,26 0 0 15,-26 0-47-15,31-16-59 0,-15 16-77 0,-1 0-81 16,-2 0-33-16,1-14-23 0,-5 14-41 16,2-10-61-16,0 10-75 0,-5-13-109 0,2 5-216 15,-4-2 55-15,-2-4 154 0</inkml:trace>
  <inkml:trace contextRef="#ctx0" brushRef="#br0" timeOffset="-194682.53">12707 10187 3224 0,'22'0'35'16,"-22"0"35"-16,31 0 42 0,-11 0 47 0,5 0 5 16,-6 0-12-16,4 0-24 0,-3 0-45 0,-4 0-41 15,3 0-21-15,-7 0-22 0,2 0-44 0,-5 0-62 16,-1 0-90-16,0 0-106 0,-1 0-101 15,-2 0-119-15,3 0-269 0,0 0 50 0,1 0 143 16</inkml:trace>
  <inkml:trace contextRef="#ctx0" brushRef="#br0" timeOffset="-194082.45">13085 10123 3755 0,'4'0'29'15,"3"0"35"-15,-3 0 52 0,2 0 54 0,-1 0 22 16,-3 0 0-16,-1 0-28 0,-1 0-44 0,0 0-49 15,0 0-37-15,0 0-23 0,0 0-8 0,0 0 17 16,0 0 7-16,0 0-3 0,0 20 2 16,-17-20-15-16,17 23-13 0,0-9 7 0,-20 2-10 15,20-1 3-15,-13 0 3 0,13 1-10 0,-10 1 6 16,10 0-1-16,-11 1 2 0,11 1 2 0,-5-1-36 16,5-1-29-16,-1 0-24 0,1 0-19 0,0-3 14 15,0-1 8-15,0-3 12 0,0-1 19 0,0-3 12 16,0-1 25-16,0-4 14 0,0 0 7 0,0-1 9 15,12 0-10-15,-12 0-1 0,0 0 1 0,14-19-7 16,-14 19 7-16,11-19-3 0,-11 7-1 0,12-2 7 16,-12-1-6-16,10-2 8 0,-10-1-5 0,3-1 0 15,-3-1 2-15,0-1 3 0,0-2 11 0,0 1 1 16,0-1 3-16,0 0 5 0,0 2 5 16,0 0 13-16,0 0 11 0,-14 5 11 0,14 2 14 15,0 2-12-15,0 3-11 0,0 3-26 0,0 1-28 16,0 5-15-16,0 0-34 0,0 0-6 0,0 0-1 15,0 0 11-15,0 27 27 0,23-12-6 0,-23 4-17 16,22 3-11-16,-8 2-13 0,0 4-2 0,-2-2 8 16,-4-1 2-16,4-1 1 0,-12-4-2 0,10-2-5 15,-10-2-6-15,0-4 11 0,4-2 13 0,-4-3 22 16,0-3 20-16,0-1 11 0,0-2 36 0,0-1 27 16,0 0-1-16,0 0-8 0,0 0-31 0,0-23-31 15,-14 23 10-15,14-26 11 0,0 8 5 0,-14 0 9 16,14-5-5-16,-11 1 1 0,11-1 4 0,-6 0 3 15,6 0 0-15,0 2-11 0,0 0 0 16,0 3-12-16,0 1-12 0,0 3 0 0,0 1-14 16,17 3-4-16,-17 2 5 0,17 2-9 0,-17 3-14 15,17 3-10-15,-17 0-10 0,24 0-11 0,-15 29-4 16,2-11-15-16,1 4-24 0,-4 5-23 0,3 4-25 16,-2 3-33-16,-3 0-37 0,-1 1-37 0,3 1-40 15,-7 0-34-15,-1-1-103 0,0-2-226 0,0-3 28 16,0-4 96-16</inkml:trace>
  <inkml:trace contextRef="#ctx0" brushRef="#br0" timeOffset="-193506.1">13392 10166 3187 0,'16'-24'6'0,"-2"1"27"15,-2 2 30-15,-6 4 16 0,7-1 14 0,-7 3-11 16,2 4-28-16,-7 3-14 0,1 3-34 0,-2 0-36 15,0 3-16-15,0 0-10 0,0 2-4 0,0 0 0 16,-30 0-13-16,30 0-15 0,-28 0-9 0,13 21 8 16,-4-21 3-16,2 18 7 0,0-18 4 0,0 22-3 15,1-10 12-15,4 2 8 0,1 1 20 0,3-1 15 16,2 1 16-16,6-1 11 0,0 2 1 16,0-2 8-16,0-3 12 0,22 0 17 0,-22-2 20 15,22-4 18-15,-22 0 12 0,27-3 10 0,-27-2 3 16,25 0 5-16,-15 0-10 0,2 0-7 0,-1-23-10 15,-5 23-9-15,7-23 2 0,-7 11-3 0,1-4-1 16,-2 0 3-16,1 2-2 0,1-2-8 0,-6 4-3 16,1-1-15-16,1 3-2 0,-3 2-12 0,3 2-5 15,-2 2-14-15,-1 1-18 0,0 3-3 0,0 0-12 16,0 0-3-16,0 0 4 0,0 0 7 0,0 0 0 16,0 19 11-16,0-19 2 0,0 22-3 0,0-7 1 15,0 4-15-15,0 2-17 0,0 2-14 0,0-1-13 16,0 2 3-16,0-1-4 0,0-1 10 0,14-1 12 15,-14-2 7-15,0-2 17 0,17-3 8 16,-17 0 8-16,10-4 4 0,-10-3 6 0,14-3 17 16,-5 0 17-16,-4-3 21 0,2-1 23 0,0 0 6 15,2 0 6-15,-3 0 2 0,2-19-10 0,-2 19-7 16,0-17-7-16,4 17-13 0,-4-21-9 0,2 21-8 16,-2-20-14-16,3 9-2 0,-6 2 0 0,7 1 0 15,-6 1-4-15,-1-1-9 0,4 3-10 0,-1 2-19 16,-3 0-4-16,3 3 2 0,-1 0-5 0,-1 0 0 15,7 0-9-15,-6 0-20 0,6 24-10 0,0-24-26 16,1 28-19-16,2-10-16 0,2 3-32 0,-2 2-26 16,3 1-47-16,1 0-55 0,-2 2-55 15,-1-1-63-15,-4-1-114 0,2-1-238 0,-1-6 71 16,-4-1 124-16</inkml:trace>
  <inkml:trace contextRef="#ctx0" brushRef="#br0" timeOffset="-193318.45">13788 10114 3974 0,'0'-29'43'0,"25"3"44"0,-25-1 72 0,23 6 82 16,-23 3 21-16,22 0 5 0,-22 6-55 0,0 3-72 15,12 7-77-15,-12 1-63 0,0 1-21 0,0 0-3 16,0 17 11-16,0-1 18 0,-26 5 1 16,26 8-8-16,-31 3-68 0,10 8-48 0,1 6-31 15,-5 2-57-15,2 1 6 0,-5 3-51 0,2-1-81 16,-2 1-81-16,5-1-96 0,-5 0-187 0,0-7-173 15,4-1 140-15</inkml:trace>
  <inkml:trace contextRef="#ctx0" brushRef="#br0" timeOffset="-192806.76">13494 10051 2946 0,'0'-4'47'0,"0"2"35"16,0 2 39-16,0 0 39 0,0-1-13 0,0 1-10 15,0 0-22-15,14 0-32 0,-14 0-36 0,0 0-29 16,0 0-18-16,0 0-12 0,0 0-4 16,0 0 3-16,0 0 3 0,0 0 3 0,0 21 5 0,24-21 6 15,-24 24-8-15,26-9-33 0,-10 4-27 16,1 3-50-16,0-1-51 0,1 1-39 0,-4 1-65 15,3-1-79-15,-3-1-145 0,-1 1-227 0,-4-3 93 16</inkml:trace>
  <inkml:trace contextRef="#ctx0" brushRef="#br0" timeOffset="-184546.93">12895 11160 3876 0,'0'4'18'16,"24"-1"43"-16,-12-3 44 0,0 0 40 0,1 0 25 15,-4 0-15-15,-1 0-30 0,-8 0-34 0,6 0-49 16,-6 0-34-16,0 0-15 0,0 0-10 0,5 0 5 15,-5 0 3-15,0 0 2 0,4 0 6 0,-2 0-3 16,3 21 5-16,1-21 6 0,0 15-5 0,2-15 8 16,0 15-2-16,-4-15-2 0,6 0 2 0,-4 0-4 15,5 0 5-15,-2 0-6 0,-3 0 9 0,7-23-1 16,-3 23-8-16,-2-28 10 0,3 10-6 0,-3 1-1 16,0 0 12-16,-4-1 0 0,2 0 2 0,-4 1 6 15,0 0-13-15,-1 3-19 0,-1 2-11 0,0 0-14 16,0 4-7-16,0 0-2 0,0 4-6 15,0-1 6-15,-23 4 8 0,23 1 9 0,-19 0 6 16,7 0-6-16,-2 0-9 0,-2 25-13 0,-2-25 2 16,1 31-7-16,0-12 1 0,-1 3 4 0,0 0-11 15,1 3 1-15,1-1-5 0,1 1 7 0,1 0 6 16,1-1 6-16,1-2 11 0,6 0-7 0,-1-4 7 16,6 0 6-16,1 0-1 0,0-3 12 0,0-1 0 15,25-3-1-15,-25-1 5 0,29-2-8 0,-10-2-21 16,-1 0-30-16,6-3-45 0,-2-2-46 0,-2 0-42 15,5-1-53-15,-4 0-46 0,3 0-107 0,-6 0-184 16,5 0-50-16,-1 0 92 0</inkml:trace>
  <inkml:trace contextRef="#ctx0" brushRef="#br0" timeOffset="-184026.5">13305 10933 3701 0,'16'-3'4'0,"-16"0"0"0,12-1 3 15,-12 2-3-15,11-3-1 0,-11 1-7 0,0 2-9 16,0 1-6-16,0 1-4 0,0 0 3 16,0 0 9-16,0 0 5 0,0 0-4 0,-19 0-21 0,19 0-15 15,0 19-2-15,-15-19 4 0,15 12 15 16,0-12 10-16,-10 15 3 0,10-15 1 0,0 16 4 15,0-6-1-15,0-3 0 0,0 1-2 0,0 1 3 16,0-1 3-16,19-1 4 0,-19-1 4 0,16-1 3 16,-16-1 0-16,21-2-1 0,-11-2 4 0,2 0-2 15,2 0 22-15,0 0 7 0,-2 0 15 0,1-21 19 16,-2 21 6-16,1-12 7 0,-1 12 13 0,-5-16 5 16,3 16 16-16,-1-15 6 0,-2 15-5 0,1-16 4 15,-6 8-15-15,5 0 1 0,-2 0-4 16,-1 2-16-16,-3 2-8 0,1 1-14 0,-1 0-13 0,2 3-12 15,-2 0-19-15,0 0-14 0,1 0-18 16,-1 0-2-16,0 0-6 0,2 0-2 0,-2 0 11 16,3 0 3-16,-3 16 3 0,0-16 8 0,0 21-6 15,0-8-3-15,0 5 12 0,0 2-8 0,0 3 9 16,0 3-2-16,0-1-3 0,0 1 11 0,-19 1-3 16,19-1 11-16,0-1-8 0,0-2-5 0,-11-1-1 15,11-3-7-15,-9-1-37 0,9-3-13 0,-15-2-31 16,10-2-23-16,-4 0 10 0,1-3-35 0,-1 0-16 15,-2-2-27-15,3 0-26 0,-4-2-20 0,-1 0-22 16,2-2-23-16,-3-1-22 0,3-1-33 0,-3 0-61 16,0 0-108-16,4 0-120 0,0 0 96 15</inkml:trace>
  <inkml:trace contextRef="#ctx0" brushRef="#br0" timeOffset="-183834.45">13709 10774 3822 0,'7'-11'20'0,"3"2"34"0,-4 0 27 16,-4 4 13-16,7-4-19 0,-6 4-35 0,0 1-30 15,-3 3-27-15,0 1-3 0,0 0-1 16,0 0 7-16,0 0 9 0,0 23-19 0,0-23-59 16,0 29-70-16,-17-7-66 0,17 6-79 0,0 5-34 15,-14 3-46-15,14 4-104 0,0 4-217 0,0 0 85 16,-8 1 114-16</inkml:trace>
  <inkml:trace contextRef="#ctx0" brushRef="#br0" timeOffset="-182734.62">12929 11704 4209 0,'16'-3'23'0,"1"0"19"0,-3 1 17 16,0-1 14-16,0 1-6 0,-8 1-13 0,3 0-15 15,-5-1-11-15,-4 2-24 0,0 0-8 0,0 0-2 16,0 0 0-16,0 0 6 0,-19 0 5 0,19 0 3 15,-28 21-4-15,12-21 2 0,-7 23-13 0,-5-10-18 16,-1 4-8-16,-2 1-7 0,-2 0-10 16,1 3 0-16,-3-4-11 0,3 3-5 0,2-3 13 15,5-2 19-15,1-1 14 0,8-3 14 0,1-1 15 16,2-4 49-16,10 0 41 0,3-2 36 0,0-3 27 16,19 0-15-16,-19-1 7 0,38 2 16 0,-11-2 23 15,7 0 48-15,2 0 22 0,3 0 0 0,-1 0-11 16,-4 0-49-16,2 0-42 0,-3 0-36 0,-11 0-29 15,-1 0-30-15,-5 0-22 0,-7 0-28 0,-1 0-22 16,-5 0-14-16,-3 0-24 0,0 0-9 0,0 0 5 16,0 0 11-16,0 0 25 0,-20 20-2 0,20-20-44 15,-25 21-31-15,6-4-29 0,1 0-13 0,-6 1 6 16,-2 0-32-16,1 0-25 0,0 1-2 16,-1-1 1-16,3-1 35 0,-1-1 34 0,4 0 21 15,2-3 29-15,2-1 22 0,2-1 16 0,2-2 16 16,5-2 7-16,0-3 23 0,4-1 61 0,1 0 22 15,2-3 11-15,0 2-8 0,0-2-62 0,31 1-18 16,-31-1-4-16,36 2-4 0,-8 0 1 0,3 0-8 16,1 1-4-16,6-1-7 0,-1 3 0 0,2-1-3 15,-4 1-84-15,0-1-74 0,-4 1-79 0,-7-1-98 16,-2 1-45-16,-3-2-69 0,-7-1-82 0,-2 0-131 16,-7-1-276-16,-2-1 148 0</inkml:trace>
  <inkml:trace contextRef="#ctx0" brushRef="#br0" timeOffset="-182309.89">13181 12000 4383 0,'15'-7'32'0,"-1"-3"14"16,-1 3 58-16,-1-3 90 0,-6 3 86 0,7-3 94 16,-10 3 16-16,3 2-46 0,-4 2-89 0,-1 1-87 15,-1 1-60-15,0 1-38 0,0 0-29 0,0 0-26 16,0 0-21-16,0 0-10 0,0 0 2 0,0 0-1 15,0 0 4-15,0 0 4 0,0 0-1 0,0 0 3 16,0 0 7-16,0 0 1 0,0 12 5 0,0-12 9 16,0 0 2-16,0 0-3 0,0 0-2 15,14 0-4-15,-14 0-8 0,14-16 6 0,-6 16 0 16,3-16-6-16,1 16 1 0,-4-22 3 0,3 10-4 16,-2 0-20-16,-3 0-10 0,-1 0-1 0,1 1-14 15,-1-1 12-15,-4 3 7 0,-1 0-17 0,0 1-5 16,0 3-16-16,0 0-43 0,0 3-47 0,0-1-44 15,0 3-7-15,0 0 36 0,-20 0 45 0,20 0 40 16,-23 0 27-16,11 19 2 0,-5-19 20 0,-1 26 13 16,1-10 1-16,2 5 4 0,-1 3-18 0,1 1 5 15,2 4-7-15,6 0-17 0,-3 1-9 0,7 0-6 16,3 0-12-16,0-1-2 0,0 0-3 0,0-2-22 16,20-4-2-16,-20 0-3 0,28-4-6 15,-12-3 7-15,2-3-11 0,3-3-15 0,0-4-32 16,0-2-53-16,3-3-54 0,-5-1-64 0,6 0-62 15,-6 0-234-15,-2-25-69 0,1 25 107 0</inkml:trace>
  <inkml:trace contextRef="#ctx0" brushRef="#br0" timeOffset="-174757.11">12329 11515 2609 0,'0'0'6'0,"0"0"5"15,0 0 9-15,0 0 19 0,0 0 14 0,0 0 16 16,0 0 13-16,0 0 4 0,12 0-6 0,-12 0-2 16,0 0-9-16,0 0-6 0,0 0-1 0,0 0 2 15,0 0 3-15,0 0 13 0,0 0 16 0,0 0 1 16,16 14 6-16,-10-14-4 0,6 0-9 0,5 0 2 15,7 10-4-15,0-10-2 0,12 0 1 16,0 12-6-16,1-12-4 0,10 0-7 0,5 5 1 16,3-5 3-16,5 0 10 0,9 0 17 0,-1 0 4 15,8 0 20-15,6 0 4 0,2 0 23 0,0 0 7 16,1-14-8-16,-4 14 0 0,-2 0-19 0,-4 0 8 16,-9-12 9-16,-3 12 4 0,-6 0-4 0,-10-11-18 15,-4 11-15-15,-10-8-23 0,-2 2-33 0,-7 1-22 16,-3 0-21-16,-6 1-12 0,-2-1-1 0,-6 3-2 15,0-1-5-15,-3-1-4 0,-2 4-40 0,-2-1-55 16,0 1-78-16,0 0-122 0,0 0-107 16,0 0-74-16,0 0-57 0,0 0-43 0,0 0 16 15,0 0-3-15,-14 0-67 0,14 0-229 0,-14 20 115 16,14-20 133-16</inkml:trace>
  <inkml:trace contextRef="#ctx0" brushRef="#br0" timeOffset="-174052.22">13592 11697 3287 0,'19'0'43'0,"-19"-8"46"0,0 8 47 16,0-5 43-16,0 5-13 0,12-4-22 0,-12 1-35 15,0 2-39-15,0 0-30 0,0 1-21 16,0 0-16-16,0 0-2 0,0 0-2 0,0 0-5 16,0 0 5-16,0 0-6 0,0 0 3 0,0 0 2 15,0 0-2-15,0 0 2 0,0 0 4 0,0 0 1 16,0 0-2-16,0 0 1 0,0 15-5 0,0-15-2 16,0 0 4-16,0 0-1 0,0 0-1 0,-12 0 2 15,12 8 1-15,0-8 1 0,0 0-1 0,0 6 2 16,0-2-3-16,0-1-2 0,17 3 7 0,-17-4 2 15,15 1 1-15,-15 0 3 0,24-2-3 0,-24-1-2 16,18 0 1-16,-18 0 28 0,16 0 21 16,-16 0 20-16,9-17 18 0,-9 17-20 0,6 0-4 15,-6-13-1-15,4 13 6 0,-3-14 17 0,4 14 15 16,-2-12 22-16,-3 5 23 0,3 0 24 0,-3 0 13 16,0 2-9-16,2 0-30 0,-1 5-37 0,-1-3-35 15,0 1-33-15,0 1-24 0,0 1-17 0,0 0-17 16,0 0-2-16,0 0 1 0,2 0-13 0,1 0 4 15,-3 0 1-15,0 0 20 0,1 14 14 0,-1-14 5 16,0 16 6-16,2-5-7 0,-2 4 2 0,0 0 5 16,0 4 1-16,0 0-12 0,0 1 4 0,0-1-4 15,0 1-4-15,0 0 11 0,-19-2-10 0,19-1 0 16,0-2-3-16,-14-1-4 0,14-3-2 16,-14 1 0-16,14-4-40 0,-15 1-98 0,4-2-83 0,0-1-80 15,3-2-26-15,-3 2 28 0,4-4 10 16,-3 0 0-16,-2 0-32 0,3-1-39 0,-2-1-24 15,-2 0-36-15,4 0-93 0,1 0-195 0,4-18 22 16,-4 18 114-16</inkml:trace>
  <inkml:trace contextRef="#ctx0" brushRef="#br0" timeOffset="-173839.09">13862 11616 3684 0,'16'-3'35'0,"2"-1"30"16,-5 2 42-16,-1 0 47 0,-1-1 6 15,-6 0-6-15,1 0-22 0,-3 2-40 0,-1 1-40 16,-2 0-28-16,0 0-21 0,0 0-8 0,0 0 0 16,0 0 7-16,0 0-5 0,0 19 5 0,0-19-2 15,0 18-3-15,-17-4 12 0,17-2-5 0,0 1 2 16,0 3-23-16,-13 0-57 0,13 1-52 0,0 2-70 16,0-1-71-16,-8 3-51 0,8 1-71 0,-7-2-78 15,5-1-167-15,-3-2-142 0,2-4 122 0</inkml:trace>
  <inkml:trace contextRef="#ctx0" brushRef="#br0" timeOffset="-168016.27">13763 10598 1721 0,'0'0'14'0,"0"0"11"0,0 0-1 0,0 0 4 15,0 0-15-15,0 0-12 0,0 0 2 0,0 0-6 16,0 0 1-16,0 0 5 0,0 0-10 0,0 0 0 16,0 0 4-16,0 0-7 0,0 0 7 0,0 0 6 15,0 0-6-15,0 0 9 0,0 0 2 0,0 0 3 16,0 0 6-16,0 0-5 0,0 0-1 0,0 0-7 15,0 0-1-15,0 0 0 0,0 0-3 0,0 0 6 16,0 0-5-16,0 0 2 0,0 0 7 0,0 0-6 16,0 0 6-16,0 0 7 0,0 0 7 0,0 0 18 15,0 0 9-15,0 0 6 0,-16 0 2 0,16 0-8 16,0 0 3-16,0 0 6 0,0 0 11 0,-10 0 17 16,10 0 7-16,0 0 3 0,0 0-5 15,0 0-5-15,0 0-10 0,0 0-16 0,0 0-18 16,0 0-22-16,0 0-13 0,0 0-9 0,0 0-6 15,0 0-2-15,0 0-3 0,0 0-8 0,0 0-27 16,0 0-22-16,0 0-32 0,0 0-17 0,0 0-19 16,0 0-36-16,0 12-65 0,0-12-130 0,0 0-172 15,0 0 19-15,0 0 101 0</inkml:trace>
  <inkml:trace contextRef="#ctx0" brushRef="#br0" timeOffset="-167188.65">13976 11552 2071 0,'0'0'39'16,"0"0"26"-16,0 0 21 0,17 0 9 0,-17 0-21 16,0 0-9-16,0 0-12 0,0 0-9 0,0 0-15 15,0 0-17-15,0 0-11 0,0 0 1 0,0 0-5 16,0 0-1-16,0 0 1 0,0 0 1 0,0 0-2 16,0 0 2-16,0 0 2 0,0 0-2 0,0 0 3 15,0 0 4-15,0 0-1 0,0 0-2 0,0 0 2 16,0 0-1-16,0 0-2 0,0 0 4 0,0 0-1 15,0 0 6-15,0 0 23 0,0 0 21 0,-13 0 23 16,13 0 23-16,0 0 12 0,0 0 0 0,0 0 6 16,0 0-1-16,0 0-9 0,0 0 0 15,0 0-9-15,0 0-7 0,0 0-9 0,0 0-4 16,0 0-10-16,0 0-16 0,0 0-10 0,0 0-14 16,0 0-13-16,0 0-7 0,0 0-9 0,0 0-7 15,0 0-29-15,0 0-46 0,0 0-57 0,0 0-72 16,0 0-72-16,0 0-76 0,0 0-124 0,0 0-201 15,0 0-39-15,0 0 122 0</inkml:trace>
  <inkml:trace contextRef="#ctx0" brushRef="#br0" timeOffset="-160480.28">14489 10615 3456 0,'0'0'-2'0,"16"0"0"0,-16 0-3 0,20 0 3 16,-20 0 10-16,11 0 13 0,-11 0 10 0,0 0 5 15,11 0 19-15,-11 0 42 0,0 0 39 0,6 0 28 16,3 0 4-16,-2 21-13 0,7-21-6 16,0 0 9-16,4 20 7 0,4-20 1 0,-2 12 8 15,5-12 22-15,0 0 23 0,9 0-2 0,-2 0-4 16,4 0-33-16,0 0-41 0,3 0-29 0,3 0-20 15,-5 0-16-15,0-17-7 0,-1 17-9 0,-4 0-17 16,-2-14-17-16,-7 14-14 0,2 0-5 0,-8-10-5 16,-1 10-6-16,-6 0-53 0,-3 0-101 0,-3-6-142 15,-1 6-151-15,-1 0-67 0,-2 0-3 0,0 0 46 16,0 0 41-16,-22 0 7 0,22 20-34 0,-32-20-121 16,8 20-215-16,-7-20 117 0,-4 25 134 0</inkml:trace>
  <inkml:trace contextRef="#ctx0" brushRef="#br0" timeOffset="-160248.83">14520 10856 4129 0,'0'7'21'0,"0"0"8"0,30-2 39 15,-30-1 47-15,39-3 35 0,-21 1 52 0,3 2 25 16,2-1 26-16,-5 1 31 0,1-1 3 0,0 0 8 16,2-2-16-16,0 1-44 0,-3-2-29 0,4 0-42 15,1 0-33-15,5 0-16 0,0 0-16 0,2-17-8 16,1 17-12-16,1 0-3 0,1-18-8 0,0 18-17 15,-4-14-13-15,-1 14-23 0,-3-12-9 0,-2 12-8 16,-4-9-10-16,-5 9-33 0,-3-5-67 0,-5 5-96 16,0 0-137-16,-3 0-167 0,-3-4-110 15,0 4-39-15,0 0-30 0,0 0 15 0,0 0-49 16,0 0-263-16,-22 0 107 0,22 0 185 0</inkml:trace>
  <inkml:trace contextRef="#ctx0" brushRef="#br0" timeOffset="-159916.83">15101 10524 4469 0,'19'0'14'0,"-2"0"14"0,3 0 44 0,-3 0 59 15,-6 0 52-15,3-18 45 0,-3 18-1 0,-7 0-30 16,-4 0-49-16,8 0-51 0,-8 0-31 0,0 0-32 16,0 0-26-16,3 0 0 0,-1 0-12 0,1 0 4 15,5 0 21-15,-1 16-8 0,6-16-1 16,-1 20 5-16,5-7-12 0,0 2 39 0,2-1 31 15,1 1 22-15,0-1 19 0,-3-3-21 0,4 3-4 16,-3-4-3-16,-1 0 7 0,-1-1 2 0,-5-2-2 16,1-1-9-16,-1-1-13 0,-5-3-19 0,0-1-19 15,-3 1-16-15,-1-1-13 0,0-1-7 0,-2 0-12 16,0 0 2-16,0 0 1 0,0 2 0 0,0 2 15 16,0 2-1-16,-17 2 1 0,17 3 4 0,-21 1-7 15,6 5 2-15,-5 1-34 0,-1 5-33 0,-6 1-71 16,-3 5-84-16,-3-2-90 0,1 4-101 0,-2 2-51 15,0 1-28-15,-2-3-25 0,2 1-41 16,3-3-60-16,0-3-164 0,1 0-150 0,8-5 174 16</inkml:trace>
  <inkml:trace contextRef="#ctx0" brushRef="#br0" timeOffset="-159128.33">15761 10610 4609 0,'9'-15'6'0,"3"15"6"15,-2-11 9-15,-4 11 30 0,-6-12 37 16,14 5 29-16,-13 7 26 0,3-9-11 0,-3 9-27 16,2 0-28-16,-3 0-40 0,0-2-23 0,0 2-25 15,0 0-4-15,0 0 0 0,0 0 6 0,0 0 11 16,0 22 3-16,0-22-3 0,0 24-5 0,-14-8-4 15,14 2-1-15,0 5 5 0,0 1-2 0,0-1 10 16,0 2-7-16,0 4 11 0,0-2-3 0,0 0-8 16,14 0 10-16,-14-4-17 0,0-3 11 0,0-2 3 15,0-5-1-15,0-4 16 0,0-4 7 0,0-2 13 16,0-3-13-16,0 0-8 0,0 0-13 0,0-28-21 16,0 10 12-16,0 0-25 0,0-3-4 0,0-5-6 15,0-2 0-15,0-2 14 0,0 1 10 0,-15 2 8 16,15 2-4-16,0-3 13 0,0 5-7 15,0 0 3-15,0 4 3 0,0 2-2 0,0 2-3 0,0 3 1 16,20 2 2-16,-20 3-3 0,0 1 3 16,14 2-3-16,-14 1-8 0,0 2-4 0,0 1-3 15,0 0-1-15,8 0 1 0,-8 0 7 0,0 0 2 16,9 18 3-16,-6-18 2 0,5 24 3 0,-2-8-15 16,5 3-29-16,-3 2-12 0,4 2-12 0,-3 1-2 15,-1 1 19-15,3-1-8 0,-5-3-8 0,4 0 11 16,-6-2-4-16,4-3 15 0,-2-3 5 0,-3 0 5 15,2-6 17-15,-2-2 14 0,-1 1 11 0,-2-4 8 16,1-2 3-16,-1 0-3 0,0 0 0 0,0 0-4 16,0 0-14-16,0-20-16 0,0 20-11 15,0-24-3-15,-18 7 12 0,18-3 8 0,-14-1 10 16,14-3-1-16,-18-2-4 0,18 0 9 0,-15-1 0 16,15 2 8-16,-8-1 20 0,8 6 7 0,0-1 6 15,0 4 3-15,25 2-11 0,-25 4-8 0,31 1-8 16,-12 3-11-16,1 4-4 0,5 2-8 0,0 1 1 15,-4 0 8-15,4 18-12 0,-3-18 4 0,-4 29 2 16,0-9-2-16,-3 4 7 0,-3 3-6 0,-1 2-57 16,-8 3-50-16,2 2-69 0,-5 1-91 0,0 3-50 15,0 3-64-15,-19 0-90 0,19-1-176 0,-21 0-123 16,21-3 115-16</inkml:trace>
  <inkml:trace contextRef="#ctx0" brushRef="#br0" timeOffset="-158383.93">16261 10545 3322 0,'10'-13'-2'0,"-5"1"-7"0,0 4-28 0,2-1-27 16,-3 2-20-16,-1 4 6 0,0 2 28 0,-3 1 27 15,0 0 21-15,0 20-2 0,0-20 2 0,0 28 2 16,-19-12-1-16,19 5 1 0,0 2-2 0,-17 0-1 15,17 1-18-15,-9 1-17 0,9 0-1 16,-10-2 1-16,10-3 14 0,0-2 9 0,-9-3 5 16,9-3-1-16,0-2 11 0,0-4 10 0,0-4 12 15,0-1 14-15,0-1 17 0,22 0 19 0,-22 0 9 16,20-16 6-16,-6 16-2 0,3-21-5 0,-1 21-7 16,1-26 0-16,0 10-4 0,3-1 4 0,-3 1 0 15,-1 2-4-15,1 0 0 0,-5 1-3 0,-1 3 4 16,1 0-1-16,-2 3-1 0,-4 2-16 0,0 1-28 15,-1 2-19-15,-4-1-12 0,1 3-20 0,-2 0-20 16,0 0-8-16,0 0-5 0,0 0 20 0,0 0 29 16,0 16 7-16,0-16 7 0,-19 18-3 15,19-4-5-15,0 1 5 0,-15 2-5 0,15 3 6 16,0-2 2-16,-13 3-5 0,13 3-4 0,0-1-18 16,-6 2-7-16,6 0-13 0,0-1-1 0,0-1 8 15,0 1 3-15,0-4 17 0,26-4 12 0,-26-2 9 16,25-5 4-16,-9-4 3 0,-1-3 8 0,2-2 13 15,2 0 9-15,1 0 1 0,2-29-4 0,1 13-9 16,-3-2-2-16,-1-6 19 0,0 0 3 0,1-2 9 16,-3-4 7-16,0 1-13 0,-2-3-7 0,-1-2-3 15,0 1 0-15,-4-2 3 0,4-2 6 0,-2 0 10 16,-1 0 9-16,-2 1 22 0,1-1 10 16,-4 1 2-16,3 2-9 0,-3 4-19 0,2 2-11 15,-3 2-6-15,-2 4-5 0,3 5-17 0,-4 4-13 16,1 2-28-16,-2 5-18 0,-1 3-4 0,0 3-1 15,0 0 13-15,0 0 9 0,0 28 7 0,0-11 2 16,0 5-9-16,-15 4 2 0,15 6-8 0,0 1 6 16,-17 3 7-16,17 2-5 0,0 2 8 0,-16-1-12 15,16 3-7-15,-11 0-17 0,11 1-31 0,-11 3-18 16,5 2-16-16,2 2-15 0,-4 0 4 0,3-2 0 16,-1 0-4-16,1 0 14 0,2-5 19 0,2-5 10 15,1-6 19-15,0-5 16 0,0-5 6 0,0-4 15 16,0-5 9-16,0-3 9 0,20-6 2 15,-20-1 1-15,20-3-10 0,-20 0-23 0,22 0-21 0,-11 0-31 16,1 0-37-16,-3-20-22 0,7 20-34 16,-4-17-28-16,-1 17-30 0,-2-23-32 0,4 10-29 15,-2 0-66-15,-2-4-107 0,0 0-133 0,-1-4 82 16</inkml:trace>
  <inkml:trace contextRef="#ctx0" brushRef="#br0" timeOffset="-158067.9">16656 10761 2839 0,'0'0'10'0,"0"11"14"0,0-11 18 0,0 0 24 16,0 0 12-16,0 0 4 0,0 0-9 0,0 0-10 15,0 0-16-15,0 0-10 0,0 0 7 0,0 0 9 16,0 0 15-16,0 0 21 0,0 0 13 0,0 0-16 15,0 0-29-15,0 0-27 0,0-11-28 0,24 11-9 16,-24-12 25-16,28 12 18 0,-8-14 16 0,5 7 20 16,6 1 1-16,1 0 7 0,-1 1 0 15,3 2-6-15,5-1-19 0,-3 2-21 0,-3-1-13 16,-2 2-8-16,-2 0 2 0,-6-1-12 0,-4 1-3 16,-5 0-5-16,-3 1-25 0,-5 0-51 0,-1 0-65 15,-5 0-49-15,0 0-42 0,0 0-10 0,-19 0-35 16,19 0-66-16,-31 0-119 0,9 15-255 0,-1-15 24 15,-5 0 119-15</inkml:trace>
  <inkml:trace contextRef="#ctx0" brushRef="#br0" timeOffset="-157583.6">16535 10453 2752 0,'0'-1'28'0,"17"-2"24"0,-17 2 38 15,21 1 56-15,-21-3 33 0,15-1 33 0,-15 2 14 16,12 1-15-16,-12 0-29 0,0 1-25 0,0-1-23 16,0 0-12-16,0 1-12 0,0 0-19 0,0-1-16 15,0 1-15-15,0 0-15 0,0 0-14 0,0 0-15 16,0 0-15-16,0 0-7 0,0 0-9 0,0 0 6 15,0 0 1-15,0 0 1 0,0 18 15 0,0-18 2 16,0 22 1-16,0-6 15 0,0 3 4 0,0 4 8 16,0 1 4-16,0 2-14 0,0 2-6 0,0 3-11 15,0-1-4-15,0 4 2 0,0 2-6 0,0 1 7 16,0 4-32-16,0-2-78 0,0 3-55 16,0-3-95-16,0 1-68 0,0 0-39 0,0-5-59 15,0-3-44-15,0-3-73 0,-18-5-207 0,18-4 33 16,0-4 128-16</inkml:trace>
  <inkml:trace contextRef="#ctx0" brushRef="#br0" timeOffset="-157279.43">17124 10752 3470 0,'9'-4'14'0,"-3"1"22"15,-1 0 23-15,1 2 35 0,-3-5 17 0,-1 5-8 16,-1-2-9-16,1 3-32 0,-2 0-34 0,0 0-18 16,0 0-12-16,0 0-11 0,0 0-2 0,0 0 10 15,0 0 0-15,0 17 8 0,0-17 5 0,0 23-6 16,0-6 2-16,0 3-1 0,0 4-1 0,0 2 2 15,0 1-11-15,0 4-66 0,0 0-70 0,0 0-83 16,0 2-86-16,0-3-30 0,0-2-69 0,0-2-155 16,0-4-131-16,-17-4 95 0</inkml:trace>
  <inkml:trace contextRef="#ctx0" brushRef="#br0" timeOffset="-157135.95">17158 10596 3287 0,'11'-23'14'0,"1"4"1"0,-3 3 8 0,5 3 15 16,-4 3-11-16,-1-1-2 0,-4 3-33 0,-2 4-74 16,-3 2-81-16,0 1-92 0,0 1-44 15,0 0-66-15,0 0-146 0,0 0-95 0,0 19 68 0</inkml:trace>
  <inkml:trace contextRef="#ctx0" brushRef="#br0" timeOffset="-156787.65">17597 10555 3804 0,'9'-10'23'0,"2"1"40"0,-2 2 46 0,-2 1 33 15,-3-2 3-15,1 3-18 0,-3 2-37 0,-2 2-27 16,0 1-25-16,0 0-28 0,0 0-9 0,0 0-12 15,0 0 2-15,-16 0 2 0,16 0-3 16,-17 17 9-16,17-17-5 0,-25 20 5 0,11-4 6 16,-3 2-10-16,2 3 6 0,1 1-3 0,4 2-7 15,-4 3-2-15,3 0-20 0,2 2-21 0,4 3-17 16,-1 2-8-16,0 2 1 0,5 0-4 0,-1 1-5 16,2-2-9-16,0 1-12 0,0-3-5 0,0-3 3 15,23-4 10-15,-23-5 6 0,19-4 10 0,-19-5 5 16,28-2 2-16,-11-4-5 0,0-5-1 0,0-1-12 15,2 0-24-15,-1 0-24 0,4-25-34 0,-2 25-55 16,-3-26-118-16,0 10-170 0,-3-1-43 16,0-2 85-16</inkml:trace>
  <inkml:trace contextRef="#ctx0" brushRef="#br0" timeOffset="-156415.8">17858 10513 3534 0,'-11'-11'51'0,"11"1"43"16,0 1 56-16,0 0 59 0,0 1 2 0,0 0 0 16,0 2-14-16,0 3-32 0,0 2-31 0,17 1-27 15,-17 0-39-15,0 0-28 0,0 0-33 0,0 0-25 16,0 0-2-16,0 0 4 0,0 0 11 0,0 18 10 16,0-18-4-16,0 25-3 0,-17-6 1 0,17 3-3 15,-17 4 4-15,17 3 4 0,-17 4-20 0,17 1-48 16,-14 2-41-16,14 5-54 0,-11 1-40 15,11 3-32-15,-8 0-64 0,8 1-64 0,0 1-56 16,0-1-54-16,0-1-119 0,0-6-178 0,0-6 117 16</inkml:trace>
  <inkml:trace contextRef="#ctx0" brushRef="#br0" timeOffset="-155970.99">18025 10769 2838 0,'5'-17'12'0,"-2"0"33"15,2 2 16-15,-1-1 14 0,3 0-10 0,-7 2-29 16,0 3-16-16,0 0-14 0,0 3-4 0,0 3-5 16,0 0-3-16,0 2-23 0,-17-1-24 0,17 4-26 15,-21 0-21-15,7 0 8 0,-1 0 6 0,-2 0 10 16,-5 23 9-16,0-23 2 0,2 20 7 0,-3-20-2 15,1 25-1-15,0-12-7 0,4-1-16 0,1-1 7 16,0 2-6-16,4-4 9 0,1 0 21 0,7-2 14 16,2-1 26-16,-2 0 25 0,5-3 32 0,0 1 23 15,0-3 30-15,22-1 9 0,-22 2-4 0,25-2 1 16,-6 0-16-16,1 0 2 0,-2 0-3 16,3 0 3-16,0 0 0 0,-2 0 5 0,1 0 3 15,-1 0 1-15,-2 0 10 0,-8-13-5 0,5 13 11 16,0 0-6-16,-6-13-4 0,-2 13 5 0,-1 0-14 15,3-9-13-15,-7 9-18 0,-1 0-25 0,0-7-20 16,2 7-10-16,-2 0-11 0,0 0-4 0,0 0-13 16,0 0-7-16,0 0-6 0,0 0 1 0,0 0 8 15,0 0-14-15,-19 22-19 0,19-22-24 0,0 28-39 16,-11-8-38-16,11 3-30 0,0 5-48 0,0 1-35 16,0 4-42-16,0-1-112 0,0 2-174 0,0-4 15 15,0-4 104-15</inkml:trace>
  <inkml:trace contextRef="#ctx0" brushRef="#br0" timeOffset="-155612.35">18195 10701 3146 0,'20'-21'32'0,"2"4"42"0,-5 2 51 16,1 5 39-16,-7-1-17 0,1 4-42 0,-7 2-55 15,1 3-45-15,-4-1-17 0,-2 3-6 0,0 0 4 16,0 0 6-16,0 0 1 0,0 0 3 0,0 0-1 15,-25 23 1-15,25-23-1 0,-19 23 6 0,9-9 3 16,-3 3-2-16,1 0 0 0,-2 0-4 0,0 1-24 16,-2 1-15-16,2-2-10 0,-1 0-16 15,1 0 19-15,5-3 10 0,-1-1 8 0,-1-3 18 16,7 0 10-16,-1-3 31 0,5-2 35 0,0-3 17 16,0 0 13-16,0-1-7 0,23-1-14 0,-23 1-4 15,38-1 2-15,-18 0-8 0,-2 0-5 0,6 0-6 16,-4 0-17-16,-2 0-8 0,-2 0-16 0,-1 0-4 15,-5 0-14-15,-4 0-1 0,-6 0 5 0,11 15-2 16,-11-15 6-16,1 17 3 0,-1-2-3 0,0 2-9 16,0 4-33-16,0 2-27 0,-18 2-43 0,18 3-43 15,-17 1-34-15,17-1-42 0,-20 1-19 0,20-1-36 16,-24-1-29-16,12-2-79 0,-1-3-193 16,-1-3-35-16,7-4 99 0</inkml:trace>
  <inkml:trace contextRef="#ctx0" brushRef="#br0" timeOffset="-155255.31">18603 10686 3782 0,'31'-19'9'0,"-2"3"51"16,-2 4 34-16,-10 3 20 0,3-1 3 0,-9 3-50 16,-6 1-36-16,-5 5-29 0,0 0-6 0,0 1-1 15,-27 0 0-15,27 0 5 0,-36 0-8 0,10 0-1 16,1 18 4-16,-4-18-4 0,1 17-30 0,-2-17-2 15,1 24-5-15,7-10 8 0,-3 0 24 16,8 1 7-16,3-2 5 0,0 1-1 0,10-1 6 16,4 1 2-16,0-1 1 0,0 1 24 0,24 1 32 15,-3 2 26-15,-1 0 34 0,11-1 15 0,-2 3-3 16,2-1 4-16,3 0-12 0,2-3-17 0,-6 0-14 16,-4 0-23-16,-1-4-18 0,-6 2-22 0,1-3-25 15,-6 1-12-15,-2-1-1 0,-9 2 1 0,7-1 6 16,-9 3-2-16,2-1-3 0,-3 4-1 0,0 2 5 15,0-1 2-15,0 5 7 0,-25 0-4 0,25-1 10 16,-23 2-3-16,1-2-11 0,-1 0-63 16,3 0-68-16,-10-1-83 0,-1-3-98 0,-4 0-54 15,-4-2-91-15,2-2-73 0,-5 0-140 0,0-5-219 16,4-1 150-16</inkml:trace>
  <inkml:trace contextRef="#ctx0" brushRef="#br0" timeOffset="-154379.31">19601 10896 4249 0,'20'0'1'0,"-6"-22"2"15,0 22 2-15,-2-22 6 0,-2 7 22 0,1 15 19 16,-7-15 12-16,-4 15-1 0,0 0-20 0,0 0-27 16,0 0-14-16,0 0-9 0,-25 0-5 0,25 0 8 15,-38 0-1-15,16 18 1 0,-4-3 2 0,-4 3-1 16,1 4-6-16,-2 3-5 0,6 2-9 0,-3 3-7 16,3 3 4-16,6-1-7 0,-1 1-15 0,3-1 0 15,5-2-2-15,2 0 14 0,6-2 20 0,1-3 7 16,3-3 8-16,0-2 2 0,0-4 12 15,32-3 15-15,-15-4 2 0,2-2 4 0,7-4-7 16,-1-3-14-16,6 0-5 0,3 0-5 0,-3 0-23 16,3 0-38-16,1-19-48 0,-4 19-65 0,3-17-75 15,-6 17-79-15,-5-19-101 0,-1 19-214 0,-2-22-173 16,-1 5 116-16</inkml:trace>
  <inkml:trace contextRef="#ctx0" brushRef="#br0" timeOffset="-154135.75">19820 10634 4385 0,'0'-10'25'0,"25"3"42"0,-25 0 87 15,24 0 107-15,-24-2 79 0,25 0 54 0,-25 1-2 16,14 4-57-16,-14 1-80 0,8-1-92 0,-8 2-87 16,0 2-55-16,0-2-36 0,0 2-9 0,0 0 2 15,0 0 1-15,0 0 15 0,0 24 4 0,-19-24-1 16,19 31 2-16,-20-7 0 0,20 3 6 0,-17 7 3 15,17 5-34-15,-18 4-79 0,18 6-78 0,-16 5-97 16,16 2-78-16,-6 2-29 0,6 1-31 0,-6-2-16 16,6-2-21-16,-5-4-32 0,2-5-36 0,0-5-91 15,0-4-224-15,-2-8 122 0,0-7 141 0</inkml:trace>
  <inkml:trace contextRef="#ctx0" brushRef="#br0" timeOffset="-153688.3">20088 10938 3785 0,'14'-15'38'0,"-3"0"38"15,0-1 57-15,-3 0 41 0,1 1-3 0,-6-2-19 16,-1 2-47-16,1 2-40 0,-3 1-28 0,0 1-19 16,0 0-15-16,-22 2-5 0,22 1-6 0,-20 1-2 15,20 2-45-15,-23 0-20 0,7 4-28 0,2 1-22 16,2 0 37-16,-1 0 12 0,-5 0 5 15,7 21 12-15,-3-21-9 0,3 27-5 0,-3-10 3 16,0 3 3-16,8 1 6 0,-5 4 5 0,6 1 14 16,-4 1 6-16,7-1 14 0,-1 1 15 0,3-1-1 15,0-3 11-15,0-2-5 0,0-1 0 0,0-2 6 16,22-3-5-16,-22-3 7 0,25-2 21 0,-25-4 6 16,25-3 9-16,-10-2 14 0,-2-1-7 0,1 0 5 15,0 0 7-15,0-20 0 0,0 20 0 0,-5-21-7 16,3 21-3-16,-1-24 0 0,0 10 6 0,-2 1 17 15,2-1 16-15,-3 1-1 0,0-1 0 0,0 1-7 16,-1 1-6-16,-5 1-4 0,6-2-2 16,-5 5 0-16,-2-1-16 0,1 2-8 0,-2 4-17 15,0 0-20-15,0 2-16 0,0 1-9 0,0 0-1 16,0 0 2-16,0 0-2 0,0 0 9 0,0 19-17 16,0-19-28-16,0 29-23 0,0-8-41 0,-14 4-23 15,14 3-30-15,0 3-40 0,0 1-49 0,-9 1-55 16,9 1-51-16,0-3-42 0,0 0-79 0,0-2-220 15,0-5 38-15,0-4 114 0</inkml:trace>
  <inkml:trace contextRef="#ctx0" brushRef="#br0" timeOffset="-153320.84">20357 10983 3686 0,'17'-24'32'0,"2"1"44"15,-2 3 62-15,-2 4 54 0,-1-2 19 16,0 3-2-16,-6 4-34 0,0 3-41 0,-7 2-46 15,-1 2-40-15,3 3-30 0,-3-1-31 0,0 2-10 16,0 0 4-16,0 0-2 0,0 0 14 0,-21 0 7 16,21 23-10-16,-18-23 11 0,18 25-1 0,-24-9-4 15,10 2 5-15,4 1-2 0,-2 2-6 0,0 0 5 16,4 2 7-16,0-2-5 0,-3 2 3 0,5-3-5 16,3-1-4-16,0-2 0 0,-2-2 1 0,5-2 10 15,0-3 0-15,0-2-3 0,0 0 16 0,0-3 12 16,0 0 11-16,22-2 9 0,-22 1-1 15,0-1-12-15,20 0-2 0,-20-1-10 0,11 1-11 16,-11-2-10-16,15 3-7 0,-15-3-6 0,7 2-2 16,-7 1 3-16,10-1-2 0,-10 3 16 0,11-1-5 15,-8 2 2-15,0 2 1 0,-1 1-14 0,1 2 10 16,-3 0-16-16,0 3-63 0,0 0-32 0,0-2-43 16,0 1-38-16,0 2 13 0,0-2-21 0,-18 0-24 15,18-1-22-15,-16 0-21 0,16-3-25 0,-26-2-37 16,15-1-66-16,-3-4-211 0,0-3-80 0,-3 0 101 15</inkml:trace>
  <inkml:trace contextRef="#ctx0" brushRef="#br0" timeOffset="-152919.89">20590 10812 4092 0,'35'-17'7'0,"-2"0"22"15,-5 6 36-15,0 0 44 0,-10-4 13 0,-4 8-17 16,0 0-40-16,-10 4-47 0,-4 0-35 0,3 3-2 15,-3 0-3-15,0 0 9 0,0 0 12 0,-25 18-7 16,25-18 9-16,-28 19-8 0,11-8 4 0,0 4 11 16,-5 2-9-16,2 1 8 0,6 0-6 0,-3 1-3 15,4 1-2-15,-1 0 0 0,7 1-1 0,-1-2 5 16,5-2 5-16,3 0-3 0,0-3 8 0,0 0 29 16,0-2 37-16,0-2 47 0,15 0 44 15,-15 0 22-15,27-2 5 0,-12-2-4 0,-1 2-15 16,3-2-25-16,2 0-17 0,-2-1-23 0,0 2-13 15,0-2-10-15,-1-1-4 0,-6 2-1 0,1 0-12 16,-4-1-12-16,0-1-21 0,-4-1-16 0,1 1-16 16,-3-1-9-16,-1 0-2 0,2 0 2 0,-2 0 9 15,0 3 2-15,0 2 6 0,0 1-5 0,0 1 0 16,0 3-3-16,0 2 0 0,0 1-4 0,0 0 1 16,0 2 0-16,0 0-3 0,-21 0 4 0,21 1-80 15,-24-1-60-15,13 1-94 0,-6-1-88 0,3-3-11 16,-3 1-26-16,-2-4 16 0,-1-1 1 0,6-2-11 15,-5-2-25-15,1-4-45 0,-4-2-66 16,3-1-181-16,4 0-132 0,1-19 122 0</inkml:trace>
  <inkml:trace contextRef="#ctx0" brushRef="#br0" timeOffset="-152713.08">20858 10982 4484 0,'25'-12'6'0,"1"1"39"16,-8 1 50-16,-1 2 44 0,-3-3 33 0,-7 3-22 15,1 3-40-15,-5 4-52 0,-1 1-42 0,-2 0-17 16,0 0-7-16,0 0 13 0,0 16 9 0,0-16 1 16,0 27-2-16,0-8-5 0,-22 5-8 15,22 4 5-15,0 2-2 0,-22 2-3 0,22 1 6 16,-11 0-8-16,11 1-72 0,-10-3-73 0,10 1-75 16,-13-3-92-16,5-4-52 0,1-1-55 0,-1-6-50 15,-3-2-77-15,-1-7-226 0,-1-6 10 0,4-3 122 16</inkml:trace>
  <inkml:trace contextRef="#ctx0" brushRef="#br0" timeOffset="-152568.28">21001 10667 4905 0,'25'-27'7'16,"0"2"9"-16,-5 4 71 0,-3 3 40 16,-2-4-3-16,-1 4-16 0,-3 4-99 0,-8 2-97 0,-3 2-59 15,0 2-54-15,0 1-47 0,0 1-65 16,-23 1-130-16,23 3-147 0,-22 2-323 0,22 0-40 15,-15 0 186-15</inkml:trace>
  <inkml:trace contextRef="#ctx0" brushRef="#br0" timeOffset="-140866.31">21409 10551 2654 0,'13'-4'41'0,"-2"-1"57"16,6 2 50-16,-10-2 39 0,6 1-14 0,-2 1-35 16,-5 0-29-16,-1 2-13 0,-1 1-14 0,-2 0-5 15,-1 0-7-15,-1 0-15 0,0 0-12 0,0 0 1 16,0 0 15-16,0 0 4 0,-25 0 11 0,25 0-9 15,-29 0-26-15,9 0-11 0,-2 0-10 0,-3 0-7 16,-3 11-3-16,5-11-3 0,-3 0-4 16,5 0 0-16,0 8 1 0,7-8 5 0,-2 5 24 15,4-5 7-15,2 7 10 0,-2-5 5 0,11 2-13 16,-4 1-5-16,2-1-6 0,-2 0-6 0,5 4-9 16,0-2 1-16,0 3-3 0,0 1 4 0,0 1 2 15,0 2-3-15,14 0-3 0,-14 2-6 0,0 2-3 16,17 2 1-16,-17 1-2 0,13 0 5 0,-13 5-7 15,9 5 1-15,-9 1 3 0,0 2-1 0,6 6-2 16,-6 0 0-16,0 4-5 0,0 1-3 0,0-2-23 16,0-1-25-16,-20-1-34 0,20-2-55 15,0-4-38-15,-25-1-56 0,25-3-59 0,-14-4-53 0,14-2-41 16,-14-4-74-16,14-3-134 0,-15-6-111 0,8-4 110 16</inkml:trace>
  <inkml:trace contextRef="#ctx0" brushRef="#br0" timeOffset="-140529.75">20990 11130 3454 0,'20'-7'16'0,"-20"1"47"0,22 0 47 0,-22 0 44 15,22-1 23-15,-22 1-20 0,17 1-23 0,-6-1-36 16,0 3-28-16,-4-1-24 0,6-1-27 0,-5 1-4 16,6 1-12-16,-1-2-4 0,3 2 4 0,-2 1-7 15,3 0 3-15,5-1 0 0,-5-1-3 0,5 1 4 16,-5 0 0-16,4-1-4 0,-4 1 8 0,1-1-2 15,-3 1 0-15,-4 0 4 0,-2 1-7 0,2-1 9 16,-3-1 44-16,-2 1 30 0,-1 0 37 16,-2-1 33-16,6-1-9 0,-6 2 22 0,2-3 13 15,0 1-2-15,-2 0-1 0,0 2-29 0,0-1-25 16,-3 1-29-16,5 0-32 0,-5 1-23 0,0 2-27 16,3 0-18-16,-3 0-14 0,0 0-8 0,0 0 1 15,0 0-5-15,0 0 21 0,0 25 11 0,0-11-8 16,0 5-59-16,0 4-78 0,0 5-77 0,-14 2-60 15,14 2-14-15,0 0-23 0,0 0-30 0,0-2-55 16,0 0-41-16,-11-3-49 0,11-2-96 16,0-3-184-16,0-6 71 0,0-3 145 0</inkml:trace>
  <inkml:trace contextRef="#ctx0" brushRef="#br0" timeOffset="-140399.22">21492 10887 2893 0,'18'-21'3'0,"-7"1"0"16,-2 4-2-16,1 2-12 0,-3 4-60 0,-5 0-99 16,-2 5-139-16,0 3-170 0,3 2-177 0,-3 0 100 15</inkml:trace>
  <inkml:trace contextRef="#ctx0" brushRef="#br0" timeOffset="-140091.02">21698 10953 3488 0,'19'-15'29'16,"-4"15"41"-16,-1-25 27 0,-3 25 19 0,-5-20-23 15,-1 20-42-15,-1-13-29 0,-2 13-25 0,-2 0-10 16,0 0 3-16,0 0 8 0,0 0 3 0,0 0 4 16,-25 28 0-16,25-28-32 0,-20 30-15 0,8-9-13 15,-5 1-11-15,-1 1 4 0,1-1-7 0,0 0-18 16,-4 1-32-16,4-2-15 0,1-1-10 15,0 1 7-15,1-1 22 0,1-2 32 0,6 0 35 16,0-2 27-16,2-3 20 0,2-1 9 0,4-2 30 16,0-3 26-16,0-1 23 0,34-2 8 0,-16-4-20 15,1 2-22-15,6-2-26 0,-3 0-11 0,5 0-9 16,0 0-2-16,-4 0-1 0,-3 0-3 0,-4 0-31 16,-2-17-57-16,-3 17-83 0,-4 0-119 0,1 0-147 15,-6 0-208-15,1 0 9 0,2-7 121 0</inkml:trace>
  <inkml:trace contextRef="#ctx0" brushRef="#br0" timeOffset="-139526.16">21887 11050 3142 0,'21'-8'25'0,"-1"-1"26"0,-2 0 39 0,-5 0 29 15,-2 0-13-15,-2-1-26 0,-3 5-39 0,0 1-29 16,-6 2-20-16,0 2-5 0,0-1-7 0,0 1-12 15,0 0-14-15,0 0-28 0,-24 0-28 0,24 0-9 16,-21 20-5-16,6-20 19 0,-1 0 28 0,-1 16 21 16,0-16 24-16,0 0 16 0,2 13 7 0,-1-13-3 15,4 0 1-15,1 10-5 0,0-10-2 0,6 5 1 16,1-5 2-16,0 6 9 0,4-4 29 16,0-1 14-16,0-1 10 0,0 0 2 0,0 0-6 0,0 0 3 15,22 0 3-15,-22 0 5 0,20 0-18 16,-20 0-13-16,27 0-17 0,-12 0-11 0,-4 0-2 15,0 0-6-15,0 0 1 0,-11 0-3 0,15 0 6 16,-15 0-2-16,11 0 1 0,-11 22 5 0,0-22-4 16,5 19 3-16,-5-8 3 0,0 1-3 0,0 0-2 15,0 1 0-15,0-1-4 0,0 1 5 0,0-1-2 16,0 1-2-16,0-1 0 0,0-1-1 0,0 0 3 16,17 1 2-16,-17-4 5 0,28-1 0 0,-14-2 3 15,3-2 28-15,2-3 15 0,5 0 15 16,-2 0 18-16,8-29-13 0,-1 12 1 0,1-5-4 15,-2-6 12-15,3-3 9 0,-5-3 13 0,0-5 17 16,-1-2-13-16,-3-2-5 0,-2 0-14 0,-3 1-5 16,-1 1 17-16,-5 2 3 0,3 1 14 0,-2 4 12 15,-3 4-14-15,-1 4-6 0,1 3-16 0,-6 5-31 16,-1 1-15-16,1 4-22 0,0 6-24 0,-1 1-13 16,-2 3-9-16,0 3-4 0,0 0 22 0,0 0-7 15,0 20 9-15,-22-20 6 0,22 33-10 0,-22-9 6 16,22 6 0-16,-26 7 1 0,10 7-4 0,4 6-42 15,3 7-50-15,-2 4-62 0,0 2-59 0,8 5-30 16,-8-1-49-16,8-2-67 0,-2-1-84 16,2-6-96-16,-6-4-205 0,7-4-93 0,-1-4 146 15</inkml:trace>
  <inkml:trace contextRef="#ctx0" brushRef="#br0" timeOffset="-138670.09">15602 11448 2436 0,'36'3'26'0,"-17"-3"9"0,-2 0 20 0,1 0 37 16,-1 0 13-16,-3 0 36 0,-14 0 13 0,21 0-14 15,-21-13-32-15,7 13-42 0,-7 0-36 0,0 0-21 16,0 0 17-16,0 0 44 0,0 0 37 0,0 0 16 16,0 0-12-16,0 19-41 0,0-19-33 0,-15 0-8 15,15 20-5-15,0-20 8 0,0 11 29 16,0-11 40-16,0 11 30 0,0-11 15 0,17 9-4 0,6-9-20 16,7 8-9-16,10-8 20 0,18 6 25 0,10-6 17 15,19 0 1-15,15 0-47 0,16 0-49 16,17 0-5-16,19-21 18 0,18 21 8 0,21-13-1 15,12 13-40-15,12-17-50 0,17 17-11 0,13-12-4 16,12 12-7-16,11 0 0 0,8 0-3 0,5 0 1 16,4 0 6-16,6 0 45 0,-4 0 36 0,-3 23 14 15,-7-23 25-15,-14 17-14 0,-10-17-12 0,-18 14-2 16,-18-14-6-16,-15 0-5 0,-26 0-15 0,-12 0 2 16,-23 0-22-16,-20 0-17 0,-21 0-3 0,-18 0-8 15,-16-15 3-15,-18 15-10 0,-19 0-16 0,-8 0-109 16,-12-14-101-16,-11 14-114 0,0 0-136 0,-29 0-18 15,4 0-54-15,-2 0-70 0,-11 0-71 16,-1 0-221-16,-6 20-84 0,-2-20 192 0</inkml:trace>
  <inkml:trace contextRef="#ctx0" brushRef="#br0" timeOffset="-136746.4">11357 9666 2131 0,'0'0'31'0,"0"0"19"15,0 0 22-15,0 0 24 0,0 0-1 0,0 0 6 16,0 0 11-16,0 0 1 0,0 0-1 0,0 0 2 16,0 0-7-16,0 0-3 0,0 0 1 0,0 0 2 15,0 0 3-15,0 0 11 0,0 0 5 0,0 0 12 16,0 0 4-16,0 0-1 0,0 0-2 0,0 0-29 16,0 0-36-16,16 0-32 0,-16 0-33 0,18 0-9 15,-1 0 19-15,5 0 14 0,0 0 12 16,7-11 14-16,1 11-5 0,5 0 2 0,3 0-9 15,-3 0 4-15,7-7-2 0,-4 7-2 0,5 0 7 16,2 0-7-16,2 0 0 0,-4 0 1 0,7 0-1 16,-2 0 5-16,5 0 11 0,-1 0 8 0,4 0-7 15,0-4-3-15,3 4 6 0,3 0 3 0,2 0 6 16,6 0-11-16,-2 0-32 0,7 0-21 0,2 0-11 16,4 0 15-16,6 0 23 0,0 0 7 0,1 0 15 15,2 0-6-15,2 0-11 0,-2 0-9 0,-6 0 1 16,-1 0 21-16,-11 0 12 0,-2 0 17 0,-10 0 8 15,-2 0-18-15,-4 0-11 0,-6 0-15 16,-1-15-21-16,-4 15-13 0,2 0-5 0,0-9-5 16,-1 9 5-16,-1 0 2 0,-3 0 3 0,2-7-4 15,-3 7-3-15,2 0 6 0,-6 0-5 0,2 0 11 16,-4 0 1-16,-3 0-1 0,-2 0 15 0,-5-3 8 16,-5 3 12-16,-1 0 2 0,-3 0-7 0,-1 0-6 15,-2-2-8-15,-7 2 2 0,3 0-2 0,-6-1-2 16,2 1-1-16,-1-1 1 0,-2 1 3 0,0-2 1 15,0 2 5-15,0 0-4 0,0 0-4 0,0 0-3 16,0 0-7-16,0-1-2 0,0 1-1 0,0 0-3 16,0 0-1-16,0-1 0 0,0 1-8 15,0 0 0-15,0 0-5 0,0 0-1 0,0 0-1 16,0 0-1-16,0 0-1 0,0 0-4 0,0 0-1 16,0 0-4-16,0 0-2 0,0 0 1 0,0 0 3 15,0 0-4-15,0 0 6 0,0 0 3 0,0 0 2 16,-16 0 4-16,16 16-2 0,0-16-1 0,-12 18-4 15,12-18 2-15,-14 26 0 0,9-10 1 0,-4 4 3 16,1 3-3-16,-3 1 0 0,0 2-1 0,4 5 3 16,-4 6 3-16,3 1-3 0,-1 4-2 0,-2 3-1 15,3 1-3-15,-1 3 2 0,3 1 2 0,-2-1-5 16,2-3 6-16,-1 0 1 0,0-5-4 16,0-2 2-16,0-4-2 0,4-2-2 0,-7-3 0 15,6-5 0-15,-1-4 0 0,2-3 2 0,-2-3 1 16,2-3 3-16,3-5-1 0,-3-1 7 0,3-4 8 15,0-1 4-15,0 0 40 0,0-1 2 0,0 0-6 16,0 0-8-16,0 0-40 0,0 0-10 0,0 0-20 16,0 0-88-16,0 0-117 0,0 0-163 0,0 0-223 15,0 0-151-15,0 0-61 0,-14 0-26 0,14 0 51 16,-20 0-37-16,0 0-165 0,-1 0 189 0</inkml:trace>
  <inkml:trace contextRef="#ctx0" brushRef="#br0" timeOffset="-134906.5">11523 9703 2719 0,'0'-2'48'0,"0"2"48"15,0 0 51-15,0-2 58 0,0 1 8 0,0 1 10 16,0-1-9-16,0 1-13 0,0 0-22 0,0 0-29 15,0 0-20-15,0 0-36 0,0 0-22 0,0 0-29 16,0 0-22-16,0 0-13 0,0 0-19 0,0 0 9 16,0 0 16-16,0 0 41 0,0 0 15 0,0 22 5 15,0-22 6-15,0 26-18 0,0-12 19 0,0 7 45 16,0 0 18-16,0 4 1 0,0 3-17 0,0 4-55 16,0 1-30-16,0 2-24 0,0 3-5 0,0 1-4 15,0 2-8-15,0-1 3 0,0-1-8 0,0-1 6 16,0 0 3-16,0-2 3 0,-17-2 2 0,17 0 3 15,0-3-8-15,-12-2 1 0,12-1 24 0,0 1 32 16,-14-4 10-16,14 0 13 0,-10 0-16 16,10-2-30-16,-4 0-6 0,4-2-10 0,-7-1-9 15,3 0-3-15,2-2 3 0,1-2-3 0,-1 0 11 16,2-3 0-16,-1-1-6 0,1-1 3 0,-2-2-6 16,1 0 1-16,1-2 3 0,-2-3-13 0,0 0 1 15,2 0-4-15,-3-1 0 0,3-1 3 0,0-2-2 16,0 3 2-16,-1-3-1 0,1 0 5 0,0 0-6 15,-2 0-1-15,2 0-1 0,0 0 5 0,0 0 2 16,0 0-11-16,0 0-2 0,0 0-1 0,0 0-1 16,0 1 14-16,0 1-3 0,0-1-1 15,0 2-1-15,0 0-2 0,0-1 3 0,-14 0-5 16,14 1 5-16,0 0-7 0,0-2 3 0,0 1-1 16,-8-1 0-16,8-1 6 0,0 2-5 0,-3-2 2 15,3 0-2-15,-4 0-3 0,4 0-1 0,-2 0 4 16,1 0-1-16,1 0-2 0,0 0 5 0,0 0-5 15,0 0 0-15,0 0 3 0,0 0-6 0,0 0 4 16,0 0-3-16,0 0 3 0,0 0 5 0,0 0-1 16,0 0 4-16,0 0-3 0,0 0-7 0,0 0 5 15,0 0-1-15,0 0 3 0,0 0 4 16,0 0-4-16,0 0 4 0,0 0-2 0,0 0-4 0,0 0 4 16,0 0-2-16,0 0-2 0,0 0 9 15,0 0-1-15,0 0-2 0,0 0 3 0,0 0 4 16,0 0 27-16,0 0 20 0,0 0 15 0,0 0 6 15,0 0-18-15,0 0-12 0,0 0-8 0,0 0-2 16,0 0 4-16,0 0-1 0,0 0 5 0,0 0 2 16,0 0 3-16,0 0 9 0,0 0 4 0,0 0 1 15,0 0 10-15,0 0 2 0,0 0-11 0,0 0-11 16,17 0-23-16,-17 0-24 0,21 0-8 0,-4 0-4 16,2 0 2-16,3 0 10 0,6 0 4 0,3 0 7 15,-2 0 1-15,2 0-3 0,2 0 10 0,4 0-5 16,0-12-7-16,2 12-4 0,0 0-14 0,5 0-1 15,1 0 0-15,0 0 0 0,-2-6 0 16,-1 6 0-16,0 0 0 0,-6-4 0 0,-1 4 0 16,-7-2 0-16,0 1 0 0,-5-2 0 0,-1 2 0 15,-3 1 0-15,3-3 0 0,-5 1 0 0,1 1 0 16,-1-2 0-16,0 2 0 0,4-2 0 0,-6 2 0 16,4-1 0-16,-1 1 0 0,-1 0 0 0,2-2 0 15,0 1 0-15,-1 2 0 0,-1-1 0 0,2 1 0 16,-2-2 0-16,2 1 0 0,1 1 0 0,-2-3 0 15,-2 2 0-15,3 0 0 0,-2-1 0 0,-3 0 0 16,1 0 0-16,2 1 0 0,0-3 0 16,4 3 0-16,-3-3 0 0,1 1 0 0,1-1 0 15,6 0 0-15,-2 1 0 0,-1-1 0 0,5 2 0 16,0-2 0-16,0 2 0 0,-2-1 0 0,4 0 0 16,1 2 0-16,-2-1 0 0,1 1 0 0,1-1 0 15,0 1 0-15,-2 0 0 0,-1-1 0 0,2 0 0 16,-4 0 0-16,0-1 0 0,2 2 0 0,-1-2 0 15,-6 0 0-15,4 1 0 0,-3 0 0 0,-2-1 0 16,4 0 0-16,-6 2 0 0,1-2 0 0,1 0 0 16,-3 0 0-16,0 0 0 0,-1 1 0 0,-1 0 0 15,-2-1 0-15,1 2 0 0,-4-2 0 0,3 3 0 16,-2-3 0-16,-5 2 0 0,5 0 0 0,-7-1 0 16,6 0 0-16,-4 1 0 0,0 1 0 15,-1-3 0-15,-2 3 0 0,0-2 0 0,2 1 0 16,-2 0 0-16,-2 1 0 0,2-2 0 0,-1 1 0 15,4 1 0-15,-1-2 0 0,1 2 0 0,3-3 0 16,2 1 0-16,0 1 0 0,3-2 0 0,0 1 0 16,2 1 0-16,2-1 0 0,2 0 0 0,-3-1 0 15,4 3 0-15,-4-2 0 0,1-2 0 0,1 4 0 16,0-1 0-16,-2 0 0 0,1-1 0 0,-2 0 0 16,-1 1 0-16,-1 0 0 0,2 0 0 0,-2 1 0 15,-2-2 0-15,-4 2 0 0,3 0 0 0,-5-2 0 16,3 1 0-16,-6 1 0 0,4 0 0 15,-3-1 0-15,-1 1 0 0,2 0 0 0,0-2 0 16,-1 2 0-16,0 0 0 0,2 0 0 0,-2-1 0 16,-1 1 0-16,2-1 0 0,1 1 0 0,-1 0 0 15,0 0 0-15,1 0 0 0,-1 0 0 0,-2 0 0 16,3 0 0-16,-2 0 0 0,0 0 0 0,-1 0 0 16,1 0 0-16,-1-1 0 0,1 1 0 0,-4 0 0 15,1 0 0-15,1 0 0 0,2 0 0 0,-2 0 0 16,-1 0 0-16,-1 0 0 0,0 0 0 0,0 0 0 15,2 0 0-15,-2 0 0 0,0 0 0 0,0 0 0 16,0 0 0-16,0 0 0 0,0 0 0 16,0 0 0-16,0 0 0 0,0 0 0 0,0 0 0 15,0 0 0-15,0 0 0 0,0 0 0 0,0 0 0 16,0 0 0-16,0 0 0 0,0 0 0 0,0 0 0 16,0 0 0-16,0 0 0 0,17 0 0 0,-17-13 0 15,0 13 0-15,0 0 0 0,12 0 0 0,-12 0 0 16,0 0 0-16,0 0 0 0,0 0 0 0,0-7-103 15,0 7-122-15,0 0-152 0,0 0-217 0,0 0-119 16,0 0-46-16,0 0-43 0,0 0-5 0,0 0-71 16,-12 0-186-16,12 0 195 0</inkml:trace>
  <inkml:trace contextRef="#ctx0" brushRef="#br0" timeOffset="-133950.33">13825 10690 2115 0,'0'0'25'0,"0"0"24"0,0 0 26 16,0 0 25-16,0 0-1 0,0 0-3 0,0 0-2 0,0 0-12 15,0 0-14-15,0 0-16 0,0 0-18 16,0 0-11-16,0 0-4 0,0 0-7 0,0 0-8 16,0 0-5-16,0 0-5 0,0 0-2 0,0 0 6 15,0 0-4-15,0 0-1 0,0 0 3 0,0 0 0 16,0 0 0-16,0 0 7 0,0 0-4 0,0 13-2 16,0-13-4-16,0 0-6 0,-17 9 3 0,17-9 3 15,0 0 8-15,0 8 1 0,-16-8 0 0,16 0 2 16,0 0 3-16,0 0 26 0,0 0 39 0,0 0 37 15,0 0 41-15,0 0 21 0,0 0-3 0,0 0-16 16,0 0-45-16,0 0-43 0,0 0-37 0,0 0-18 16,0 0 5-16,14 0 5 0,-14 0 2 15,0 0-9-15,0 0-6 0,0 0-5 0,0 0-6 16,0 0 4-16,0 0 1 0,0 0-4 0,0-12-16 16,0 12-30-16,0 0-35 0,0 0-49 0,0 0-44 15,0 0-42-15,0 0-56 0,0 0-57 0,0 0-100 16,0 0-173-16,0 0-37 0,0 0 108 0</inkml:trace>
  <inkml:trace contextRef="#ctx0" brushRef="#br0" timeOffset="-131093.45">11290 10384 4109 0,'14'0'33'0,"-6"0"48"0,3 0 43 0,-5 0 53 15,3-19 32-15,-5 19 40 0,0 0 44 0,1 0 15 16,-5-11-25-16,1 11-61 0,1 0-79 0,-1 0-64 15,-1 0-50-15,0 0-29 0,0 0-7 16,0 0 0-16,0 0 3 0,-27 16 10 0,9-16-6 16,0 17-6-16,-9-17 9 0,-2 24-9 0,-2-10 2 15,-2 1 7-15,1 1-25 0,-2 0-111 0,-1 2-99 16,3 0-104-16,4 0-79 0,0 0 12 0,2 0-25 16,5-1-44-16,3 0-48 0,2 0-82 0,5-1-213 15,1-4 42-15,3-2 149 0</inkml:trace>
  <inkml:trace contextRef="#ctx0" brushRef="#br0" timeOffset="-130793.16">10719 10436 4130 0,'0'-8'46'16,"17"-1"42"-16,-17 4 55 0,14-2 49 0,-14 1 1 15,14 0-12-15,-14 2-43 0,0 3-51 0,0 1-52 16,0 0-38-16,0 0-11 0,0 0 0 0,0 0 10 15,0 0 7-15,0 21 5 0,0-21-6 0,-23 22-3 16,23-6-3-16,-20 1 5 0,20 3-19 0,-27 0-50 16,13 0-42-16,14 1-34 0,-18-2-14 0,18 1 20 15,-16-2 18-15,10 1 9 0,-2-4 28 0,5-1 27 16,3 0 29-16,-3-3 17 0,3-2 9 0,-2-2 0 16,2-2 5-16,0-1 15 0,0-1 18 15,0 0 5-15,24-3-1 0,-24 2-15 0,31 0-18 16,-8 1-3-16,0 1-7 0,5-1-1 0,3 2-42 15,-1-1-68-15,2 4-95 0,1-2-143 0,-2 2-122 16,-5 0-214-16,-1-1-189 0,-3 0 145 0</inkml:trace>
  <inkml:trace contextRef="#ctx0" brushRef="#br0" timeOffset="-130287.28">9519 10939 2730 0,'8'0'53'0,"4"0"55"0,-2 0 60 0,-4 0 63 16,0 0 15-16,-1 0 7 0,-2 0-10 0,-2 0-19 16,-1 0-27-16,0 0-34 0,0 0-25 15,0 0-34-15,0 0-37 0,0 0-30 0,0 0-28 16,0 0-10-16,0 0-9 0,0 0 2 0,0 0 8 16,0 0-7-16,0 21 7 0,0-21 5 0,0 21-9 15,0-6 6-15,0 4-3 0,0 3 0 0,0 1-6 16,0 0 0-16,0 1 3 0,0-1-26 0,0 1-23 15,-18-2-28-15,18 0-38 0,-17-4-8 0,4-1-9 16,-2-3-17-16,-1-2-20 0,-2-4-28 0,-7-3-13 16,3-3-5-16,-4-2 23 0,-1 0 54 0,2 0 53 15,-1-27 53-15,3 27 32 0,0-28 25 0,5 12 29 16,4 0 35-16,4-2 32 0,5 0 3 16,5 1 0-16,0-1-18 0,0 0-20 0,20 0-7 15,-20 1-20-15,31-1-24 0,-9 3-10 0,1 1-14 16,4 0-8-16,2 3 1 0,-3 3-2 0,-1 1-7 15,3 2-37-15,-4 4-47 0,-1-2-64 0,-8 3-88 16,-1 0-64-16,-3 0-99 0,-5 0-177 0,-3 16-124 16,-3-16 105-16</inkml:trace>
  <inkml:trace contextRef="#ctx0" brushRef="#br0" timeOffset="-130054.27">9800 10878 4822 0,'25'-16'18'16,"-5"0"41"-16,-4 3 55 0,-2 0 81 0,-2-3 70 15,-6 7 27-15,-3 3-17 0,-1 4-76 0,-2 2-85 16,0 0-73-16,0 0-14 0,0 0 15 0,-20 18-3 16,20-18 0-16,-30 33-24 0,12-8-16 0,-3 7-4 15,-3 4-11-15,-3 4-79 0,7 4-108 0,1 1-120 16,4 2-98-16,3 1-37 0,4 2-27 0,0-2-39 15,8-1-56-15,-3 0-124 0,3-3-247 0,0-3 160 16</inkml:trace>
  <inkml:trace contextRef="#ctx0" brushRef="#br0" timeOffset="-129618.27">9966 11199 5509 0,'20'-24'55'0,"-1"0"110"0,0 2 124 15,-4 0 108-15,1-2 18 0,-9 6-72 0,-2 4-117 16,1 8-107-16,-6 1-83 0,0 5-39 0,0 0-4 16,0 0 35-16,0 20 32 0,-18-2 2 0,18 2-3 15,-19 7-32-15,19 4-25 0,-22 5-2 0,22 3-1 16,-26 2-1-16,17-1 1 0,9 1 4 0,-17-1-2 16,17-1 0-16,-13-2 0 0,13-4 0 15,-8 0-1-15,8-6-2 0,0-3-2 0,0-5 3 16,0-6 9-16,0-2 16 0,0-8-2 0,0-3-9 15,0 0-4-15,0-18-12 0,0 1 1 0,21-3 6 16,-21-4-8-16,12-6-5 0,-12-4-17 0,16 0-9 16,-16-4 3-16,14 0 7 0,-14-1 18 0,13-3 7 15,-3 0-2-15,-1-1 2 0,2 1-2 0,0 1-1 16,3 2 7-16,0 0-1 0,3 0 14 0,-2 4 31 16,1 2 23-16,1 3 11 0,0 2 2 0,-3 2-20 15,3 4-24-15,-3 4-16 0,0 5-20 0,0 1-9 16,-3 5-10-16,0 3-6 0,1 1 2 0,-1 3-1 15,-3 0 10-15,4 0 3 0,-6 23 6 16,5-5 0-16,-6 5-2 0,3 6-30 0,-4 5-41 16,-4 6-55-16,0 4-78 0,0 0-55 0,-21 3-110 15,21-1-158-15,-39-1-101 0,16-2-76 0,-7-2-58 16,-1-2-10-16,-3-4-233 0,-2-7-3 0,4-5 209 16</inkml:trace>
  <inkml:trace contextRef="#ctx0" brushRef="#br0" timeOffset="-124149.89">12000 7303 3449 0,'0'-4'62'0,"14"0"54"15,-14 1 46-15,0-1 46 0,0 1-16 0,9-2-12 16,-9 4 2-16,0-2-1 0,0 2-14 0,0-2-7 16,0 2-24-16,0-1-31 0,0 1-31 0,0 1-43 15,0 0-20-15,0 0-23 0,0 0-4 0,0 0 10 16,0 0-7-16,0 21 19 0,0-21 1 0,0 28-5 15,-16-9 2-15,16 4-9 0,0 4 5 0,0 2-1 16,-7 1 3-16,7 3-7 0,0 3 3 0,0-1 3 16,0 1 0-16,0 0 9 0,17-1-4 15,-17 0 0-15,0-3-4 0,14-1-4 0,-14-4 4 0,0-3-4 16,0-4 1-16,0-3-3 0,0-5 7 16,0-2 8-16,0-4 12 0,0-2 7 0,0-3 63 15,0-1 54-15,0 0-13 0,0 0-12 0,0 0-70 16,0-23-62-16,0 23 6 0,0-22 6 0,0 8-4 15,0 0 2-15,0-1-1 0,0-1-3 0,0 2-1 16,0 0-3-16,0 2 8 0,0 0-4 0,0 1 4 16,0 0 8-16,15 2-12 0,-15 0 11 0,0 1-11 15,13 0 0-15,-13 0 8 0,0 0-11 0,12 1 7 16,-12 0 0-16,11 1 15 0,-11 1 15 0,11 0 12 16,-8 1-2-16,0 2-18 0,3 0-22 0,-3 2-11 15,2 0-31-15,-2 0-10 0,6 0-10 0,-2 0-29 16,3 24-10-16,1-24-42 0,0 25-26 0,0-9-30 15,3 3-15-15,-3 0-11 0,-2 0-26 16,1 0-32-16,-6 1-55 0,2-2-51 0,-2 0-42 16,-3 0-55-16,1-2-120 0,-2-4-119 0,0 0 116 15</inkml:trace>
  <inkml:trace contextRef="#ctx0" brushRef="#br0" timeOffset="-123934.39">12299 7609 3420 0,'14'-9'33'16,"0"2"53"-16,-4-1 46 0,-3 4 28 0,-2-2-22 15,3 2-49-15,-7 1-54 0,1 3-34 0,-2 0-15 0,0 0-1 16,0 0 5-16,0 0 10 0,0 25 0 16,0-25-3-16,0 27 3 0,0-10 1 0,0 3 0 15,0 1-6-15,0 2-47 0,0-1-53 0,0-1-56 16,0 0-62-16,0-1-38 0,0-1-48 0,0-2-58 15,0-3-134-15,0-1-199 0,0-4 97 0</inkml:trace>
  <inkml:trace contextRef="#ctx0" brushRef="#br0" timeOffset="-123785.33">12333 7434 2953 0,'24'-14'3'0,"-13"0"1"0,-4 3 1 15,-7 3 3-15,11-1-11 0,-11 2-28 0,6 2-69 16,-6 2-100-16,0 3-118 0,0 0-171 0,0 0-154 16,0 0 96-16</inkml:trace>
  <inkml:trace contextRef="#ctx0" brushRef="#br0" timeOffset="-123537.74">12591 7335 3915 0,'9'-8'43'0,"-2"4"20"15,0 1 7-15,-2 0 1 0,-2 1-43 0,-3 0-20 16,0 2-7-16,0 0 2 0,0 0-6 0,0 0 17 16,0 19-1-16,0-19-1 0,0 25 0 0,-19-9-10 15,19 4-5-15,0 4 1 0,-13-1 3 0,13 5-2 16,0 2 3-16,0-1-32 0,0 2-46 0,0 1-65 15,0 0-73-15,0 0-48 0,0-2-42 0,0 0-46 16,17-1-78-16,-17-2-204 0,0-2-48 16,0-6 107-16</inkml:trace>
  <inkml:trace contextRef="#ctx0" brushRef="#br0" timeOffset="-123105.23">12499 7626 3660 0,'0'-9'41'0,"16"1"35"0,-16 1 14 16,0 1 6-16,14-1-40 0,-14 3-40 0,0 1-16 16,0 2-7-16,0 1 1 0,0 0 0 0,-20 0-13 15,20 0-37-15,-27 18-31 0,13-18-37 0,-3 17-31 16,2-17-5-16,-1 23-8 0,2-10 11 0,0 1 36 16,5-2 33-16,9 2 35 0,-11-1 26 15,11 0 10-15,0-1 11 0,0-1 5 0,0-1 3 16,20-1 28-16,-20-2 22 0,28 0 17 0,-9-4 17 15,4-1-21-15,-1-1-19 0,4-1-19 0,1 0-19 16,-4 0-8-16,3-16-6 0,-2 16-25 0,1-18-15 16,-5 18-11-16,-3-24-18 0,3 9 8 0,-5-1 14 15,-1-2 14-15,-3-3 18 0,0 1 18 0,0-2 4 16,-3 0 34-16,3-1 40 0,-7 0 47 0,7 2 72 16,-6 2 37-16,4 1 16 0,-4 1 8 0,3 2-26 15,-2 1-13-15,-3 3-3 0,0 1-15 0,2 3-31 16,-2 1-57-16,-3 1-59 0,1 3-44 0,1 1-25 15,-2 1-9-15,0 0 9 0,0 0 0 16,0 21 7-16,0-21 6 0,0 34 7 0,0-12 0 16,0 3-6-16,0 5-3 0,0 1-54 0,-14 1-38 15,14 0-45-15,0-1-50 0,0-1-21 0,0-2-49 16,0-1-45-16,0-2-59 0,0-1-45 0,0-3-82 16,0-2-173-16,0-5-15 0,-8-3 112 0</inkml:trace>
  <inkml:trace contextRef="#ctx0" brushRef="#br0" timeOffset="-122118.91">12709 7645 2865 0,'0'-8'25'0,"0"1"24"0,17 2 11 0,-17 1 5 16,0-1-27-16,0 1-21 0,0 1-16 0,0 3-7 16,0 0 2-16,0 0-5 0,0 0 4 0,0 0-12 15,-17 17-20-15,17-17-14 0,-19 17-19 0,19-17-8 16,-23 22 2-16,23-10-2 0,-22 0-2 0,13 1 14 15,9-1 11-15,-11 1 12 0,11 0 22 0,0-2 6 16,0-1 12-16,0 0 3 0,27-1-1 0,-27-2 4 16,23-1-2-16,-23-2 0 0,28-3 2 0,-13-1-3 15,1 0 0-15,4 0 0 0,-3 0-18 0,2 0-29 16,-2 0-35-16,-2-20-56 0,1 20-48 16,-1-14-37-16,-4 14-17 0,-3-17 25 0,1 17 55 15,-4-21 65-15,1 11 60 0,-3-1 77 0,0 2 97 16,-3-1 58-16,2 1 65 0,0 0 37 0,-2 1-7 15,4 2 20-15,-4-1 6 0,3 3-12 0,-1-2-8 16,1 2-21-16,-2 0-23 0,1 1-18 0,3-1-35 16,-2 1-6-16,-2 0 0 0,2-1 10 0,-1 2 20 15,0 0-2-15,2-1-24 0,-2 1-46 0,-1 1-63 16,2 1-58-16,-3 0-29 0,0 0-26 0,0 0-9 16,2 0-4-16,-2 0-4 0,0 0 7 0,3 0-3 15,5 20-39-15,0-20-34 0,2 21-41 0,0-21-17 16,1 21 33-16,0-11 28 0,-2-10 41 15,0 12 19-15,0-12-2 0,-2 0 9 0,2 0-6 0,-3 0 16 16,3-20 21-16,-4 20 4 0,3-27 1 16,-3 11 4-16,-2-1-3 0,-3 0-2 0,0 0 13 15,0 0 0-15,0 2 4 0,0 1-1 0,0 1-3 16,-17 2-5-16,17 1-5 0,0 3-5 0,-14 1-4 16,14 2-19-16,-16 4 0 0,16 0 4 0,-20 0-4 15,8 0 9-15,-2 0-2 0,-2 23-5 0,2-23 4 16,0 23 9-16,3-9 6 0,0 0 4 0,-1 2-1 15,6-1 2-15,-2 0 0 0,5-1-2 0,0 0-1 16,1 1-17-16,2-1-15 0,0-1 2 0,0-1-6 16,0-1 14-16,22 0 12 0,-22-3 2 15,25-1 8-15,-10-1 1 0,1-2 5 0,4-1-1 16,-3-3 2-16,3 0 3 0,0 0 1 0,1 0 1 16,-4 0-3-16,1-22-1 0,-2 22-1 0,-2-17 8 15,-2 17 11-15,1-20 8 0,-7 20 14 0,5-21-1 16,-7 11 0-16,4 0-1 0,-5 0-1 0,-1 1 1 15,-1 0-1-15,1 0-2 0,-2 1-5 0,0 1-2 16,0 2-6-16,0 0-9 0,0 2-5 0,0 0-10 16,0 2-5-16,0 0 0 0,0 1-8 0,0 0-2 15,0 0-1-15,0 0 1 0,0 0 8 0,0 0 3 16,0 17 6-16,0-17-1 0,0 17-3 16,0-5-16-16,0 1-25 0,0 4 0 0,0-1-13 15,0 1 4-15,0 1 3 0,0 0-13 0,0 0 4 16,0-1 5-16,0 0-1 0,0-1 15 0,0-1 2 15,23-2 4-15,-23 0 15 0,13-3 2 0,-13-2 2 16,9-2 11-16,-9-1 5 0,0-1 4 0,9-4 9 16,-9 0-2-16,0 0-6 0,0 0-14 0,0 0-10 15,0-19-5-15,0 19 3 0,-23-25 11 0,23 8 6 16,-20-2 6-16,20-4 3 0,-27 1-4 0,27-1 16 16,-18-2 15-16,18 1 10 0,-16 0 19 0,16 1-11 15,0 1-15-15,0 0 3 0,0 3-2 16,0 1 6-16,27 1-5 0,-27 4-14 0,24 1-17 0,-8 3-13 15,4 1 2-15,-3 3-6 0,3 5 0 16,1 0 2-16,-1 0-1 0,0 0 3 0,0 28 0 16,0-12-14-16,0 3-35 0,-2 4-31 0,-1 4-47 15,-3 0-52-15,1 3-49 0,-6-1-60 0,-2 1-62 16,0-1-67-16,-5 1-138 0,-2-5-170 0,0-2 112 16</inkml:trace>
  <inkml:trace contextRef="#ctx0" brushRef="#br0" timeOffset="-121897.83">13636 7286 3870 0,'20'-23'19'0,"-5"4"48"0,-1 2 24 16,-1 3 9-16,-2 0-16 0,-7 4-56 0,-2 5-29 15,-2 4-10-15,0 1-3 0,0 0 13 0,0 23 2 16,0-4 2-16,0 5 1 0,0 7-7 0,0 6-2 15,0 6-39-15,0 3-47 0,0 3-43 0,0 1-48 16,0-1-19-16,0 0-25 0,0-2-33 0,0 0-36 16,-16-3-77-16,16-1-141 0,0-6-153 0,0-5 90 15</inkml:trace>
  <inkml:trace contextRef="#ctx0" brushRef="#br0" timeOffset="-121134.93">13862 7519 2774 0,'8'-21'25'0,"5"1"35"16,-7 3 19-16,1 4 5 0,-2 0-25 0,-5 4-39 15,0 1-17-15,0 5-6 0,0 2 1 0,-23 1 1 16,23 0-16-16,-27 0-19 0,27 21-14 0,-29-21-22 16,12 24 0-16,1-9 2 0,4 0-2 0,0 0 18 15,4 0 11-15,8 0 17 0,-14-2 15 16,14-1 7-16,-8-2 3 0,8-3 3 0,0-1 2 15,0-2 10-15,0-4 3 0,0 0 6 0,0 0-1 16,0 0-8-16,23 0-2 0,-23 0 7 0,22 0 12 16,-8-15 7-16,0 15 6 0,2-14-9 0,-2 14-5 15,-2-13-5-15,0 13 0 0,-4-13 12 0,3 13-2 16,-5-10 3-16,2 10-5 0,-3-6-12 0,-2 6-11 16,-2 0-8-16,1 0-9 0,-2-4-4 0,0 4 6 15,0 0 3-15,0 0 0 0,0 0 3 0,0 0 0 16,0 20-4-16,0-20 4 0,0 14-4 0,0-14 0 15,0 17 3-15,-13-17 0 0,13 16 3 0,0-8-7 16,0-1 1-16,0 2 0 0,0-5 0 0,0 1 7 16,0 0-2-16,0-2 5 0,0-2 5 15,0-1 1-15,0 0 26 0,0 0 12 0,19 0 19 16,-19 0 18-16,12 0 1 0,-12-21-6 0,13 21-16 16,-13-14-17-16,18 14-9 0,-10-17-2 0,0 17 7 15,-3-15 5-15,1 15-12 0,2-15-5 0,-5 15-7 16,-2-9-12-16,1 9-9 0,-1-4-6 0,1 4-14 15,-2-3-2-15,0 3-7 0,0 0-5 0,0 0 8 16,0 0 4-16,0 0 12 0,0 20 3 0,0-20 1 16,0 18-1-16,0-18-3 0,-12 23-7 0,12-11-11 15,0 2-12-15,0-3-6 0,0 1 10 0,0-1 10 16,0-4 8-16,0 3 8 0,0-4 6 0,0-2 2 16,0-1 5-16,0-2 2 0,0-1-5 15,17 0 1-15,-17 0 13 0,17 0 18 0,-6 0 13 16,-2-18 14-16,5 18-5 0,0-13 1 0,-2 13 4 15,-2-17 0-15,0 17 8 0,3-17-2 0,-7 7-2 16,3 0-1-16,-1 0-10 0,0 0-4 0,-2 0-3 16,2 0 3-16,-4 0 7 0,1 1-6 0,1 1-1 15,-1-1-9-15,0 2-3 0,-1 1-4 0,-1 3-15 16,-1-2-14-16,0 4-17 0,-2 0-6 0,1 1-6 16,-1 0 0-16,2 0 12 0,-2 0 0 0,0 17 4 15,0-17 10-15,0 23-12 0,0-7 2 16,0 3 1-16,0 2-1 0,0 3-2 0,0-1-10 15,0 0-22-15,-21 0-32 0,21 0-18 0,-17-2-29 16,17-1-14-16,-23-2-27 0,14 0-40 0,-2 0-31 16,-5-4-46-16,6 0-24 0,0-2-23 0,-1 0-43 15,0-2-89-15,4-3-146 0,-3-1 8 0,7-4 111 16</inkml:trace>
  <inkml:trace contextRef="#ctx0" brushRef="#br0" timeOffset="-120717.92">14336 7583 3199 0,'12'-7'48'0,"-1"-1"46"0,-5 1 56 0,0 1 56 15,2-3-6-15,-6 5-16 0,-1 1-38 16,-1 2-45-16,0 1-39 0,0 0-31 0,0 0-20 16,0 0-9-16,0 0-6 0,0 0-6 0,0 0 3 15,0 0-6-15,2 0 4 0,-2 0 2 0,3 0-1 16,-3 0 3-16,0 0 1 0,3 13 2 0,0-13 2 15,-1 0 1-15,-1 10-1 0,2-10 3 0,1 0 0 16,-1 8 5-16,-3-8-4 0,3 0-22 0,0 0-8 16,3 0-4-16,0-19 2 0,0 19 21 0,4-22 6 15,-1 9 3-15,0-4-3 0,2 3 0 0,-1-1 2 16,-4 1-2-16,-2 1 0 0,3 1 6 16,-1 3-1-16,-5-2 7 0,1 4 2 0,0 1-6 15,1 1-2-15,-3 1-9 0,0 2-2 0,0 2 1 16,0 0-2-16,0 0 2 0,0 0 2 0,-28 19-6 15,28-19-21-15,-28 25-12 0,9-8-10 0,-3 3-13 16,4 1 11-16,2 0-14 0,-2 3-3 0,4-1-13 16,0 2-4-16,3-1 0 0,11-1-21 0,-8 1-5 15,8-2-17-15,0 0-7 0,0-2-2 0,0 0 2 16,19-3 4-16,-19-2-5 0,24 0-10 0,-24-4-4 16,30-1-24-16,-18-4-39 0,7-2-50 0,-3-3-108 15,-4-1-81-15,2 0 75 0</inkml:trace>
  <inkml:trace contextRef="#ctx0" brushRef="#br0" timeOffset="-120378.02">14597 7510 2816 0,'14'-15'50'15,"-1"-1"37"-15,0 2 60 0,-1 4 49 0,-2-1-4 16,0 1 1-16,-2 1-40 0,-2 4-47 0,-2 1-44 16,-3 1-42-16,-1 1-22 0,0 1-10 0,0 1-2 15,0 0 4-15,0 0 1 0,0 0 6 0,0 0 0 16,0 24-2-16,-17-24 5 0,17 24-1 0,0-8-3 15,-19 0 1-15,19 2 0 0,0 0 3 16,0 0 3-16,0 0-3 0,0 0-3 0,0 1-33 0,0-3-8 16,0 0-9-16,0-2-14 0,17-2 15 15,-17-2 0-15,0-1 5 0,0-4 20 0,14 0 15 16,-14-4 10-16,0 0 2 0,0-1-25 0,0 0-15 16,5 0-17-16,-5 0-5 0,0-18 17 0,0 18 13 15,6-18 15-15,-6 18 8 0,0-22 5 0,2 9 3 16,-1-1-1-16,-1 1 0 0,2-1 1 0,1 1-2 15,-1-2 3-15,1 2-1 0,5-2 0 0,-2 0 0 16,5 0-2-16,1 0-1 0,-4 1 2 0,6 0-3 16,1 2-15-16,1 0-45 0,1 4-55 0,-3 0-76 15,0 3-80-15,-2 3-81 0,1 2-120 0,-4 0-136 16,2 0 97-16</inkml:trace>
  <inkml:trace contextRef="#ctx0" brushRef="#br0" timeOffset="-120042.92">15054 7229 3354 0,'14'-23'41'15,"0"3"63"-15,0 3 62 0,-3 1 33 0,3 1-27 16,-3 4-56-16,-8 5-62 0,2 3-41 0,-5 2-13 16,0 1-18-16,0 0 1 0,0 0 3 0,0 0 7 15,0 0 10-15,0 18 1 0,-23-18 5 0,23 26-6 16,-21-10 1-16,7 3-3 0,0 4 2 15,-1-1-5-15,1 3-1 0,-3 1 7 0,1-2-2 16,2 0 5-16,-1-1-5 0,-1-1-4 0,2-2 0 16,0-2-1-16,4-3 4 0,3-2-4 0,0-2-4 15,2-3 2-15,3-1 4 0,2-2-1 0,0 0 8 16,0 0-2-16,0 2 1 0,28 0 12 0,-28 1 9 16,30 0 5-16,-15 1-2 0,-1 0-8 0,0-1-16 15,-3 0-5-15,-11 0-2 0,14-1 3 0,-14 2-2 16,0 1 3-16,0 2-1 0,0-1-50 0,-19 3-46 15,19 2-74-15,-37 1-79 0,11-3-61 0,-7 3-95 16,-4-2-185-16,-5-1-243 0,-5-3 109 16</inkml:trace>
  <inkml:trace contextRef="#ctx0" brushRef="#br0" timeOffset="33713.62">12403 8554 1578 0,'14'0'18'0,"-14"0"10"0,0 0 3 16,19 0 14-16,-19 0 3 0,11 0 6 0,-4 0 19 15,4 0 5-15,-1 0-1 0,-1 0-4 0,5 0-9 16,3 0-4-16,0 0 3 0,8 0-6 0,-3 0 0 16,6-10-6-16,0 10-10 0,4 0 2 0,4 0-4 15,4 0 5-15,1 0-3 0,-1 0 5 0,3 0-1 16,2 0 1-16,-1 0-1 0,-1 0-9 16,-4 0-1-16,0 14-8 0,-3-14-6 0,-4 0-6 15,-2 0-1-15,-5 0-4 0,-4 0 2 0,-5 0 1 16,-4 0-6-16,-4 0-4 0,-2 0-8 0,-3 0-2 15,-3 0-10-15,0 0-3 0,0 0-1 0,0 0 5 16,-28 0 4-16,11 0-10 0,-8 0-17 0,-3 0-20 16,-7 0-10-16,-4-13 4 0,-4 13 4 0,-1 0 4 15,-3 0 1-15,2 0 1 0,7 0-1 0,-3 0 0 16,7 0 4-16,5 0 9 0,1 0 14 0,6 0 8 16,2 14 14-16,4-14-1 0,5 0 2 0,4 12-3 15,2-12 3-15,0 0 0 0,-1 0 22 0,6 7 20 16,0-7 4-16,0 0 10 0,0 0-16 15,17 0-1-15,-17 0 1 0,27 0 3 0,-10 0 10 16,1 0 3-16,9 0 4 0,-2 0 0 0,1 0-8 16,5 0-9-16,3 0-6 0,0 0-10 0,0 0 1 15,-3 0-2-15,2-11 0 0,-3 11 2 0,-1 0-3 16,-1 0-1-16,-5-8-7 0,-1 8-1 0,-3 0-4 16,-5 0-7-16,-7-4-2 0,1 4-28 0,-3 0-19 15,-5-1-1-15,0 1 1 0,0-2 20 0,-28 1 9 16,28 0-9-16,-36-1-10 0,8 0-10 0,-3 0-6 15,-1-1 5-15,-4-1-2 0,-3 0 0 0,3 1 6 16,1 0 2-16,-1 0 13 0,5 1 7 16,6 1 12-16,2 0 0 0,4 1 3 0,4 0 3 15,2 0-4-15,10 0 12 0,0 0 17 0,3 0 15 16,0 0 11-16,0 0-2 0,22 0-7 0,-22 12 8 16,34-12 2-16,-11 0 11 0,2 0 13 0,1 11-6 15,4-11 1-15,-1 0-6 0,1 6-17 0,-2-6-10 16,1 0-11-16,-4 5-5 0,0-5-4 0,-3 0-1 15,1 0 3-15,-4 0 1 0,-4 0 5 0,-4 0-8 16,-3 0 0-16,0 0-9 0,-4 0-18 0,-2 0-10 16,-2 0-9-16,0 0-6 0,-22 0 0 0,22 0-3 15,-29 0-17-15,7 0-11 0,-3 0-8 0,-1-13-2 16,-4 13 6-16,-1 0 7 0,2 0 4 0,4 0 17 16,1-6 12-16,3 6 8 0,5 0 16 15,5 0 5-15,0 0 9 0,8 0 14 0,3 0 10 16,0 0-4-16,0 0-6 0,0 0-9 0,31 0-10 15,-31 0 2-15,33 13-2 0,-10-13-15 0,-1 0-29 16,4 12-70-16,-2-12-134 0,2 11-153 0,-6-11-90 16,2 8 69-16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07T03:10:52.6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5204 4387 1851 0,'0'0'18'0,"-16"0"4"0,16 0 18 0,0 0 28 16,0 0 4-16,0 0 29 0,0 0 10 0,0 0-4 16,0 0 2-16,0 0-8 0,0 0-9 0,0 0-3 15,0 0-9-15,0 0-9 0,0 0-11 0,0 0-7 16,0 0-8-16,0 0-2 0,0 0 4 16,0 0-1-16,0 0-2 0,0 0 0 0,0 0-5 15,0 0-4-15,0 0 1 0,0 0-9 0,0 0-2 16,0 0 0-16,0 0 7 0,0 0 18 0,0 0 23 15,0 0 17-15,0 0 11 0,14 0 1 0,-14 0-8 16,22 0-11-16,-2 0-11 0,4 0-7 0,7 0-1 16,8 0-6-16,2 0-12 0,12 0-5 0,2 0-5 15,5 0 0-15,8 0 12 0,2 0 5 0,8 0-4 16,4 0 4-16,3 0-15 0,9 0-17 0,8 0-11 16,7-14-11-16,1 14 12 0,8 0 26 0,0 0 11 15,6 0 4-15,3 0-3 0,-4 0 0 16,-7 0 15-16,2 0 10 0,-6 0 11 0,-9 0 23 0,-10 0 30 15,-8 0 44-15,-10 0 22 0,-6 0-8 16,-13 0-23-16,-6 0-40 0,-8 0-21 0,-3 0-15 16,-10 0-6-16,-6 0-5 0,-2 0-13 0,-9 0-13 15,-1 0-17-15,-6 0-14 0,-2-10-12 0,1 10-6 16,-2 0-6-16,-2 0-2 0,0 0-2 0,0 0-8 16,0 0 0-16,0 0 1 0,0 0-5 0,0 0 0 15,0 0-47-15,0 0-50 0,0 0-64 0,0 0-96 16,0 0-66-16,0 0-69 0,0 0-44 0,0 0-32 15,0 0-50-15,0 0-50 0,0 0-34 0,-14 0-121 16,14 0-99-16,0 15 166 0</inkml:trace>
  <inkml:trace contextRef="#ctx0" brushRef="#br0" timeOffset="827.22">9126 4364 1538 0,'0'9'32'0,"0"-9"14"15,0 6 25-15,0-6 36 0,0 3 12 0,0-2 25 16,0-1 21-16,0 1-9 0,0 0-6 0,-15 0-15 16,15 0-17-16,0 0-4 0,-20-1-22 0,20 0-7 15,-13 1-14-15,13 0-7 0,0-1-2 0,-9 2-3 16,9-2 5-16,0 0 10 0,0 1 20 0,0 1 19 15,0-2 21-15,0 0 18 0,0 0 8 0,0 0-13 16,0 0-18-16,30 0-32 0,-9 0-24 0,10 0 7 16,10 0 0-16,10 0 26 0,13-16 12 0,7 16 9 15,8 0 14-15,11-16-13 0,9 16-26 0,13-15-41 16,17 6-31-16,8 3-18 0,5-1 22 16,12-1 24-16,9 1 14 0,11 1 30 0,3 0-1 15,1 2 1-15,-7 0-3 0,-8-2-16 0,2 2-3 16,-2 0-2-16,-7 1 5 0,-8-3-6 0,-5 2-5 15,-13-2 8-15,-9-1 5 0,-11 1 0 0,-7-1-3 16,-18 1-20-16,-10 0-25 0,-13 0-15 0,-16 2-14 16,-8-1-6-16,-10 3 0 0,-5 0-7 0,-8 0-1 15,-8 1-12-15,-1 0-23 0,-6 1-26 0,0 0-62 16,0 0-93-16,0 0-105 0,-31 18-118 0,31-18-62 16,-37 19-41-16,15-5-48 0,-8 0-44 0,-1 3-180 15,-4 1-158-15,-7 1 177 0</inkml:trace>
  <inkml:trace contextRef="#ctx0" brushRef="#br0" timeOffset="1797.12">1539 5079 1863 0,'14'-3'31'16,"-14"2"18"-16,9 1 12 0,-9-2 21 0,5 2-1 15,-5 0 17-15,3-1 19 0,-3 1 21 0,5 0-2 16,-5 0 2-16,0 0 3 0,0 0-2 0,0 0 5 15,0 0-1-15,0 0 4 0,0 0 3 0,0 0 9 16,0 0 0-16,0 0-4 0,0 0-6 0,0 0-9 16,0 0-5-16,0 0-6 0,0 0 1 0,0 0-5 15,0 0-14-15,0 0-15 0,0 0-28 0,0 0-33 16,0-10-13-16,23 10-10 0,-23 0-8 0,33-10 10 16,-4 10 10-16,5-7 16 0,8 7 13 0,8-6 27 15,11 3 8-15,4 1 28 0,6-1 23 0,7 2-7 16,1-1 9-16,6 0-25 0,-1 1-40 15,6 0-29-15,6 1-33 0,10 0-18 0,10 0 14 16,7 0 35-16,7 0 28 0,5 0 21 0,0 0 10 16,-6 0-18-16,-5 0-7 0,-10 0-7 0,-7 0 8 15,-6 11 6-15,-8-11 11 0,-6 0 8 0,-2 0 3 16,-6 0 15-16,-4 0 0 0,-11 0-5 0,-7-16-10 16,-12 16-19-16,-9 0-21 0,-7-14-12 0,-12 14-19 15,-3 0-15-15,-3-8-8 0,-6 8-9 0,-4 0-2 16,1-6-6-16,-2 6 2 0,0 0-3 0,0 0-1 15,0 0 1-15,0 0-3 0,0 0-3 0,0 0-25 16,0 0-54-16,0 0-63 0,0 0-88 16,0 0-94-16,0 0-121 0,0 0-125 0,0 0-66 15,0 0-34-15,0 0 17 0,0 0 74 0,0 0-5 16,0 16-99-16,0-16-136 0,0 15 117 0</inkml:trace>
  <inkml:trace contextRef="#ctx0" brushRef="#br0" timeOffset="4323">6612 5093 1428 0,'9'0'32'16,"-4"0"14"-16,1 0-2 0,-4 0 6 0,-1 0-30 15,-1 0-6-15,0 0 37 0,0 0 33 0,0 0 33 16,0 0 12-16,0 0-3 0,-17 0-24 0,17 0-13 16,0 0-1-16,0 0-7 0,-14 0 8 0,14 0 4 15,0 12 5-15,0-12 9 0,-11 0 3 0,11 0-3 16,0 0 1-16,0 0-5 0,0 0-6 0,0 0-3 16,0 0-6-16,0 0-17 0,0 0-2 0,0 0-6 15,0 0-1-15,0 0 8 0,0 0-10 0,0 0-7 16,0 0-15-16,0 0-15 0,27 0-9 15,-12 0-3-15,7 0 11 0,4 0 19 0,7 0 17 16,10 0 9-16,7 0-3 0,11 0-14 0,5 0-4 16,10 0-7-16,11 0 4 0,6 0-4 0,7 12-12 15,12-12-11-15,12 0-13 0,14 0-5 0,12 0 0 16,15 11 4-16,6-11 1 0,12 7 10 0,6-2 15 16,10 0 9-16,3-1 4 0,-10-1 0 0,-7 0-3 15,-7 0-1-15,4-1 18 0,-5-2 7 0,-8 0 1 16,-12 0 13-16,-11 0 12 0,-2 0 2 0,-10 0 22 15,-9 0-1-15,-8-15-12 0,-15 15-7 0,-9 0-23 16,-7-15-19-16,-9 15-22 0,-4-10-4 16,-14 10-17-16,-7 0-7 0,-11-9-7 0,-9 9-13 0,-9 0-13 15,-9 0-125-15,0 0-62 0,-11 0-46 16,-3 0-56-16,0 0 57 0,0 0-20 0,0 17-62 16,-31-17-39-16,12 17-75 0,-7-4-142 0,-7 0-246 15,-7-13 112-15</inkml:trace>
  <inkml:trace contextRef="#ctx0" brushRef="#br0" timeOffset="5498.05">1497 5846 2155 0,'0'0'19'0,"0"0"3"0,0 0 0 0,0 0 5 15,0 0-8-15,0 0 13 0,0 0 21 16,0 0 13-16,0 0 9 0,0 0 0 0,0 0-10 0,0 0-12 16,0 0-15-16,0 0-11 0,0 0-8 15,0 0 6-15,0 0 11 0,0 0 16 0,20 0 16 16,-20 0 9-16,0 0 5 0,22 14 1 0,-22-14 3 16,25 0-2-16,-11 0-2 0,3 0 3 0,2 10 4 15,7-10 1-15,-3 0 1 0,5 0 1 0,11 0-4 16,0 0 0-16,9 0-7 0,3 0-3 0,5 0-4 15,11 0 1-15,0 0 1 0,7-15 1 0,2 15-3 16,6 0-14-16,-2-15-11 0,11 15-22 16,2-12-14-16,8 12 1 0,9-9-10 0,15 9-2 15,10-11 1-15,4 5-8 0,17 3 13 0,7-2-6 16,12 0-7-16,5 1 7 0,0-2-7 0,3 0 7 16,2 1 11-16,7-2-8 0,7-1 14 0,-2 1 5 15,-1-1-1-15,4 0 10 0,8 0-10 0,6-2-9 16,-3-1 1-16,-1 1-5 0,4-1 2 0,11 1 5 15,-4-2 5-15,1 1-3 0,-5-1-2 0,2 1-1 16,4 1-1-16,-4 1 14 0,-6 0 2 0,-7 2 3 16,-1 1 2-16,3 2 2 0,-12 1 28 0,-13 2 13 15,-14 0 17-15,-7 1 12 0,-15 0-19 0,-12 0-2 16,-17 0-25-16,-19 0-23 0,-16 0-9 0,-12 0-22 16,-18 0-8-16,-11 0-5 0,-14 0-11 15,-10 0-40-15,-10 0-30 0,-6 0-34 0,-2 0-59 16,0 13-35-16,-28-13-46 0,9 16-60 0,-4-6-49 15,-5 3-64-15,-6-1-76 0,-2 4-124 0,-6-2-260 16,-3-2 119-16,5 0 159 0</inkml:trace>
  <inkml:trace contextRef="#ctx0" brushRef="#br0" timeOffset="15078.67">18063 2610 3198 0,'0'0'2'0,"17"0"11"0,-17 0 18 0,0 0 24 16,0 0 21-16,15 0 14 0,-15 0 12 0,0 0-5 15,0 0 9-15,0 0 1 0,11 0-10 0,-11 0-6 16,0 0-25-16,0 0-26 0,0 0-40 0,3 0-14 16,-3 0-7-16,0 0-4 0,0 0 18 0,0 0-2 15,0 0 3-15,0 0 6 0,0 20 3 0,0-20 1 16,0 19 1-16,0-8-5 0,0 2-2 16,-15-2-26-16,15 1-17 0,0 0-20 0,-17-2-14 15,17-1 5-15,-13-3-3 0,13 0 7 0,-18-2 0 16,5-4 2-16,1 0 6 0,-2 0-1 0,1 0 11 15,-2-26 18-15,1 26 14 0,-3-28 20 0,4 13 12 16,-1-1 17-16,4 1 28 0,3 1 22 0,0 1 19 16,3 2-8-16,4 2-23 0,0 1-21 0,0 2-25 15,0-2-6-15,0 3-13 0,21 1-12 0,-21 1-33 16,23 1-32-16,-23 2-33 0,28 0-42 0,-14 0-39 16,3 0-52-16,0 23-56 0,0-23-104 0,-1 26-195 15,1-12-42-15,-8 3 93 0</inkml:trace>
  <inkml:trace contextRef="#ctx0" brushRef="#br0" timeOffset="15658.01">17948 3160 3097 0,'12'0'17'0,"-12"0"39"0,11 0 42 15,-6 0 46-15,4 0 30 0,-6-18-3 0,3 18-16 16,2 0-23-16,-8-12-16 0,2 12-19 0,1 0-13 16,-3-10-17-16,4 10-27 0,-4 0-15 0,2 0-22 15,-2-6-7-15,0 6-8 0,0 0-2 0,2 0 6 16,-1 0 3-16,-1 0 4 0,2 16 2 15,1-16-1-15,5 18 0 0,-5-18 0 0,-2 25-1 16,4-10 4-16,3 2-2 0,-5-1-7 0,-3 0-18 16,0-2-21-16,0 1-21 0,0-2-15 0,0-3 3 15,0 0-7-15,-19-1-5 0,19-3-4 0,-26-2-14 16,9-2-6-16,0-2-3 0,-5 0 4 0,-1 0 22 16,-7-19 30-16,4 19 27 0,1-27 24 0,-2 11 12 15,9-1 20-15,1-1 20 0,4 2 13 0,1-1 13 16,10 2-5-16,2 1-11 0,0 3-11 15,0-1-16-15,0 1-13 0,27 2-8 0,-27 1-4 16,31 2-4-16,-11 3 2 0,-1 0-38 0,2 3-49 16,-1 0-64-16,-2 0-89 0,0 0-72 0,-4 23-141 15,-1-23-253-15,-4 18 50 0,-9-18 112 0</inkml:trace>
  <inkml:trace contextRef="#ctx0" brushRef="#br0" timeOffset="19893.25">18465 1955 2228 0,'0'-3'35'16,"0"1"27"-16,-16 0 32 0,16 1 25 0,0-1-5 16,0 1 5-16,0 0 1 0,0-1 15 0,0 2 7 15,0-1 15-15,0 1 10 0,0 0 4 0,0 0 4 16,0 0-9-16,0 0-15 0,0-1-21 0,13 1-24 15,-13 0-19-15,0 0-18 0,0 0-13 16,0 0-7-16,7 0-1 0,-7 0 0 0,0 0 6 16,0 0-3-16,0 0-2 0,0 0-8 0,0 0-12 15,5 0-3-15,-5 0-21 0,0 0 1 0,0 0-16 16,0 0 3-16,0 0 4 0,0 0 2 0,0 17 33 16,0-17-2-16,0 23 3 0,0-5-3 0,0 2-19 15,0 5-4-15,0 4 15 0,0 2 17 0,0 4 6 16,0 1 14-16,0 3-8 0,0 2-13 0,0 5-1 15,0 1 0-15,0 4 14 0,0 2 7 0,0 7 13 16,0 5 8-16,-17 4-4 0,17 6 29 0,-12 2 28 16,12 2-6-16,-14 1-6 0,3-2-28 15,8-3-39-15,-10-3-9 0,8-3-8 0,-5-5-12 16,3-8-1-16,0-2-10 0,-1-4 1 0,-1-5 0 16,4-4-5-16,-3-6 7 0,5-6 0 0,0-6-1 15,0-1 0-15,-2-9 5 0,5-3-6 0,-3-5 4 16,3-2 3-16,0-3-1 0,-1 0-2 0,1 0 5 15,0 0-35-15,-4 0-133 0,3-17-160 0,-2 17-163 16,-2-20-103-16,2 6-30 0,0-3-50 0,0-1-90 16,-5 0-358-16,6-3 148 0,-1 4 208 0</inkml:trace>
  <inkml:trace contextRef="#ctx0" brushRef="#br0" timeOffset="20857.66">18263 3517 2000 0,'3'-2'3'0,"3"1"-3"15,-6-1 1-15,6 0 12 0,-4-1 18 0,1 0 34 16,2 1 30-16,-1 0 19 0,-1 0 5 0,-1 1-2 16,1-2-4-16,-3 1-7 0,3 0-2 0,0-1 3 15,-1 1 2-15,-2 1 5 0,3-1 3 0,0 0-9 16,-3 0 0-16,0 1-10 0,5-1-8 15,-5 1 6-15,3 0 0 0,-3-1 5 0,3 1 0 0,-1 1-6 16,-1-1-8-16,-1 1 1 0,3 0-4 16,-3 0-4-16,5 0-2 0,-5 0 3 0,0 0 8 15,3 0 3-15,-3 0 12 0,0 0-3 0,0 0 9 16,0 0 5-16,0 0-18 0,0 0-3 0,0 0-25 16,0 0-17-16,0 0-7 0,0 0-13 0,0 0 44 15,0 0 33-15,0 0 41 0,0 25 26 0,-17-7-23 16,17 5-22-16,0 6-36 0,-19 4-17 0,19 6-15 15,-20 6-10-15,12 4 1 0,-3 2-9 0,-3 2-11 16,5 0-2-16,-6 1-6 0,4 0-11 0,-3-3 1 16,0-1-7-16,8-1-1 0,-4-3-3 15,6-5 2-15,1-2 2 0,-2-5 7 0,5-4 15 16,0-4-2-16,0-5 6 0,0-5-9 0,0-5-9 16,0-2-2-16,0-4-3 0,0-2 0 0,0-2 1 15,0-1-47-15,0 0-98 0,0 0-153 0,0 0-210 16,0 0-129-16,0-17-68 0,0 17-69 0,0-17-55 15,0 17-338-15,0-19 162 0</inkml:trace>
  <inkml:trace contextRef="#ctx0" brushRef="#br0" timeOffset="21473.75">17108 4270 3361 0,'0'0'23'0,"0"-6"41"16,0 2 55-16,19 1 56 0,-19-2 29 0,14 0 3 15,-14 0-16-15,0 1-13 0,14 1-11 0,-14 1-13 16,0-1-20-16,0 1-39 0,0 2-44 0,0-1-35 16,0 0-20-16,0 1-8 0,0 0 4 0,0 0-4 15,0 0 10-15,0 19-4 0,-16-19-1 0,16 22 4 16,0-7-6-16,-17 4 7 0,17 2-2 16,0 3-49-16,0 1-53 0,0 3-66 0,0 2-79 15,0 1-56-15,0-1-70 0,0-3-58 0,0-1-38 16,0-1-75-16,0-5-161 0,0-7 47 0,0-5 118 15</inkml:trace>
  <inkml:trace contextRef="#ctx0" brushRef="#br0" timeOffset="21618.38">17139 4147 3662 0,'19'-10'-5'0,"-7"0"1"0,-3 0 0 15,-1 4 0-15,2-1 4 0,-6 1-2 0,4 0-20 16,-5 4-38-16,-3 0-49 0,0 2-70 0,0 0-55 15,0 0-75-15,0 0-151 0,0 0-270 16,0 18 75-16</inkml:trace>
  <inkml:trace contextRef="#ctx0" brushRef="#br0" timeOffset="21853.6">17409 4211 4319 0,'8'-18'7'0,"0"18"40"0,-4-17 38 16,-1 17 42-16,4-15 26 0,-4 7-26 0,-2 8-32 16,-1-8-45-16,0 8-35 0,0 0-12 15,0 0-11-15,0 0 7 0,-17 0-1 0,17 0 6 16,-21 24 2-16,21-24-11 0,-24 30 0 0,7-9-7 16,0 4 3-16,2 4-14 0,1 2-41 0,3 5-51 15,-2 3-70-15,7 4-61 0,0 2-61 0,1 3-65 16,4-1-54-16,-2-1-73 0,1 0-189 0,0-6-73 15,2-6 123-15</inkml:trace>
  <inkml:trace contextRef="#ctx0" brushRef="#br0" timeOffset="22307.05">17456 4382 4552 0,'20'-20'17'0,"-3"1"54"0,0 3 98 0,0 0 116 16,-1 3 99-16,-4 0 24 0,2 6-40 0,-8 1-89 15,0 4-95-15,-2 0-78 0,-3 2-60 0,-1 0-29 16,0 0-15-16,0 0 35 0,0 16 22 0,0-16 8 16,0 28-4-16,-18-7-27 0,18 1-18 0,-14 6-5 15,14 5-3-15,-14 3-7 0,14 2-1 0,-21 2-1 16,21 0-1-16,-14 1 0 0,14 1-2 0,-14-4 2 16,8-3 2-16,2-2-1 0,-1-5 2 0,0-4-3 15,4-5 2-15,-4-6 6 0,4-2 8 0,-1-4 4 16,2-5-1-16,0-2-6 0,0 0-8 15,0-17-5-15,19 17-2 0,-19-35-2 0,17 11-1 16,-17-5-26-16,21-4-10 0,-8-2-8 0,-4-6-7 16,5 1 26-16,-1-1 6 0,-6 2 8 0,4 1 5 15,2 3 4-15,-6 2 2 0,4 3 3 0,-2 3 5 16,1 3-1-16,-1 3 6 0,4 1 15 0,-4 1 10 16,2 4 12-16,4 0 13 0,-2 3-9 0,-2 2-7 15,-1 3-11-15,0 1-23 0,-4 2-9 0,3 1-7 16,-4 3-11-16,1 0 2 0,0 0-5 0,-1 0-1 15,0 0 10-15,1 23 2 0,-3-23 2 0,0 27 4 16,2-9-17-16,-5 2-40 0,0 3-36 16,0 1-65-16,0 0-76 0,-22 0-64 0,22 2-70 15,-25-2-40-15,8 0-6 0,-5-1-2 0,1-2-30 16,-6-1-57-16,1-3-97 0,-7-2-259 0,5-7-4 16,-4-4 162-16</inkml:trace>
  <inkml:trace contextRef="#ctx0" brushRef="#br0" timeOffset="23278.28">18997 2090 2942 0,'8'0'1'0,"-8"0"0"0,12 0 0 0,-7 0 4 16,1 0 5-16,0 0 2 0,-4 0 5 0,1 0-1 15,-3 0-7-15,5 0 3 0,-5 0 8 0,1 0 4 16,1 18 4-16,-1-18 1 0,1 13-11 15,-2-13-5-15,3 21-4 0,-3-8-5 0,0 0-2 16,0 0 1-16,0 1-3 0,0 0 0 0,0-1 5 16,-17-2-3-16,17 1-2 0,-19-3-18 0,19-1-29 15,-25-3-20-15,8-2-22 0,0-3-1 0,-1 0 15 16,-10 0 12-16,6-18 23 0,-3 18 20 0,2-27 12 16,1 11 21-16,4-3 18 0,4 1 26 0,0-2 22 15,7 2 15-15,3 1 19 0,1 1-7 0,3 1-15 16,0 2-27-16,21 2-32 0,-21 3-22 0,30 2-14 15,-8 6 1-15,4 0-5 0,-1 0-3 0,6 0-23 16,-2 21-31-16,2-21-33 0,-3 32-48 16,0-13-31-16,-9 3-54 0,1 1-93 0,-9 1-160 15,0-1-140-15,-11 0 85 0</inkml:trace>
  <inkml:trace contextRef="#ctx0" brushRef="#br0" timeOffset="23665.93">18893 2616 3545 0,'13'0'22'0,"-7"0"29"0,8 0 51 0,-8 0 66 16,5 0 42-16,-3 0 15 0,-1-17-8 16,-4 17-42-16,4 0-23 0,-4-18-17 0,0 18-33 15,-3-12-28-15,1 12-35 0,-1-10-26 0,0 10-17 16,0 0-2-16,0 0-7 0,0 0-12 0,0 0 7 15,0 0 4-15,0 0-1 0,0 0-3 0,0 21-20 16,-17-21-32-16,17 22-15 0,0-8-19 0,-14 3-5 16,14 0-5-16,-7 2-26 0,7-1-20 0,-14 2-30 15,3-3-5-15,5 0-7 0,-4-1 2 0,-2-6 14 16,-5-2 3-16,1-3 21 0,-1-5 26 0,2 0 39 16,-2 0 43-16,-1-19 36 0,1 19 43 0,3-28 41 15,2 11 45-15,0-2 49 0,7 1 35 0,-3 1 14 16,3 1-14-16,5-1-18 0,0 3-36 0,0 0-46 15,0 2-34-15,24 3-29 0,-24 0-25 16,23 1-7-16,-23 1-2 0,26 4-41 0,-8 0-47 16,-6 3-62-16,5 0-65 0,0 0-34 0,-3 22-36 15,0-22-44-15,-6 30-100 0,0-7-267 0,-2-1 38 16,-6 5 107-16</inkml:trace>
  <inkml:trace contextRef="#ctx0" brushRef="#br0" timeOffset="24050.05">18732 3239 4155 0,'18'0'-6'0,"-18"-16"6"16,13 16 6-16,-13-15 35 0,14 15 36 0,-7-20 20 15,-2 20 11-15,4-15-8 0,-5 15-8 0,0-10-11 16,-2 10-11-16,2-7-31 0,-4 7-27 0,3 0-22 15,-3 0-4-15,0 0 2 0,0 0 4 0,4 0 6 16,-4 0 3-16,0 19-2 0,0-19-4 0,0 23-6 16,0-8-22-16,0 0-19 0,0 3-32 0,0 1-24 15,0-2-23-15,-17 0-13 0,17 1 2 0,-18-4-6 16,18 0 5-16,-10-3 2 0,10-1 1 16,-16-3 13-16,4-1 20 0,4-5 30 0,-1-1 33 15,-4 0 24-15,1 0 18 0,1 0 17 0,-2-25 24 16,6 25 26-16,-1-23 33 0,2 10 26 0,4 2 9 15,2-1-6-15,0 1-20 0,0-1-23 0,0 2-33 16,28 1-22-16,-28 0-15 0,25 3-15 0,-25 0-5 16,22 2 3-16,-22 2-28 0,26 0-41 0,-14 1-62 15,-12 1-73-15,14 0-47 0,-14 0-53 0,18 19-68 16,-17-19-183-16,-1 26-169 0,0-12 94 0</inkml:trace>
  <inkml:trace contextRef="#ctx0" brushRef="#br0" timeOffset="24427.14">18707 3740 3707 0,'0'0'0'0,"22"0"-3"0,-22-18 21 16,17 18 56-16,-10 0 59 0,3-20 55 0,1 20 25 15,-8 0-14-15,4-13-38 0,-3 13-37 0,-3 0-41 16,1 0-51-16,1 0-24 0,1 0-15 0,-4 0-1 15,0 0 8-15,0 0 3 0,0 0 2 0,0 21-8 16,0-21 8-16,0 26-3 0,0-9-2 0,0 2-1 16,0 2 2-16,0 3-1 0,0 0 1 15,0 1 7-15,0 1-16 0,0 2-43 0,0 0-40 16,0-1-49-16,-21 0-42 0,21-3-9 0,0-1-10 16,-19-3 3-16,19-4 26 0,-26-5 28 0,15-3 31 15,-6-4 28-15,-2-4 25 0,2 0 23 0,0 0 23 16,-2-30 18-16,4 12 29 0,2-2 29 0,4-2 32 15,0-1 22-15,3-3 0 0,-1-1-11 0,7 2-28 16,0 0-13-16,0 1-26 0,0 0-17 0,25 3-10 16,-25 1-8-16,20 1-13 0,-4 2-31 0,-4 2-47 15,5 2-67-15,-3 0-84 0,2 4-81 0,1 2-86 16,-3 0-218-16,-2 1-128 0,4 0 113 16</inkml:trace>
  <inkml:trace contextRef="#ctx0" brushRef="#br0" timeOffset="25379.1">19668 2045 1729 0,'-3'0'37'0,"3"0"18"0,0 0 15 0,0 0 11 16,0 0-32-16,0 0 5 0,0 0 15 0,0 0 29 15,0 13 28-15,0-13 7 0,0 9-9 0,0-9-25 16,0 15-9-16,0-3-2 0,0 0-3 0,-18 4-3 15,18 3-9-15,-17 3-14 0,17 3-6 16,-15 3 5-16,15 3 1 0,-17 5 9 0,6 4 2 0,-1 4-5 16,-4 5-7-16,2 6-17 0,0 7-1 15,-1 7 3-15,1 6 2 0,1 5 7 0,-5 2-9 16,7 1-13-16,-3 5-11 0,0-1-9 0,1-1-5 16,-1-3 8-16,2 0-2 0,4-2-3 0,-1-1 5 15,4-1-10-15,-3-3-4 0,4-5-2 0,-1-4-29 16,-3-5-29-16,5-7-43 0,-3-10-55 0,-2-7-31 15,4-8-32-15,1-7-15 0,-7-7-27 0,9-8-105 16,-6-6-254-16,7-2-35 0,-4-20 82 0</inkml:trace>
  <inkml:trace contextRef="#ctx0" brushRef="#br0" timeOffset="25962.03">20346 2156 2453 0,'5'0'3'0,"1"0"9"16,-1 0 9-16,-2 0 0 0,3 0-5 0,-3-13-12 16,0 13-11-16,-1 0-2 0,1 0 0 15,-3 0 6-15,4 0-2 0,-4 0 8 0,3 18-1 16,-1-18-2-16,0 17 3 0,-2-17-6 0,3 25 3 16,-3-12-1-16,0 0 2 0,0 0 3 0,0-1 1 15,0-1-2-15,0 0-2 0,-17-2-8 0,17-1-9 16,-19-2-11-16,19-1-17 0,-31-3-16 0,14 0-16 15,-2-2-13-15,-4 0 3 0,1 0 9 0,0 0 16 16,1-19 24-16,4 19 26 0,0-15 27 0,4 15 40 16,1-15 24-16,4 15 25 0,5-15 3 0,3 15-20 15,0-13-17-15,0 13-27 0,0-12-17 16,23 6-11-16,-23 2-9 0,22 0-7 0,-22 1-11 16,26 1-20-16,-10 2-41 0,-2 0-46 0,1 0-55 15,-4 0-67-15,0 20-107 0,0-20-147 0,-2 21 41 16,-9-7 88-16</inkml:trace>
  <inkml:trace contextRef="#ctx0" brushRef="#br0" timeOffset="26218.6">20093 2770 2862 0,'14'0'-3'0,"-2"0"1"15,1 0 2-15,1 0 22 0,-2 0 31 16,1-19 29-16,-7 19 23 0,5 0-4 0,-8 0-22 16,0 0-31-16,2 0-26 0,-2 0-22 0,-3 0-10 15,3 0 3-15,-3 0-1 0,0 0 5 0,0 0 4 16,0 23-15-16,0-10-26 0,0 1-33 0,0 6-37 16,0-1-20-16,-20 2-14 0,20-1-9 0,-22 0-22 15,22 0-42-15,-25-3-64 0,6-2-105 0,2-1-126 16,0-6 37-16,-1-3 106 0</inkml:trace>
  <inkml:trace contextRef="#ctx0" brushRef="#br0" timeOffset="26334.44">19925 2885 2633 0,'0'-9'7'15,"27"-1"2"-15,-27 2-4 0,31 1 3 0,-11 0-6 16,-1-1-4-16,5 4 7 0,-2 4-5 0,3 0-4 16,-3 0-16-16,1 0-36 0,-3 0-49 0,-3 25-83 15,0-25-143-15,-3 28-228 0,-1-12-3 0,-9 4 87 16</inkml:trace>
  <inkml:trace contextRef="#ctx0" brushRef="#br0" timeOffset="26710.32">19989 3534 3207 0,'14'0'-22'0,"1"0"-9"15,-1 0-4-15,0 0 3 0,0-22 27 0,-3 22 19 16,2 0 14-16,-9 0 6 0,4-14-3 0,-5 14-11 16,0 0-17-16,-3 0-8 0,0 0-2 0,0 0 2 15,0 0 9-15,0 0-3 0,0 17-1 0,0-17 0 16,-18 20-7-16,18-6-14 0,-16 2-10 0,16 2-22 16,-15 2-19-16,15 1-16 0,-21 0-18 0,9-1-23 15,-2 1-18-15,-1-2-17 0,-1-2-22 16,0-3-9-16,1-3-18 0,-1-2 10 0,-1-3 39 0,5-5 53 15,0-1 99-15,-2 0 97 0,9 0 78 0,-3-17 42 16,3 17 7-16,2-17-24 0,3 17-29 16,0-21-12-16,0 21-13 0,0-20-18 0,25 11-24 15,-25-1-21-15,20 0-31 0,-20 10-17 0,25-11-8 16,-9 11-13-16,-2-7-2 0,-2 7-2 0,1 0-5 16,1 0-20-16,-2 17-42 0,-4-17-47 0,1 27-69 15,-4-9-95-15,2 5-195 0,-2 2-145 0,-3 1 74 16</inkml:trace>
  <inkml:trace contextRef="#ctx0" brushRef="#br0" timeOffset="27046.5">19916 4218 3757 0,'22'0'1'16,"-13"0"-9"-16,3 0-3 0,1 0-3 0,-5 0 0 15,3-17 9-15,-4 17 2 0,-2 0 0 0,-5 0-1 16,5 0 2-16,-5 0 7 0,0 0 3 0,0 0-4 16,0 22 3-16,0-22-4 0,0 25-4 0,0-11 4 15,-19 2-6-15,19 1-17 0,-14 1-23 0,14-2-33 16,-20 0-29-16,6-2-13 0,1-3-15 0,-4 0 3 16,3-4-9-16,-6 0 10 0,3-7 17 15,-1 0 19-15,-1 0 35 0,5 0 22 0,0-26 33 16,5 26 31-16,-2-30 33 0,6 12 30 0,2-1 24 15,0-1 17-15,3 2-5 0,0-2-11 0,0 2-19 16,0 1-37-16,0-1-28 0,28 3-16 0,-28 0-15 16,28 3-4-16,-11-1-4 0,-2 3-48 0,6 0-57 15,0 0-71-15,-4 2-96 0,2 0-111 0,-2 1-240 16,0-1-33-16,2-1 100 0</inkml:trace>
  <inkml:trace contextRef="#ctx0" brushRef="#br0" timeOffset="27546.07">21131 2099 3300 0,'8'0'-8'0,"-2"0"-4"0,-4 14-6 16,-1-14 0-16,-1 0 8 0,0 0 15 0,0 15 30 15,0-4 29-15,-18 4 17 0,18 3 16 0,-22 3-6 16,22 5-11-16,-29 2 5 0,10 5-10 16,2 4-12-16,0 4-7 0,-2 8-23 0,-1 4-8 15,3 10 13-15,-5 9-3 0,7 9 3 0,-2 4-4 16,1 6-12-16,1 3-3 0,1 2-3 0,1 4 6 15,4-4-4-15,-5-1-6 0,2 1 2 0,2-1-11 16,-1-2-1-16,2-2-2 0,1-6 2 0,-6-7-3 16,3-5-41-16,-4-11-48 0,1-9-87 0,-2-10-88 15,2-10-57-15,-1-7-43 0,1-8-46 0,6-7-153 16,-1-8-148-16,4-3 96 0</inkml:trace>
  <inkml:trace contextRef="#ctx0" brushRef="#br0" timeOffset="28078.21">21620 2280 3039 0,'16'15'-6'0,"4"-15"-1"0,-3 0-3 16,2 0-3-16,3 0 7 0,-4 0 1 0,-4 0 2 16,0 0 3-16,-6 19-7 0,1-19 1 0,0 17-2 15,-1-17 1-15,-3 21 1 0,-5-9 1 0,5 2-2 16,-5 1-21-16,0 2-23 0,0 0-29 16,0 1-20-16,0-1-13 0,-25 1 0 0,25-2 7 0,-30-2-12 15,13-2 4-15,-8-5-13 0,-3-1-27 16,-3-5-21-16,0-1-5 0,-6 0 17 0,6 0 50 15,0-24 69-15,1 24 73 0,6-27 59 0,3 11 79 16,3-1 53-16,7-1 8 0,6 1 3 0,5-1-46 16,0 2-34-16,0-1-30 0,24 2-35 0,-24 1-32 15,32 2-31-15,-10 3-19 0,1 1-11 0,0 3 0 16,5 3 0-16,-1 2-11 0,-1 0-21 0,1 0-47 16,-3 22-52-16,-3-22-73 0,-4 31-120 0,-2-8-167 15,-2 0-44-15,-9 5 85 0</inkml:trace>
  <inkml:trace contextRef="#ctx0" brushRef="#br0" timeOffset="28502.17">21248 3346 3442 0,'0'3'-4'0,"28"-2"0"0,-10-1-3 0,-4 0 1 16,-3 0 12-16,3 0 27 0,0-16 37 0,-14 16 26 15,16 0 13-15,-16 0-13 0,9 0-30 0,-9 0-33 16,8 0-22-16,-8 0-17 0,6 0-3 0,-3 0 3 16,0 0 1-16,-1 18 2 0,1-18-2 15,3 27 2-15,-3-9 6 0,0 4 1 0,-1 0 1 16,-2 4 1-16,0 2-12 0,0 4-23 0,0-1-24 16,0 2-21-16,-17 0 1 0,17-2 14 0,0-1 18 15,-22-3 14-15,22-5 9 0,-14-4 6 0,14-4 8 16,-14-3 6-16,14-4 2 0,-12-3 4 0,12-2 2 15,-13-2 0-15,13 0 4 0,-8 0-4 0,2 0 5 16,2-17 7-16,1 17 9 0,-5-16 10 0,5 16 3 16,0-18-2-16,-1 18-6 0,0-17 4 0,1 17 3 15,3-13 0-15,0 13 10 0,0-9-2 0,0 9-7 16,0-7-4-16,0 7-19 0,0 0-16 0,0 0-6 16,0-3-10-16,0 3 3 0,17 0-3 15,-17 0 3-15,0 0-2 0,0 0-11 0,12 25-14 16,-12-25-24-16,9 26-25 0,-9-6-27 0,5 1-33 15,-5 4-34-15,3 1-49 0,-3-1-55 0,0 4-79 16,0-2-191-16,-18 0-158 0,18-2 94 0</inkml:trace>
  <inkml:trace contextRef="#ctx0" brushRef="#br0" timeOffset="28662.23">21034 4307 1941 0,'18'10'-4'16,"1"0"-16"-16,-2-1-7 0,-2 1 1 0,-1-1 0 16,0-1-1-16,0 2-17 0,-7 0-46 0,0-1-59 15,-4 1-79-15,1-4-123 0,-4 1-18 0,0-2 62 16</inkml:trace>
  <inkml:trace contextRef="#ctx0" brushRef="#br0" timeOffset="28806.46">21038 4467 3476 0,'-9'0'42'0,"9"0"28"15,0 0 32-15,0-21 38 0,0 21-15 0,22 0-10 16,-22-19-22-16,14 19-34 0,-14-11-29 0,0 11-15 16,20 0-15-16,-20-10-6 0,0 10-21 15,0 0-50-15,9-4-59 0,-9 4-80 0,0 0-75 16,0 0-76-16,0-4-128 0,0 2-294 0,0-2 42 16,0-1 121-16</inkml:trace>
  <inkml:trace contextRef="#ctx0" brushRef="#br0" timeOffset="29486.1">22507 2239 2885 0,'11'0'9'0,"-5"0"17"0,5 8 12 16,-8-8 11-16,8 0 7 0,-10 0-2 0,2 0 5 0,2 0 0 15,-5 0-5-15,0 0-14 0,0 0 6 16,0 0 21-16,0 0 18 0,0 0 26 0,0 24 0 16,-23-10-17-16,23 4-13 0,-16 4-3 0,4 7-2 15,1 3-3-15,0 5 4 0,-1 2-28 0,-4 8-5 16,2 7 3-16,2 8-13 0,1 5 5 0,-2 6-15 15,-1 6-13-15,2 2-1 0,-4 4 2 0,2 2 0 16,2-1 7-16,0 0-1 0,1 2 19 0,-2 4 2 16,-2 1 4-16,4 1 8 0,-1 0-3 0,-4-1 19 15,-3-2-4-15,2-6-8 0,-1-8-17 0,1-10-23 16,-2-9-5-16,2-9-4 0,-2-10 4 0,7-7-1 16,-2-9-4-16,6-8 8 0,2-4-12 15,-2-5-15-15,5-4-60 0,2-2-66 0,-1 0-78 16,2-17-82-16,0 17-62 0,0-30-84 0,-2 11-79 15,2-4-225-15,0-2-76 0,0-5 141 0</inkml:trace>
  <inkml:trace contextRef="#ctx0" brushRef="#br0" timeOffset="29994.19">21470 2896 2797 0,'22'0'9'0,"-22"0"6"0,26 0 10 16,-14 0 13-16,2 0 1 0,-1 0 8 15,-4 0 6-15,3 17-6 0,-2-17-3 0,-4 0-15 16,2 16-12-16,-5-16-5 0,0 13-6 0,-1-6 5 16,-2 3-2-16,0 1 0 0,0 1-4 0,0 2-2 15,0 0 1-15,0 3-2 0,-19-2 6 0,19 2 0 16,-14-3-7-16,14 0 5 0,-19 0-1 0,5-2-7 15,3 0-17-15,-4-4-27 0,-1-1-22 0,1-3-15 16,-5-1 2-16,-2-3 13 0,2 0 15 0,1 0 21 16,1 0 16-16,-3-26 9 0,4 26 9 0,3-26-1 15,7 11 18-15,-3 0 26 0,7-1 26 16,3 2 26-16,0-1 6 0,0 2-6 0,0 1-17 0,17 1-27 16,-17 2-18-16,25 1-24 0,-25 3-12 0,28 1-3 15,-17 4-5-15,6 0-27 0,-3 0-27 16,1 0-41-16,1 0-45 0,-4 24-29 0,1-24-32 15,-1 30-51-15,-6-11-112 0,5 3-197 0,-6 1-1 16,-2 2 94-16</inkml:trace>
  <inkml:trace contextRef="#ctx0" brushRef="#br0" timeOffset="30367.18">21259 3494 3246 0,'28'0'7'0,"-14"0"27"0,0 0 38 16,-4-16 41-16,-2 16 37 0,3 0 2 0,-5-14-8 15,2 14-17-15,-3 0-36 0,-5 0-25 0,4 0-37 16,-4 0-25-16,5 0-13 0,-5 0-5 0,3 0 11 16,-3 0-3-16,0 0 9 0,0 17 0 0,0-17-4 15,0 22 1-15,0-6-2 0,0 2-5 0,0 0-29 16,0 1-37-16,-17 2-44 0,17-1-41 0,0 0-17 15,-22-2 0-15,22-3 6 0,-20-4 19 0,9-2 30 16,0-4 19-16,2-5 27 0,-5 0 27 16,-1 0 21-16,7-21 18 0,-6 21 15 0,5-29 11 15,1 11 18-15,0-2 31 0,6 1 22 0,1 1 18 16,1 1 11-16,0 0-11 0,0 1-10 0,0 2-18 16,23 4-28-16,-23-1-24 0,22 2-16 0,-22 1-15 15,25 0-7-15,-11 4-4 0,1 2-28 0,-1 2-35 16,0 0-48-16,3 0-54 0,-4 17-34 0,-1-17-52 15,-1 24-86-15,-3-7-170 0,1 1-115 0,-6 3 88 16</inkml:trace>
  <inkml:trace contextRef="#ctx0" brushRef="#br0" timeOffset="30749.88">21135 4098 3208 0,'12'2'0'0,"3"0"6"0,-1-2 32 0,0 0 47 15,-6 0 58-15,3 0 44 0,0 0-3 0,-5 0-28 16,-3 0-45-16,2 0-42 0,-5 0-28 0,3 0-21 16,-3 0-18-16,0 0-6 0,0 0 0 0,0 0 3 15,0 0 2-15,0 17 2 0,0-17-3 0,0 20 0 16,-20-9-2-16,20 3 1 0,0 1-2 15,-14-1 3-15,14 3 0 0,0-1-35 0,-16 1-30 16,16 0-42-16,-15-1-44 0,5-1-16 0,0-3-6 16,0 1 1-16,-1-5 14 0,-3-3 22 0,5-1 20 15,-3-4 25-15,1 0 28 0,0 0 19 0,5-20 19 16,-2 20 15-16,3-26 13 0,5 10 19 0,0-1 15 16,0-1 31-16,0-1 5 0,19 1 13 0,-19 0-1 15,25 2-25-15,-8 1-3 0,-2 2-31 0,1 2-13 16,3 2-11-16,1 1-12 0,-3 3-23 0,5 1-43 15,-2 0-48-15,1 3-75 0,0 0-90 0,-3 1-163 16,6 0-235-16,-3 0 79 0</inkml:trace>
  <inkml:trace contextRef="#ctx0" brushRef="#br0" timeOffset="34373.82">23017 3087 2138 0,'0'-4'41'0,"0"0"31"16,-10 1 36-16,10 0 37 0,0 1-4 0,0 0 16 16,0 2 8-16,0 0 14 0,0 0 9 0,0 0-5 15,0 0-4-15,0 0-15 0,0 0-17 0,0 0-12 16,0 0-15-16,0 0-16 0,0 0-12 0,0 0-15 15,0 0-15-15,0 0-10 0,0 0-9 16,0 0-4-16,17 0-1 0,-17 0-5 0,0 0-10 16,9 0-8-16,-9 0-11 0,0 0-1 0,12 0 6 15,-12 17 10-15,13-17 8 0,-9 15 4 0,6-15 3 16,-4 20-10-16,2-8-1 0,-4 3 0 0,1 1-12 16,1 0 8-16,-3 2-8 0,-1 0-4 0,-2-1 1 15,0 1-7-15,0 0 3 0,0 0-3 0,0-1 2 16,-23-1-1-16,23-1 8 0,-22-1 0 0,22-1-1 15,-22-4 0-15,8-1-5 0,-3-3 5 0,0-3 9 16,0-2-10-16,-5 0-1 0,0 0-4 16,1-26-6-16,1 11-7 0,-1-4-13 0,1-2 3 15,2-4-12-15,2 0 14 0,7-2 13 0,-4 1-5 16,6 1 3-16,5 0-2 0,2 3-4 0,0 2 3 16,0 3 6-16,0 1-3 0,31 5 0 0,-14 4 1 15,5 2 1-15,0 4-4 0,6 1-35 0,-7 0-35 16,7 17-48-16,-3-17-44 0,-5 24-34 0,-1-24-68 15,-4 27-64-15,-2-14-65 0,-10 2-67 0,-3-2-186 16,0-1-131-16,0-2 117 0</inkml:trace>
  <inkml:trace contextRef="#ctx0" brushRef="#br0" timeOffset="53276.55">22668 4333 2277 0,'0'0'2'15,"6"0"-1"-15,-6 0-7 0,7 0-3 0,-7 0 1 16,0 0-1-16,0 0 5 0,0 0 0 0,0 0-2 16,-24 20 7-16,24-20 8 0,-34 16 12 0,12-16 6 15,-2 19 7-15,-11-19-3 0,1 18 7 0,-1-8-2 16,-10 3 0-16,-4-2 4 0,-3 2-7 0,-3 1 3 16,-5-1-6-16,-5 4 0 0,-7 0 11 0,-5 0 10 15,-3 2 9-15,-10-1 4 0,-4-1-7 0,-10 2-11 16,-5 1-11-16,-6 0 3 0,-6 0 0 0,-5 1-2 15,-4-1-1-15,0 0 1 0,-7 1 0 0,0-2 5 16,-2 0-3-16,-4 0-8 0,2 0-12 16,-4-1-6-16,-1 2-1 0,5 0-8 0,-6 1 4 15,9 1-5-15,-4 0 1 0,7 1 0 0,5 1-4 16,-4 2 8-16,10-2-6 0,0 2 7 0,4-1-1 16,6 0-5-16,5-1 5 0,-3 1-4 0,8 0 1 15,5-3 3-15,4-1-2 0,5-2 23 0,6-2 5 16,4 0 0-16,5-4 5 0,1-2-18 0,10-2 0 15,0 0 1-15,7-1-2 0,6 0-10 0,1 0-3 16,8-1 3-16,2 1 0 0,7 1 10 0,4-3 7 16,7 2-3-16,0-1 0 0,2-2 0 0,6 2 0 15,2-3 5-15,2 0-3 0,1-1 0 0,1 2-6 16,-1-1-6-16,1-1 2 0,2 1 1 16,-2 0 3-16,0 0 0 0,2 0-3 0,-2 1-7 15,4-2-4-15,-7-1-2 0,6 1 0 0,1-1-3 16,-4 2 3-16,3-4 1 0,-3 3 1 0,4-2 2 15,1 0-12-15,-4 0-30 0,4 0-38 0,2-1-50 16,-1 0-52-16,-4 0-38 0,1 0-43 0,2 0-33 16,2 0-26-16,-2 0-71 0,-5-17-102 0,5 17-113 15,-5-17 87-15</inkml:trace>
  <inkml:trace contextRef="#ctx0" brushRef="#br0" timeOffset="53600.05">16829 5261 3577 0,'17'0'8'16,"1"0"-2"-16,-2 0 8 0,-2 0 30 0,0 0 20 15,0-18 28-15,-10 18 13 0,6 0-9 0,-10-12-19 16,6 12-15-16,-6 0-23 0,5 0-21 0,-5 0-4 16,0 0-9-16,0 0 2 0,0 0-5 0,-24 15 0 15,24-15-3-15,-32 23 7 0,10-9 2 0,-4 3-1 16,-1 1-3-16,-1 2-8 0,0 4 3 0,0 0-1 15,0 2 6-15,4 0 1 0,3 3-9 0,4-2-16 16,-3 1-11-16,6-2 0 0,3-1 10 16,5-2 4-16,3-1 14 0,3-3 3 0,0-2-7 15,0 0 9-15,34-4-1 0,-12 0-3 0,0-3 5 16,6-1-2-16,6-1-2 0,6-2 3 0,5-1-2 16,5 1-1-16,6-3 0 0,1 0-20 0,5 1-40 15,0-1-59-15,-3 0-68 0,0-1-64 0,-1 1-55 16,-10-1-67-16,-2 0-155 0,-5 0-230 0,-7-2 95 15</inkml:trace>
  <inkml:trace contextRef="#ctx0" brushRef="#br0" timeOffset="54760.75">22718 4420 2566 0,'18'-4'-3'16,"-18"0"-1"-16,17 0-2 0,-17 0-2 15,16-1 1-15,-16 1 2 0,0 0 1 0,0 3 4 16,0-1 3-16,0 2-1 0,-26 0 1 0,5 0 2 15,0 0 4-15,-9 0 5 0,-9 0-1 0,1 0 1 16,-9 0 4-16,-7 0-1 0,-4 18 2 0,-4-18-1 16,-8 16-9-16,-3-16-4 0,0 24 1 0,-4-9-2 15,-1 4 1-15,-4 2 4 0,3 4-1 0,-10 4 2 16,2 0 2-16,-1 4 2 0,-5-2 29 0,-2 3 5 16,-6-1 7-16,-1 1 22 0,-2-1-28 0,-2 1 13 15,-7-2 5-15,-4-2-21 0,-4 0 7 16,-4-1-16-16,2-1-11 0,-6-1-1 0,0 1-9 0,-1 0-6 15,1-1-3-15,0 0 0 0,4 0-2 16,2 1 0-16,-1 1-1 0,9-1-4 0,-2-1 6 16,4-1 1-16,8 2-1 0,2-2 5 0,7 5 6 15,-2-2 39-15,5 1 8 0,1-2-3 0,4 5-13 16,-2 1-38-16,5 1-8 0,1-1-1 0,3 1 2 16,2 0 4-16,3 1-1 0,1 0 6 0,1 0 3 15,4-1-2-15,0-1 8 0,5-1 3 0,-3 1-1 16,2-3 4-16,6 2 1 0,2 1 1 0,-1-1 9 15,4 2-2-15,5 1 0 0,-4-1-3 0,5 2-5 16,4 3 1-16,4 1-5 0,2 2 6 0,6 0-1 16,4 1 2-16,1 3 3 0,3 1-8 15,2-1-2-15,2 0-6 0,4 0-2 0,-4-1-1 16,2 1 2-16,0-1 21 0,4 0 1 0,-1-2 14 16,1 2 4-16,-1-1-16 0,1 1 15 0,-1-5 1 15,-1 3-5-15,0-1 7 0,-2 1-1 0,-1 1-8 16,-1 1 4-16,-3 0-5 0,2 0-7 0,-4 3-1 15,-5-4-4-15,3 0-2 0,-3-1-12 0,0-3-1 16,-2-1-5-16,2 0-10 0,2-4 1 0,-1-1-6 16,6-1 1-16,0-1 4 0,6-2-4 0,1-3 0 15,4 1 9-15,1-2-12 0,7 0 1 16,0-3 3-16,5 0-12 0,0-1 9 0,0-4-1 0,0-2-3 16,0-3 6-16,0-4 3 0,21 0 3 15,-21-4-2-15,0-2 9 0,0-4 0 0,0 0-3 16,12 1 1-16,-12-1-18 0,0 0-72 0,0 0-88 15,6 0-81-15,4 0-102 0,-3-15-48 0,6 15-34 16,-2-16-53-16,3 16-89 0,-5-21-254 0,3 8 79 16,-1-1 134-16</inkml:trace>
  <inkml:trace contextRef="#ctx0" brushRef="#br0" timeOffset="55107.71">15961 7686 3943 0,'22'-13'-1'16,"-22"0"34"-16,29-1 65 0,-16 1 63 0,5-3 56 16,-4 4 17-16,-1 0-31 0,-4 4-30 0,0 3-28 15,-3 1-16-15,1 1-11 0,-3 1-28 0,-2 0-37 16,-1 1-37-16,4 1-32 0,-5 0 5 0,0 0 14 16,0 0-3-16,0 24 12 0,0-24 0 0,0 31-8 15,-22-11 3-15,22 4-3 0,-15 3-5 0,15-1-3 16,-20 2 7-16,7 1 3 0,-1-2-3 0,2 0 0 15,1-1-5-15,-1-1 1 0,2 0 1 0,4-4 3 16,-2-3-4-16,5-1 0 0,3-6 10 0,-1-2 8 16,1-3 43-16,0-3 26 0,0-3 4 15,32 0 3-15,-12 0-6 0,10 0-3 0,7-23 12 16,7 23 9-16,5-20-19 0,4 20-27 0,3-24-22 16,-2 11-22-16,2 0-13 0,-6 2-4 0,-5 0-3 15,-6 2-69-15,-5 1-121 0,-11 0-129 0,0 3-125 16,-9 0-63-16,-7 5-65 0,-1-5-96 0,-6 5-211 15,0-2-171-15,0 2 186 0</inkml:trace>
  <inkml:trace contextRef="#ctx0" brushRef="#br0" timeOffset="94767.16">22542 4326 1570 0,'0'0'29'0,"0"0"17"16,16 0 8-16,-16 0 18 0,0 0-20 0,0 0-2 15,0 0 18-15,0 0 7 0,0 0 18 0,0 0 2 16,0 0-7-16,0 0-9 0,0 0-18 15,0 0 1-15,0 0-12 0,0 0-7 0,0 0-4 16,0 0-11-16,0 0-2 0,0 0-1 0,0 0-5 16,0 0-1-16,0 0 5 0,0 0-2 0,0 0 18 15,0 0 20-15,0 0 10 0,0 16 17 0,0-16 0 16,0 0-4-16,0 11 0 0,0-11-8 0,15 10-6 16,-15-10-7-16,0 10-3 0,0-10 0 0,7 6 6 15,-7-6-8-15,0 7-3 0,0-7-6 0,9 3-13 16,-9-2 5-16,0 0 2 0,3-1 4 0,-3 1 8 15,0-1 4-15,0 0 3 0,0 0 4 0,3 0-1 16,-3 0 0-16,0 0-1 0,2 0-4 16,-1 0 2-16,2 0-2 0,5 0 3 0,-3 0 7 15,1 0 8-15,3 0 13 0,2 0 4 0,2 0-1 16,-4 0-3-16,5 0-8 0,1 0 4 0,2-14 5 16,-1 14 1-16,3 0 2 0,-9-19-11 0,8 19-8 15,-4-18-1-15,-2 6 9 0,3-1 8 0,-2-1 8 16,-2-1-16-16,0-2-16 0,3-3-16 0,0 0 0 15,0-1 2-15,-4-2 3 0,0 0 10 0,1-3-18 16,-2 2-5-16,-1 1-1 0,-1-1-7 0,0 1 1 16,-4 1-1-16,4 3-2 0,-2-1-6 0,-5 1-3 15,8 2-3-15,-5 2-7 0,-1 0-8 0,-1 2-3 16,1 0-4-16,-1 1 3 0,-1 2-3 0,3 0-3 16,-3 1 1-16,0 1-4 0,5 1-41 15,-5 2-15-15,0 0-26 0,0 2-32 0,0 1-4 16,0 0-43-16,0 2-60 0,0-1-51 0,0 1-26 15,0 0-14-15,0 0 9 0,0 0-4 0,0 0-28 16,0 0-43-16,0 0-44 0,0 0-18 0,0 0-35 16,0 0-77-16,-16 0-115 0,16 0 105 0</inkml:trace>
  <inkml:trace contextRef="#ctx0" brushRef="#br0" timeOffset="102776.47">18151 2682 2829 0,'2'0'7'0,"-1"0"4"0,1 0 3 0,1 1 8 16,-3-1 14-16,0 0 23 0,0 0 22 15,0 0 19-15,0 0 5 0,0 0-2 0,0 0-7 16,5 0-7-16,-5 0-15 0,0 0-13 0,0 0-8 16,0 0-4-16,0 0 2 0,0 0-4 0,0 0-7 15,1 0-7-15,1 0-13 0,-1 0 7 0,1 0 13 16,-1-17 4-16,4 17 4 0,3-13 4 0,-5 13 2 15,8-16 4-15,-5 16-7 0,8-15-11 0,-3 5-6 16,4-2-4-16,4-1 11 0,1-1 1 0,8-2-8 16,2-3 8-16,4-2 1 0,4-1 9 0,6-1 22 15,-1-2 3-15,9 2 16 0,-4-1 11 0,1 1-8 16,-2 2 15-16,0-1 16 0,-1 2 18 0,-6 2 33 16,-4 1 6-16,-3 2-14 0,-4 1-27 0,-2 2-50 15,-6 2-24-15,1 0-26 0,-9 2-16 16,-1 3 2-16,-3 1-14 0,-4 1-14 0,-2 0-5 15,-3 2-61-15,0 0-61 0,0 1-85 0,0 0-96 16,0 0-36-16,0 0-23 0,0 0-1 0,0 0-13 16,-19 0-56-16,19 16-71 0,-20-16-159 0,-2 20-262 15,5-20 146-15</inkml:trace>
  <inkml:trace contextRef="#ctx0" brushRef="#br0" timeOffset="103292.54">18187 2671 2833 0,'0'0'8'0,"0"0"4"0,0 8-3 16,0-8 4-16,0 0-9 0,0 0 7 0,0 0 18 15,0 0 11-15,0 0 29 0,0 0 10 0,0 0 1 16,0 0 0-16,0 0-20 0,0 0-14 0,0 0-3 16,17 0 1-16,-17 0 18 0,25 0 22 0,-10 0 16 15,9 0 18-15,5 0 5 0,10 0 0 0,0 0 11 16,6 0 3-16,9 0 10 0,2 0 17 16,-3 0 5-16,-1 0 12 0,3 0 4 0,-4 0-2 0,-3 0 0 15,-4 0-3-15,-9 0-11 0,-2 0-20 16,3 0-34-16,-12 0-38 0,-2 0-36 0,-2 0-18 15,-9 0-15-15,-2 0-11 0,2 0 6 0,-9 0-41 16,1 0-62-16,-3 0-92 0,0 0-86 0,0 0-42 16,0 0-7-16,-19 0 18 0,19 0-15 0,-28 0-61 15,7 0-73-15,-6 0-78 0,-2 0-157 0,-2 17-146 16,-3-17 145-16</inkml:trace>
  <inkml:trace contextRef="#ctx0" brushRef="#br0" timeOffset="103740.11">18063 2713 2944 0,'0'0'21'0,"0"0"3"0,0 0 18 0,0 0 15 16,21 0-2-16,-21 0 13 0,14 0-1 0,-14 0-1 15,14 0 4-15,-14 17 0 0,25-17 9 0,-14 27 3 16,6-10 3-16,-1 4 1 0,4 5-3 0,2 0 18 15,2 6 3-15,4 0 11 0,0 2 4 0,0-1-14 16,8 1-6-16,-2 0-13 0,0-3-7 0,5 2 2 16,-5-3-2-16,0-2-7 0,-1-1-15 0,-1-3-11 15,-4-1-11-15,0-3-7 0,-6-2-4 0,0-1-7 16,-5-4-8-16,-5 0 1 0,-2-2 3 16,-1-2-7-16,-4 0 1 0,2-4-5 0,-7 1-10 15,3 0 7-15,-1-4-43 0,-2 1-53 0,0-1-53 16,0-1-74-16,0-1-49 0,0 0-55 0,0 0-67 15,0 0-81-15,0 0-156 0,-26 0-241 0,26 0 126 16</inkml:trace>
  <inkml:trace contextRef="#ctx0" brushRef="#br0" timeOffset="104272.11">17960 3268 3380 0,'0'-5'1'0,"11"1"11"16,-11 1 24-16,14 1 29 0,-14-1 26 0,17 0 3 15,-12 0-17-15,1 3-9 0,-1 0-8 0,6 0 10 16,-7 0 14-16,5 18-2 0,1-18-3 0,4 25-9 15,1-8 3-15,2 4 12 0,2 5 2 0,1 1 16 16,-1 3-4-16,6 2 6 0,-1 4 15 0,4 1 9 16,0 3 17-16,3 1-11 0,-4-1-12 0,4 1-8 15,0 2-12-15,1-2 7 0,-4-2-8 0,5-3-9 16,-8-1-8-16,3-4-21 0,-3-2-1 16,-4-4-16-16,3-2-12 0,-7-4-13 0,-2-3-12 15,-1-3-3-15,-6-3-3 0,0-3-3 0,-4-1 7 16,-2-2 3-16,-2-4 3 0,0 1 6 0,0-1-27 15,0 0-74-15,0 0-100 0,0 0-109 0,0 0-93 16,-16-18-37-16,16 18-18 0,-15-18-40 0,15 6-44 16,-17-2-90-16,4 0-275 0,13-5 53 0,-18 1 158 15</inkml:trace>
  <inkml:trace contextRef="#ctx0" brushRef="#br0" timeOffset="104833.14">18018 3312 2989 0,'0'6'23'0,"0"-6"1"0,0 4 5 15,0-4 15-15,0 3-8 0,0-3 31 0,0 0 23 16,15 0 19-16,-15 0 16 0,0 0-4 0,0 0-5 16,0 0-17-16,13 0-20 0,-13 14-14 0,4-14-3 15,-4 0-3-15,13 0 12 0,-10 10 1 0,5-10-6 16,-2 0 0-16,2 0-12 0,2 0-1 0,3 0 3 16,1 0 0-16,3-18 13 0,6 18 9 0,-1-14 15 15,10 14 25-15,-1-19 40 0,11 19 47 16,2-19 54-16,4 8 36 0,5 2 8 0,6-1 3 15,0 3-15-15,-7 0-20 0,4 1-20 0,-6 0-50 16,0 0-72-16,-2 0-60 0,-8 2-51 0,5-1-1 16,-9 1 45-16,-2 0 17 0,-8 0 0 0,2 2-24 15,-9 2-46-15,-8-1-17 0,0 1-25 0,-11-2-59 16,0 2-70-16,0 0-95 0,0 0-104 0,0 0-142 16,-25 0-119-16,25 0-55 0,-26 0-67 0,13 0-31 15,-9 0-162-15,4 16-135 0,-2-16 198 0</inkml:trace>
  <inkml:trace contextRef="#ctx0" brushRef="#br0" timeOffset="105839.21">18029 3277 2393 0,'0'6'15'16,"9"-3"14"-16,-9 0 24 0,0 1 23 0,0-3 29 15,0-1 32-15,4 0 24 0,-4 2 20 0,0-2 6 16,0 1-3-16,0-1-7 0,0 0-5 0,0 0-9 16,0 0-6-16,0 0-9 0,0 0-16 0,0 0-21 15,0 0-22-15,0 0-15 0,0 0 2 0,0-21 12 16,21 21 22-16,-21-18 19 0,21 5-4 0,-2 0 6 16,-2-3-25-16,8-2-6 0,3-2 19 15,6-4-6-15,6 0 36 0,2-5 19 0,8 1 14 16,-2-4 29-16,2 0-3 0,1-2-10 0,0-1-15 15,-3 2-16-15,-3 0-19 0,-4-2-15 0,-7 2-15 16,0 2-19-16,-8 2-6 0,-1 3-5 0,-5 1-13 16,-1 4-20-16,-2 3-25 0,-3 4-18 0,-6 2-6 15,3 5-7-15,-4 1-1 0,-2 2-3 0,0 3-18 16,-5-1-65-16,3 2-79 0,-3 0-111 0,0 0-135 16,0 0-122-16,0 0-66 0,0 0-21 0,0 0 23 15,-22 0 15-15,22 0-33 0,-17 23-113 16,17-23-277-16,-25 19 174 0</inkml:trace>
  <inkml:trace contextRef="#ctx0" brushRef="#br0" timeOffset="106260.03">18117 2717 2865 0,'0'2'16'0,"0"0"15"0,0 0 28 0,0 1 39 16,0-2 29-16,0-1 38 0,0 0 23 0,0 0 7 15,0 0-7-15,0 0-23 0,0 0-26 0,0 0-28 16,0 0-26-16,0 0-17 0,0 0-6 0,0 0-12 15,0-18 6-15,20 18-1 0,-20-19 3 0,16 5 33 16,-4 1 9-16,4-2 19 0,4-3 18 0,-2-2 2 16,12-2 19-16,-1-1 4 0,7-1 19 0,3-1 8 15,0-2-1-15,4-1-1 0,2 0-10 0,2 0-24 16,1 1-29-16,-5 0-31 0,2 0-47 0,-4 2-30 16,-2 0-14-16,2 2 22 0,-5 2 23 0,-5 3 1 15,2 1 0-15,-5 3-30 0,-3 2-20 16,-5 2-18-16,-8 4-53 0,-6 0-92 0,2 3-151 15,-3 1-163-15,-5 1-92 0,0 1-32 0,0 0 7 16,0 0 25-16,0 0-37 0,-27 20-219 0,27-20-65 16,-29 21 153-16</inkml:trace>
  <inkml:trace contextRef="#ctx0" brushRef="#br0" timeOffset="106823.72">18123 2771 3228 0,'3'-8'19'0,"4"2"27"0,-3-1 44 0,-1 2 44 16,2 1 25-16,0-3 8 0,-4 4-24 0,-1 1-33 16,2 2-41-16,-1 0-37 0,-1 0-17 0,2 0 6 15,1 0 21-15,-3 20 23 0,6-20 13 0,-1 29 12 16,-2-6-15-16,8 6-1 0,0 6 11 16,-1 5-10-16,8 3 14 0,0 4-3 0,2 4-1 15,-1 0 1-15,6 3-5 0,-3 2-1 0,4 0-9 16,-4 0-5-16,2 2-6 0,-5 1-13 0,8-1-9 15,-7 0-9-15,-3 1-9 0,1-4 2 0,1-3-4 16,-3-4-10-16,-4-5 5 0,-1-7-9 0,-3-6 1 16,-2-5 3-16,-5-6-7 0,1-6 7 0,-2-4 1 15,0-3 0-15,0-2 0 0,0-3-66 0,0-1-85 16,0 0-91-16,-17 0-84 0,17-18-36 0,-16 18-51 16,16-20-73-16,-17 20-109 0,5-26-291 0,12 11-19 15,-14-2 160-15</inkml:trace>
  <inkml:trace contextRef="#ctx0" brushRef="#br0" timeOffset="108979.37">20119 2822 2060 0,'13'16'16'15,"1"-16"18"-15,-2 12 25 0,1-12 28 0,-7 12 5 16,8-12 6-16,-6 10-4 0,-1-3-3 0,3-1-4 16,-4 0-1-16,-5-1-10 0,7 0-17 0,-5 1-5 15,-1-2-10-15,-1 2-3 0,-1-1 2 0,0 0-8 16,0 1-10-16,0 0-3 0,0 1-8 0,0 2-3 16,-18-2 0-16,18 0-5 0,-25 1-2 0,11-1 0 15,-3-1-3-15,0 1 2 0,1-2-2 0,-4 0-1 16,-2-2-17-16,2 0-22 0,-2-1-19 0,1-2-17 15,2 0 0-15,2 0 5 0,-3 0 9 16,3 0 9-16,3-22 18 0,-2 22 11 0,5-18 15 16,-1 18 10-16,7-22 1 0,2 8 17 0,-1 0 4 15,4 0 16-15,0-1 15 0,0 0-9 0,24 2 15 16,-24-1-14-16,30 2-3 0,-12 2 1 0,6 2-14 16,-1 0 1-16,0 3-11 0,1 0-5 0,-1 3-6 15,-1 2-7-15,-1 0-5 0,1 0-37 0,-6 0-66 16,-2 0-76-16,-8 0-116 0,2 0-193 0,-5 20-219 15,-3-20 79-15</inkml:trace>
  <inkml:trace contextRef="#ctx0" brushRef="#br0" timeOffset="113009.09">19078 2147 1584 0,'0'0'36'0,"0"0"20"16,-3 0 12-16,3 0 19 0,0 0-3 0,0 0 3 16,0 0 16-16,0 0 5 0,0 0-3 0,0 0 4 15,0 0-1-15,0 0-3 0,0 12-7 0,0-12-9 16,0 0 0-16,0 0-1 0,0 0-2 0,0 0 7 16,0 0-2-16,0 0 1 0,0 0 6 15,0 0 0-15,0 6 11 0,0-6 7 0,0 0 8 16,0 3 5-16,0-3-8 0,0 3-3 0,0-2-15 15,0 0-6-15,14 1-5 0,-14-1-8 0,11 1 2 16,-11 1-13-16,21-2-8 0,-7 1-5 0,-1-1-5 16,5 0-5-16,-1-1 12 0,5 2 5 0,3-1 13 15,0 0 10-15,6 0-3 0,5 0 4 0,-1 0 5 16,2 0 9-16,7-1 11 0,1 0 6 0,0 0-6 16,3 0 3-16,-1 0-2 0,-2 0-3 0,0 0-7 15,-2 0-14-15,1 0-12 0,-7 0-5 16,3 0 4-16,-1 0-2 0,3 0 6 0,-6 0-5 0,2 0-7 15,-3 0 0-15,-4 0-10 0,1 0-13 16,-4 0-12-16,2 0-14 0,-4 0-10 0,-3 0-4 16,2 0-2-16,-3 0 4 0,3 0 4 0,-5 0 3 15,-1 0-3-15,-5 0-7 0,3 0 0 0,-3 0-3 16,-4 0-2-16,-3 0 3 0,0 0-3 0,-4 0-3 16,-1 0 0-16,-2 0 0 0,0 0-6 0,0 0 2 15,0 0-1-15,0 0-31 0,0 0-45 0,0 0-64 16,0 0-116-16,0 0-117 0,0 0-77 0,0 0-32 15,-14 0 17-15,14 0 32 0,-17 0-28 0,0 10-66 16,0-10-83-16,-8 9-237 0,-3-9-28 16,0 7 165-16</inkml:trace>
  <inkml:trace contextRef="#ctx0" brushRef="#br0" timeOffset="113775.3">19141 2209 2392 0,'0'0'51'16,"0"0"16"-16,0 0 18 0,0 0 14 0,0 0-35 15,0 0-5-15,0 0-9 0,0 0-3 0,0 0-6 16,0 0-1-16,18 0 6 0,-18 0 9 0,0 0 9 15,10 14 10-15,-5-14 6 0,3 15 6 0,1-15 3 16,5 19 4-16,0-7-4 0,3 2-9 0,-1 2-5 16,9 0-9-16,-4 3-2 0,9 3 8 0,-1 1-1 15,2 3-7-15,2 2-5 0,6 1-20 0,-2 4-24 16,-3-2-1-16,5 5 0 0,-3 1 6 16,2-1 18-16,-3 2-2 0,-1 0-9 0,-3-1-12 15,0-1-7-15,-3 1-7 0,0-6 1 0,-8-2 3 16,2-2 0-16,-4-3 1 0,-1-3-1 0,-6-3-5 15,0-3 1-15,0-4-1 0,0 0-8 0,-5-3-29 16,-3-2-37-16,0-3-54 0,2 0-67 0,-5-3-63 16,0 0-88-16,0 0-104 0,0 0-224 0,0 0-148 15,0 0 123-15</inkml:trace>
  <inkml:trace contextRef="#ctx0" brushRef="#br0" timeOffset="114392.57">19000 2161 2532 0,'0'0'41'0,"0"0"18"16,0 0 13-16,0 0 22 0,0 0-21 0,0 0 5 16,0 0 13-16,14 0 10 0,-14 0 20 0,0 0 4 15,0 0 3-15,0 0-18 0,0 12-25 16,0-12-8-16,6 12-17 0,-6-5 1 0,0 2 8 16,3 1 5-16,-3 1 13 0,8 2 1 0,-5 1-2 15,-1 2-2-15,6 1-5 0,-2 2 3 0,5 3-1 16,3 1 2-16,0 2-5 0,-2 3-3 0,8 3-15 15,0 3-12-15,1 0 2 0,3 3 3 0,3 5 10 16,-2 4 13-16,3 3-7 0,3 5-12 0,0 1 1 16,1 3-7-16,1 4-9 0,3 0-1 0,-2-1-1 15,1-1 9-15,-2-4 14 0,3-1 6 0,-5-4 3 16,-3-1-19-16,3-3-13 0,-5-5-3 0,-1-3-25 16,-8-1 1-16,0-3-2 0,0-1-11 0,-6-5 11 15,-3-3-12-15,0-4 4 0,-2-2-5 0,-3-5-2 16,2-3 8-16,-5-3-8 0,0-4-4 15,0-4-33-15,0-1-84 0,0 0-89 0,0 0-84 16,-17-19-69-16,17 19-35 0,0-29-73 0,-22 10-90 16,22 0-223-16,-17-6-189 0,17-1 163 0</inkml:trace>
  <inkml:trace contextRef="#ctx0" brushRef="#br0" timeOffset="114955.9">19020 2185 2788 0,'0'0'13'16,"8"8"15"-16,-5-8 17 0,0 5 19 0,-1-5 8 15,1 0 13-15,-3 2 19 0,0 1 14 0,5 2 3 16,-5 0-1-16,1 3-8 0,2 2-8 0,-1 3-13 16,-2 2-6-16,8 3-3 0,-5 4 1 0,1 3 7 15,1 4-3-15,3 3-11 0,-4 4-15 0,9 1-22 16,-4 9-4-16,4 5-3 0,5 4-4 0,-1 6 10 16,4 5-14-16,-3 4-8 0,7 2-2 0,-2 7 2 15,4-1 11-15,1 0 6 0,0 2 3 0,1-3-1 16,-3 4-8-16,4 1-9 0,-1-2-5 15,1 2-6-15,-2-2 6 0,1-2 10 0,-7-5 10 16,3-5-1-16,-2-7-1 0,-6-6-11 0,8-7-14 16,-8-8 2-16,-1-6-6 0,-2-6 4 0,0-5-1 15,-7-4 0-15,4-6 4 0,-3-4-3 0,-5-3-23 16,-1-3-44-16,-2-2-49 0,0-1-61 0,0 0-48 16,0 0-69-16,0-20-79 0,0 20-74 0,0-24-103 15,-24 9-267-15,24-5 19 0,0-3 134 0</inkml:trace>
  <inkml:trace contextRef="#ctx0" brushRef="#br0" timeOffset="115645.05">18978 2677 2367 0,'19'0'16'0,"-19"16"11"0,0-16 17 0,0 11 28 15,0-11 12-15,0 0 23 0,0 0 16 0,0 0 5 16,0 0 1-16,0 0 0 0,0 0 1 0,0 0-7 16,0 0 1-16,0 0-8 0,0 0-18 0,0 0-23 15,0 0-29-15,0 0-23 0,20 0-10 0,-20 0 3 16,17 0 4-16,-4-20 18 0,5 20 12 0,6-20 10 15,1 20 34-15,6-22-4 0,10 9-9 0,3-1 1 16,6-1-26-16,7 0 7 0,0-1 13 0,9 0 9 16,0-1 5-16,1-1-4 0,1 0-4 15,-1 0-10-15,0 2 0 0,1-1-21 0,-3 0-24 16,1 2-15-16,0 1 25 0,-2 0 70 0,-3 2 57 16,-9 1 30-16,4 1-32 0,-14 1-60 0,0 2-50 15,-12 0-21-15,-6 1-19 0,-7 2-5 0,-9 0-12 16,0 0-59-16,-3 3-63 0,-5-1-74 0,0 1-56 15,0 1-9-15,0-1 4 0,-30 1 2 0,13 0-26 16,-5 0-45-16,-7 0-48 0,-2 16-42 0,-5-16-59 16,0 21-130-16,-6-9-158 0,4 3 113 0</inkml:trace>
  <inkml:trace contextRef="#ctx0" brushRef="#br0" timeOffset="116080.97">19081 2646 2346 0,'-3'0'13'0,"3"0"1"16,-3 0 10-16,-2 0 20 0,5 0 13 0,0 0 21 15,-3 0 7-15,1 0-3 0,2 0-13 16,-1 0-15-16,1 0-7 0,-3 0-15 0,0 0 1 16,3 16 5-16,-5-16 1 0,5 0 15 0,0 14 11 15,0-14 18-15,0 10 12 0,0-10 5 0,0 10-2 16,28-4-13-16,-28 0-4 0,31 1 9 0,-12-1 1 16,10 2 10-16,2 1 3 0,11 0-6 0,3 1-1 15,9 1-1-15,7 1-2 0,6 2-3 0,4 0 1 16,7 3 10-16,1-1 10 0,3 1 12 0,-4 0 16 15,-1-1-35-15,-2 1-28 0,-4-3-40 0,2 2-32 16,-8-1 41-16,2-2 25 0,-11-1 23 0,1-1 1 16,-12-3-47-16,-9 1-14 0,-6-3-21 15,-10-3-26-15,-9-1-47 0,0-1-61 0,-11 0-37 16,0-1-37-16,0 0-11 0,-27 0-21 0,7 0-48 16,-6 0-67-16,-5 0-68 0,-4 0-63 0,-6 0-87 15,-3-16-237-15,-1 16 35 0,-2 0 134 0</inkml:trace>
  <inkml:trace contextRef="#ctx0" brushRef="#br0" timeOffset="116595.13">18975 2623 3325 0,'0'-3'10'0,"25"1"-2"0,-25-1-2 15,20 1 4-15,-20 1 0 0,19-2 13 0,-19 3 20 16,14 0 19-16,-3 0 25 0,-5 0 19 0,2 20 24 16,6-20 1-16,-5 35-15 0,7-10-5 0,5 7-18 15,1 6-7-15,4 4-3 0,4 4-1 0,1 4 0 16,5 2 4-16,6 1 3 0,1 2-6 0,4 1 2 15,4-1 5-15,3 2-3 0,1-1 2 0,-4-2-9 16,5 0-22-16,-2-2-7 0,-3 1-8 0,-1 0-11 16,-7-4 1-16,-1-2-5 0,-5-4-10 15,-2-3-4-15,-7-4-5 0,0-7 0 0,-11-4-5 16,0-7 1-16,-8-5-1 0,-3-3-1 0,-3-4-38 16,2-3-50-16,-5-1-61 0,0-2-71 0,0 0-42 15,0 0-49-15,0 0-71 0,-26-23-78 0,26 23-101 16,-35-24-215-16,14 7-104 0,-1-4 148 0</inkml:trace>
  <inkml:trace contextRef="#ctx0" brushRef="#br0" timeOffset="116963.73">18845 2620 3250 0,'0'-1'6'0,"0"1"-1"0,0 0 15 16,20 0 34-16,-20 21 34 0,14-21 39 0,-14 27 22 16,17-7-5-16,-17 5-14 0,16 3-12 0,-2 2-6 15,-3 5-15-15,-1 2-7 0,9 4-13 0,-7 3-19 16,7 3-3-16,1 3-3 0,2 3-7 15,4 1 10-15,4 3 3 0,-2 4-2 0,4-1 11 16,-1 0-3-16,4 5-8 0,3 0-2 0,0 1-14 16,2 0-15-16,-3-1-8 0,-1-4-7 0,3 1-3 15,-5-5 2-15,-5-6-8 0,2-5-1 0,-4-4-5 16,-4-7 0-16,-1-6-12 0,-2-2-56 0,-8-6-52 16,2-5-64-16,-7-2-58 0,0-5-44 0,-3-2-59 15,-4-2-66-15,0-3-64 0,0-2-153 0,-22 0-186 16,22 0 126-16</inkml:trace>
  <inkml:trace contextRef="#ctx0" brushRef="#br0" timeOffset="117760.83">18760 3276 1998 0,'0'5'22'0,"0"-5"7"0,0 0 8 16,0 4 13-16,0-4-4 0,0 0 16 0,0 2 17 15,0-1 9-15,0 0 4 0,0-1 3 0,0 3-7 16,0-1 0-16,0 0 4 0,0 0 0 16,14-1 7-16,-14-1 4 0,0 1-2 0,0 0 11 15,0-1 2-15,0 0 6 0,0 0-2 0,0 0-6 16,0 0-6-16,0 0-18 0,0 0-9 0,0 0-22 16,0 0-15-16,0 0-11 0,0 0-10 0,15 0 2 15,-15 0 1-15,22-14 11 0,-5 14-2 0,-3 0 13 16,6-14 3-16,2 14 6 0,6-13 15 0,3 5 2 15,4-1 19-15,4-2 18 0,8 0 11 0,1-3 7 16,0 1-7-16,8-4-17 0,5 0-22 0,-1-1-7 16,5-2-15-16,0-1-15 0,1 0-17 0,2 0-11 15,-1 0 48-15,1 1 75 0,-4 2 79 0,-4 1 39 16,-9 2-44-16,-4 2-74 0,-7 3-66 0,-9 1-50 16,-6 1-11-16,-11 2-8 0,2 1-2 15,-12 1-6-15,1 0-1 0,-2 2-32 0,-3 0-78 16,0 2-110-16,0 0-109 0,0 0-64 0,0 0-5 15,-17 0 32-15,17 0 21 0,-29 0-23 0,8 22-52 16,-2-22-42-16,-8 22-81 0,-2-8-235 0,-1 0 30 16,-1 2 124-16</inkml:trace>
  <inkml:trace contextRef="#ctx0" brushRef="#br0" timeOffset="118236.42">18862 3299 2656 0,'19'7'1'16,"-19"-7"-4"-16,17 0 17 0,-17 6 33 0,28-6 27 15,-14 6 31-15,3-1 6 0,1 0 2 0,7 4-2 16,-2 1 9-16,12 3 12 0,-1 0 5 0,5 1 2 15,4 3-8-15,8 1-16 0,4 1-10 0,4-1-4 16,1 1-1-16,4 1 10 0,1 1-4 0,-3-1 5 16,-5 1-5-16,-4-3-14 0,-5 0-22 0,-4 1-20 15,-2-2-24-15,-8-3-10 0,-8 0-1 16,5-2-19-16,-4-2 9 0,-4 0-7 0,-4-3 4 0,-2 0 5 16,-6-3-3-16,-1 1-3 0,-3-4-40 0,-4 0-39 15,-3-1-47-15,0 0-56 0,0 0-35 16,0 0-57-16,-27 0-71 0,27 0-62 0,-35-21-86 15,10 21-209-15,-5-17-88 0,-1 4 123 0</inkml:trace>
  <inkml:trace contextRef="#ctx0" brushRef="#br0" timeOffset="119011.47">18760 3309 2867 0,'21'0'1'16,"-21"0"3"-16,25 12 12 0,-8-12 25 0,2 18 38 16,1-5 23-16,2 4 28 0,6 3 5 0,4 4-4 15,2 4-3-15,8 6-6 0,2 5-2 0,1 4-13 16,5 5-6-16,-1 4-16 0,7 4-17 0,2 2-7 16,-6 4-17-16,3-1-10 0,-1 0-6 0,-4-1-14 15,4-3-6-15,-11-3-3 0,-2-4-3 0,-4-3-6 16,-6-4 7-16,-3-5 0 0,-5-4-23 0,-7-7-30 15,-8-5-56-15,-1-6-64 0,-5-3-62 0,-2-6-72 16,0-3-61-16,0-2-87 0,-28-2-240 16,28 0-60-16,-36 0 114 0</inkml:trace>
  <inkml:trace contextRef="#ctx0" brushRef="#br0" timeOffset="119759.6">18774 3948 2564 0,'0'0'28'0,"0"0"10"0,0 0 25 0,0 0 19 16,0 0 2-16,0 0 18 0,0 0-2 0,0 0 8 15,0 0-8-15,0 0-3 0,0 0-1 0,0 0-11 16,14-13-9-16,-14 13-5 0,0 0-6 0,0-9-3 16,6 9-4-16,-6-7-9 0,0 7-7 15,8-11-3-15,-4 5 3 0,2-2 3 0,1-2 4 16,2-3 5-16,-3 0 2 0,5-1 1 0,-2-5 3 16,4 1 2-16,4-6 2 0,5 0 1 0,-1-4-9 15,6-5 1-15,2-3 8 0,5-1 2 0,2-3 12 16,7-3 6-16,2-2-4 0,0-2-10 0,5-1-17 15,-3 0-5-15,7-3-17 0,-3-1-4 0,-1-2-2 16,6-3-20-16,-2-3-10 0,2-2-3 0,-3 0 2 16,-2-1 28-16,2 0 36 0,0 3 6 0,-4 1 3 15,-8 4-12-15,2 4-35 0,-1 3-1 0,-6 6-2 16,2 4-9-16,-5 4 16 0,-5 4 0 16,2 4-4-16,-7 3 13 0,2 5-16 0,-5 2-5 15,-6 5 0-15,1 0-17 0,-4 5-9 0,-5 0-52 16,-4 4-67-16,4 1-59 0,-6 1-19 0,0 0 19 15,0 0 7-15,0 16-2 0,-18-16-71 0,18 23-98 16,-24-7-77-16,9 2-91 0,-5 4-176 0,-2 3-137 16,2-1 135-16</inkml:trace>
  <inkml:trace contextRef="#ctx0" brushRef="#br0" timeOffset="120180.16">19078 3683 2942 0,'-3'3'4'0,"3"-3"1"0,0 0 17 0,0 0 28 15,0 0 30-15,0 0 32 0,0 0 4 0,0 0-15 16,0 0-15-16,0 0-15 0,0 0 4 16,0-15 4-16,0 15-1 0,0 0 0 0,17-18-13 15,-17 8 1-15,14-1-3 0,-3-2-7 0,7-2 10 16,-1-2 6-16,5 0-4 0,4-3 17 0,10-3-6 16,1 0-10-16,2-4 12 0,8 1-3 0,1-2 1 15,8-2 5-15,1-3 1 0,-2-1-10 0,0 0 10 16,1-3-21-16,0 0-19 0,-3 0-7 0,0 0 11 15,-7 1 26-15,-2 1 38 0,-2 3 3 0,-4 1-34 16,-3 3-23-16,-9 4-46 0,-6 2-3 0,-4 4-41 16,-4 2-65-16,-7 5-75 0,1 1-96 0,-6 3-43 15,0 4-21-15,0 2-29 0,-25 1-26 0,25 0-45 16,-37 18-65-16,14-18-201 0,-5 34-110 16,-3-10 124-16</inkml:trace>
  <inkml:trace contextRef="#ctx0" brushRef="#br0" timeOffset="120564.19">18850 3783 2894 0,'0'0'-2'0,"0"-11"2"0,26 11 14 0,-26-9 27 16,14 9 29-16,-14-9 27 0,11 9 7 0,-11-5-14 16,11 5-14-16,-11-5-17 0,14 5-12 0,-11 0-12 15,8 0-12-15,-7 0-11 0,10 0-7 0,-1 0 1 16,2 0 13-16,2 0 16 0,2 0 32 0,6 0 28 16,6 0 17-16,3 0 12 0,2 0-3 0,7-15 1 15,5 15 6-15,7-17-2 0,2 4-11 0,7 0-21 16,4-1-10-16,-3 1 10 0,8 0 34 0,-8 1 55 15,2-2 36-15,-11 2 9 0,0 2-40 0,-10 1-58 16,-5 0-61-16,-7 1-41 0,-12 1-19 16,-1-1-9-16,-8 3-3 0,-2 2-76 0,-7 1-83 15,-4 0-83-15,0 0-64 0,0 0 3 0,-25 2 9 16,4 0-27-16,-1 0-73 0,-12 0-87 0,-5 23-115 16,-4-23-296-16,-4 25 83 0,-4-9 155 0</inkml:trace>
  <inkml:trace contextRef="#ctx0" brushRef="#br0" timeOffset="120848">18710 3901 3438 0,'0'0'-31'0,"22"0"1"16,-4 0 5-16,-1 0 27 0,5 0 75 0,-3 18 32 15,7-18 37-15,2 30 11 0,3-10-1 0,3 3 5 16,7 3-9-16,1 1-17 0,6 1-14 0,-2 1-13 16,5 0-10-16,-1 1-4 0,3-1-11 0,1 1-12 15,-3-3-22-15,2-2-16 0,-2 0-13 0,-2-3-13 16,-6-2 1-16,2-1-6 0,-9-3-2 0,-5-3-17 16,-2-4-32-16,-4 0-43 0,-11-4-50 0,-5 0-49 15,2-4-60-15,-9-1-75 0,-2 0-100 0,0 0-105 16,0 0-302-16,-25-21-31 0,25 21 146 15</inkml:trace>
  <inkml:trace contextRef="#ctx0" brushRef="#br0" timeOffset="134573.7">2879 2042 3414 0,'14'0'21'15,"-3"0"10"-15,-4 0 37 0,0 0 37 0,-1-16 8 16,-3 16 25-16,-2 0-8 0,3-13 0 0,-4 13-7 16,0 0-16-16,0 0-16 0,0 0-37 0,0 0-24 15,0 0-19-15,0 0-18 0,0 0-3 0,0 0-5 16,0 0 4-16,0 0 4 0,0 14 3 0,-14-14 8 15,14 15-5-15,0-15-7 0,0 20 3 0,-11-7-3 16,11 0 2-16,0 0-13 0,0 0-10 0,0 0-10 16,0 1-10-16,17 0 12 0,-17-3 3 15,18 1 5-15,-18-2 10 0,27-2 6 0,-27-3 6 16,25 0 9-16,-14-3 4 0,2-1 1 0,0-1 1 16,-1 0 0-16,-4 0 0 0,4 0-4 0,-2-24 0 15,-2 24 4-15,-1-19 18 0,0 19 13 0,0-22 13 16,-2 11 11-16,0-2-6 0,1 1 4 0,-3 1-6 15,0-1-6-15,0 1 0 0,2 1-2 0,-4 2 7 16,6 0-4-16,-7 3-1 0,3 0-10 0,-2 2-13 16,2 1-10-16,-1 1-17 0,-1 1-4 0,-1 0-5 15,0 0-6-15,0 0 8 0,4 0 1 0,-3 18 7 16,4-18-1-16,1 25 1 0,-1-8 0 16,2 4-4-16,0 4 5 0,-3 1-2 0,2 0 1 15,-1 3 3-15,-3-1 0 0,-1 0 3 0,-1 0-3 16,0-1 2-16,0 0-1 0,0-3-1 0,0 0 6 15,-17-2-7-15,17-2 4 0,0 0 4 0,-20-5-7 16,20-1 6-16,-17-1 1 0,4-3-4 0,1-1 8 16,0-2 2-16,-4-2-6 0,-1-1-4 0,-2-3-3 15,-7-1-33-15,4 0-38 0,-4 0-46 0,-4 0-54 16,-1-22-36-16,0 22-43 0,0-21-52 0,2 21-56 16,5-27-67-16,0 14-135 0,0-2-228 0,10-2 36 15,2 0 134-15</inkml:trace>
  <inkml:trace contextRef="#ctx0" brushRef="#br0" timeOffset="134858.13">3582 2037 3802 0,'0'10'15'0,"0"-10"2"0,0 0 5 16,0 0 14-16,0 0 13 0,0 0 34 0,0 0 37 0,0 0 26 15,0 0-3-15,0 0-25 0,0 0-42 16,0 0-37-16,14 0-27 0,-14 0-11 0,15 0-3 16,-4 0 0-16,5 0-5 0,-1 0 5 0,6 0-32 15,-1 0-50-15,0 0-64 0,5 0-83 0,-4 0-66 16,3 0-72-16,-4 0-67 0,-3 11-121 0,0-11-153 15,-1 0-6-15,-4 0 135 0</inkml:trace>
  <inkml:trace contextRef="#ctx0" brushRef="#br0" timeOffset="135042.74">3580 2199 3113 0,'-7'10'29'0,"5"0"32"0,2-4 50 16,0-2 53-16,0-1 19 0,20-2 8 0,-20 2-17 15,24-1-28-15,-24-1-30 0,31-1-28 0,-14 1-38 16,1-1-20-16,6 0-20 0,0 0-13 0,4 0-4 16,2 0-46-16,1 0-69 0,-2 0-94 0,1 0-121 15,-2-14-116-15,-3 14-151 0,-1 0-207 0,-5-13 40 16,-2 13 160-16</inkml:trace>
  <inkml:trace contextRef="#ctx0" brushRef="#br0" timeOffset="135554.12">3397 2434 3620 0,'6'0'50'0,"1"0"47"0,-1 0 60 16,-3 0 69-16,5 0 12 0,-2 0 15 0,-1 0 4 15,1 0 10-15,-3 0 14 0,-2 0 17 0,-1 0-18 16,2 0-50-16,0 0-56 0,-2 0-69 0,0 0-50 15,0 0-32-15,0 0-25 0,0 0-19 0,0 0-4 16,0 0-14-16,0 0-2 0,0 0-9 0,0 0-36 16,-21 19-45-16,21-19-67 0,0 17-63 0,-17-5-37 15,17 1-28-15,-14 3-24 0,14 0-52 0,-9 2-74 16,9-1-75-16,0 2-127 0,0 0-245 0,0 0 153 16</inkml:trace>
  <inkml:trace contextRef="#ctx0" brushRef="#br0" timeOffset="138541.16">4338 2229 4216 0,'8'-3'3'0,"3"-2"4"16,-7 0 13-16,2 2 19 0,2-2 12 0,-5 2 6 15,0 0-3-15,0 3-7 0,-3 0-11 0,0 0-4 16,0 0-10-16,0 0 4 0,0 0 2 0,0 19-5 15,0-19 1-15,0 21-16 0,0-7-7 0,-23 1 2 16,23 1 6-16,0 3-3 0,-17-2 0 0,17 0-1 16,0 0-6-16,-12-3-5 0,12 1-5 0,0-3-6 15,-7-1-16-15,7-3 7 0,0-1 12 16,-4-3 7-16,4-1 17 0,0-1 2 0,0-2-6 0,0 0-1 16,0 0 1-16,0-18-1 0,0 18-9 15,0-22 1-15,0 6-4 0,0 0 3 0,0-1 6 16,0-2 0-16,0 0-6 0,0 2 3 0,0-1 1 15,0 0 0-15,0 2 5 0,0 1-3 0,0 2-5 16,0 0 3-16,20 3-3 0,-20 2-3 0,0 2 5 16,14 2-3-16,-14 1-3 0,0 1-5 0,12 0 1 15,-12 2-17-15,0 0-4 0,7 0 7 0,-7 0 2 16,7 20 13-16,-2-20 1 0,-2 22-10 0,2-7-15 16,4 0-4-16,-4 1-4 0,2 1-12 0,-2 0-4 15,3-1-5-15,-2 0-15 0,-1-1-6 0,1-1-16 16,-1-1-13-16,-2-3 2 0,5 0 14 0,-4-2 19 15,-2-1 28-15,4-4 25 0,-5 0 23 16,1-1 14-16,0-2-3 0,-2 0 1 0,0 0-9 16,0 0-1-16,0-22 7 0,0 22 9 0,0-25 27 15,0 9 25-15,-17-4 24 0,17-1 19 0,0-1 5 16,-13-2-7-16,13 0-9 0,0-1-7 0,0 0-8 16,0 1-6-16,0-1-6 0,19 3-17 0,-19 1-11 15,25 1-7-15,-25 3-16 0,24 2-7 0,-8 3-9 16,-4 2-10-16,2 4 3 0,2 2-7 0,-4 4 2 15,1 0-1-15,-4 0-2 0,3 25 2 0,-1-9-21 16,-1 5-22-16,0 5-31 0,-2 1-34 0,-2 5-36 16,4 2-38-16,-6 0-47 0,-2 1-58 15,-2 1-61-15,0-1-93 0,0 1-195 0,0-2-88 16,0-5 114-16</inkml:trace>
  <inkml:trace contextRef="#ctx0" brushRef="#br0" timeOffset="138948.07">4835 2181 3121 0,'10'-23'-1'0,"0"0"7"0,1 1 2 0,-5 3 0 16,3-2 3-16,-7 4-9 0,-1 3-3 16,-1 2-2-16,0 5-3 0,0 1-2 0,0 3-8 15,-25 2-15-15,25 1-16 0,-23 0-16 0,5 0-12 16,0 20-5-16,-3-20 1 0,1 24 2 0,1-10-1 15,-4 1 8-15,2 2-2 0,6 0 3 0,1 1 11 16,5 0 4-16,1 0 8 0,8 0 10 0,0-2 8 16,0-1 8-16,0 0 9 0,25-4 8 0,-25-1 3 15,32-3 20-15,-13-1 31 0,1-4 35 0,3-1 40 16,-2-1 15-16,-3 0-4 0,4 0-9 0,-7-26-16 16,3 26-6-16,-6-26-6 0,-1 12-5 0,0-1-5 15,-2-1-8-15,-3-1 7 0,-1 2 6 0,0-1 6 16,-2 3 6-16,-2 0-19 0,-1 3-21 15,0 0-25-15,0 1-27 0,0 3-7 0,0 2-13 16,0 2 1-16,0 0-7 0,0 2-3 0,0 0 3 16,0 0-3-16,0 0 1 0,-12 20 2 0,12-20 2 15,0 25 6-15,0-9 3 0,0 4-11 0,0 3-41 16,0 1-45-16,0 3-54 0,21 2-56 0,-21 0-35 16,13-1-54-16,-13 1-88 0,15-2-166 0,-15-2-134 15,16-3 97-15</inkml:trace>
  <inkml:trace contextRef="#ctx0" brushRef="#br0" timeOffset="139135.66">5080 2196 4363 0,'14'-18'13'16,"-2"1"26"-16,2 0 37 0,-3 3 34 0,1 0 12 16,-2 3-6-16,-2 3-32 0,-1 3-40 0,0 3-23 15,-6 2-27-15,7 0-3 0,-4 0 4 0,3 22 0 16,4-6-8-16,1 4-34 0,4 5-49 0,-1 4-60 15,4 2-70-15,-1 4-63 0,4 1-51 0,-3-2-42 16,-1-1-29-16,-4 1-59 0,2-2-158 0,-4-5-75 16,1-3 112-16</inkml:trace>
  <inkml:trace contextRef="#ctx0" brushRef="#br0" timeOffset="139308.56">5359 2182 4314 0,'0'-21'13'0,"0"4"4"0,19 0 13 15,-19 3 15-15,0 2-10 0,15-1-1 0,-15 5-13 16,0 3-14-16,0 3 3 0,0 2 4 0,0 0 8 16,-24 0-2-16,24 28-1 0,-38-11-5 0,15 3-17 15,-6 6-17-15,-3 3-77 0,-2 4-88 0,0 1-113 16,0 2-115-16,3 0-93 0,0 0-191 0,5-2-154 16,4-2 135-16</inkml:trace>
  <inkml:trace contextRef="#ctx0" brushRef="#br0" timeOffset="139568.53">5819 1951 4922 0,'15'-34'5'0,"-9"1"9"16,1 2 7-16,-1 3 4 0,-3-3-7 0,-3 8-9 15,0 4-11-15,0 7-4 0,0 6 5 0,-22 1 6 16,22 5 1-16,-26 0 0 0,12 0-7 0,-3 29 7 15,-3-7-4-15,-4 6 1 0,3 7 1 0,-3 5-8 16,4 6-20-16,-2 2-27 0,1 2-30 0,2 1-42 16,4-1-24-16,2 0-28 0,4-5-39 15,-1-1-27-15,4-2-25 0,6-3-18 0,0-1 4 16,0-5-7-16,20-3-7 0,-20-2-17 0,27-4-42 16,-9-4-53-16,3-3-51 0,3-5 20 0,1-7 108 15</inkml:trace>
  <inkml:trace contextRef="#ctx0" brushRef="#br0" timeOffset="139948.51">6056 2071 4326 0,'11'-23'39'0,"-5"2"25"16,5 1 53-16,-3 2 47 0,0-1 21 16,-4 4 31-16,3 2 27 0,-3 5 33 0,-4 3-8 0,2 1-39 15,-1 2-79-15,4 1-85 0,-5 1-61 16,1 0-27-16,1 0-5 0,-2 0 1 0,0 0 10 15,2 18 11-15,-2-18 4 0,1 24 6 0,1-8 0 16,-1 4-3-16,2 3-4 0,2 0 0 0,-3 2-6 16,1 2 0-16,-2-1 8 0,-1-1-7 0,0 1-3 15,0-2-64-15,0 0-38 0,0-2-31 0,0-1-25 16,-23-3 17-16,23-1-3 0,-23-3-2 0,7 0-1 16,-1-3 0-16,-2-2-2 0,1-2-8 0,-4-3-2 15,2-1 3-15,-2-3 6 0,2 0 22 0,1 0 24 16,1-17 35-16,1 17 34 0,1-26 20 15,4 10 14-15,1-3 11 0,5-3 3 0,1-1 17 16,3-2 20-16,2-1 12 0,0 2 14 0,24-2-11 16,-24 2-9-16,31 1-14 0,-13 2-20 0,3 3-4 15,3 2-10-15,-2 3-4 0,5 3-32 0,-3 3-39 16,-2 3-55-16,1 4-63 0,-1 0-41 0,-5 0-49 16,3 27-50-16,-4-12-113 0,-1 3-181 0,-1 1-5 15,-1 3 104-15</inkml:trace>
  <inkml:trace contextRef="#ctx0" brushRef="#br0" timeOffset="140147.51">6298 2350 4460 0,'10'-17'6'0,"-3"17"19"16,3-20 28-16,-4 20 33 0,3-21 22 0,-4 11 8 15,-4 2 0-15,-1 8-20 0,0-9-27 0,0 9-32 16,0 0-30-16,0 0-21 0,0 0-4 0,0 0 4 15,-20 0-27-15,20 0-45 0,-21 24-42 0,21-24-52 16,-22 31-42-16,8-11-42 0,1 3-56 0,1 3-69 16,4 3-68-16,-3 2-142 0,7 1-233 0,4-2 121 15</inkml:trace>
  <inkml:trace contextRef="#ctx0" brushRef="#br0" timeOffset="140844.53">6686 1999 3777 0,'0'0'10'16,"27"-18"15"-16,-27 18 29 0,20-15 25 0,-8 6 17 15,-2 2 8-15,-1 0-7 0,0 7-12 0,-4-7-11 16,0 7-18-16,1-2-14 0,-3 2-21 0,0 0-17 15,0 0-10-15,0 0-4 0,0 0 6 0,-1 0-2 16,-1 19 4-16,1-19-3 0,3 24-1 0,-1-7 6 16,-1 4 2-16,1 1 4 0,-4 4-2 15,0 1-2-15,0 1-5 0,0 1-20 0,0-1-23 16,-18-1-23-16,18 0-24 0,-20-3-8 0,20-2-3 16,-25-2 8-16,10-3 8 0,-1-4 16 0,4-1 27 15,-4-2 17-15,7-4 21 0,-2-2 17 0,0-2 13 16,7-2 14-16,4 0 0 0,-10 0-1 0,10-19-6 15,0 19-6-15,0-26 1 0,0 8-2 0,28-2-3 16,-28-2-10-16,35-1-8 0,-11-2 2 0,1 1 9 16,0 0 26-16,5 0 18 0,1 0 23 0,-2 2 15 15,-3 2-5-15,-1 0 4 0,0 4-1 0,-5 1-17 16,2 2-14-16,-5 2-25 0,-4 3-25 16,-6 2-14-16,3 1-6 0,-6 2-21 0,-2 2-29 0,-2 1-13 15,0 0 2-15,0 0 14 0,0 19 13 16,-22-19-6-16,22 28-19 0,-28-10-9 0,11 4 5 15,-6 1-3-15,4 1 4 0,-3-1-6 0,-1 2 1 16,6-1 10-16,-2-2 6 0,4-1 7 0,1-2 16 16,3-2 7-16,6-2 14 0,2-1 15 0,3-2 2 15,0-2 19-15,0-2 14 0,19-1 6 0,-19-2 3 16,29-1-6-16,-10-1-6 0,1-2-11 0,4 1-7 16,-1-2-7-16,0 0-25 0,-1 0-49 0,1 0-63 15,-4 0-87-15,-2-15-87 0,-2 15-95 0,1 0-200 16,-5-17-150-16,-2 17 104 0</inkml:trace>
  <inkml:trace contextRef="#ctx0" brushRef="#br0" timeOffset="141128.53">7318 1765 4614 0,'16'-11'-1'0,"-2"1"18"0,-2 0 37 0,-6 1 35 15,8-4 40-15,-4 8 33 0,-6-1 35 0,-2 5 28 16,-2 1 8-16,1 0-33 0,1 0-71 16,-2 0-54-16,3 0-65 0,-1 0-20 0,-1 0-7 15,4 0-11-15,-1 0 22 0,6 18-12 0,-1-18 13 16,-1 33 5-16,6-10-8 0,-3 5 13 0,-2 7-13 16,3 3-1-16,-4 2 9 0,-2 4 2 0,-6 0 7 15,0 3-2-15,0 0-80 0,-18 0-75 0,18 0-68 16,-33 0-81-16,8-3 1 0,4-2-24 0,-7 0-44 15,-2-3-43-15,1-1-54 0,-2-2-30 0,-4-3-72 16,3-3-206-16,-1-4 89 0,-1-3 126 0</inkml:trace>
  <inkml:trace contextRef="#ctx0" brushRef="#br0" timeOffset="141576.17">7057 2336 3396 0,'8'-6'52'0,"-2"2"58"0,-3 1 63 16,4 0 73-16,-3-2 6 0,-1 3-7 0,4-2-6 15,-3 1-15-15,-1 1-8 0,2-2 0 0,1 1-23 16,-1 1-35-16,0-1-47 0,1 1-55 0,-3 1-39 16,-2-1-30-16,1 1-21 0,1 1-11 15,-3 0-33-15,0 0-28 0,0 0-9 0,0 18-34 16,0-18-29-16,0 26-48 0,0-9-72 0,0 2-71 16,0 2-59-16,-20 3-63 0,20 2-86 0,-16-1-227 15,16-3 19-15,-18-1 144 0</inkml:trace>
  <inkml:trace contextRef="#ctx0" brushRef="#br0" timeOffset="152048.17">2775 2887 4619 0,'0'12'19'0,"0"-12"4"16,0 0-3-16,18 0-2 0,-18 0-21 0,0 0-5 15,0 0 2-15,0 0-3 0,0 0 6 0,0 0-9 16,0 0-3-16,0 0 3 0,0 0-4 16,0 0 6-16,0 0 4 0,0 19 2 0,0-19 5 15,0 24 0-15,0-10 2 0,0 4 0 0,0 0-3 16,0 2 1-16,0-2-2 0,0 0 0 0,0-1-25 15,0-2-4-15,0-2 0 0,21-2 0 0,-21-2 28 16,0-2 7-16,15-4 5 0,-15-1-1 0,11-2-3 16,-11 0 1-16,19 0-4 0,-13-18 5 0,6 18-1 15,1-24-3-15,-2 8 14 0,1-2 13 0,0-1 4 16,1-1 26-16,-1-1 15 0,-3 1 16 0,2 0 19 16,0 2 8-16,-3 0 22 0,1 1 11 0,-1 2 10 15,0 1-5-15,-4 3-24 0,3 1-30 0,-4 4-36 16,0 0-39-16,-2 2-32 0,1 4-29 0,-2-1-11 15,0 1 1-15,3 0 9 0,-3 0 18 16,3 17 7-16,-1-17 8 0,-1 28 8 0,2-8-8 16,-1 3 9-16,1 3 6 0,2 3-4 0,-2 1 5 15,-2-2-1-15,1 2 0 0,-2 0-4 0,0-3 2 16,0 0-1-16,0 0-3 0,-22-1 0 0,22-1-7 16,-18-1 10-16,18 1-2 0,-21-4-4 0,21 1 5 15,-18-1-18-15,18-2 2 0,-19-1 2 0,19 0 6 16,-14-4 4-16,5 1-1 0,3-3 8 0,-1-2-1 15,3-1-3-15,-2-1-5 0,1 0-47 0,0-2-82 16,1-1-65-16,-4 2-60 0,5-1-15 0,-3 1 29 16,-5-2 17-16,0 0 11 0,0-1-15 15,-8-1-44-15,2-1-60 0,-1-1-82 0,-9-1-74 16,2 0-143-16,-1 0-149 0,-2-22 131 0</inkml:trace>
  <inkml:trace contextRef="#ctx0" brushRef="#br0" timeOffset="152472.99">3155 3252 3445 0,'8'0'16'16,"-4"0"26"-16,-2 0 39 0,-2 0 41 0,2 0 21 16,-2 0 14-16,0 0-11 0,0 0-9 15,0 0-15-15,0 0-18 0,0 0-16 0,0 0-16 16,0 0-12-16,0 0 1 0,0 0 1 0,0 0-19 15,0 0-8-15,0 0-27 0,0-8-14 0,0 8 5 16,17-9-1-16,-17 5 3 0,17-3-2 0,-17 1-3 16,21 0-1-16,-7 1-2 0,-4 0 0 0,4 1 0 15,-3 1 0-15,-2 0 0 0,0 2-7 0,-4 1-22 16,1-1-15-16,-3 1-14 0,-1 0 6 0,-2 0 23 16,0 0 16-16,0 16 17 0,0-16-2 0,0 17-22 15,0-17-17-15,-20 23-13 0,20-8-7 0,-14 0 8 16,14 2-1-16,-27-1-8 0,10 1-8 15,3 0-3-15,-1 0-1 0,-2 0 9 0,1-2 9 0,1 0 9 16,1-1 17-16,-2-2 14 0,8-2 13 16,1-2 2-16,0-2 4 0,1-1 10 0,5-2 33 15,1-1 33-15,0-2 10 0,0 1-1 0,0-1-37 16,23 0-25-16,-23 0-13 0,32 0-13 0,-8 0 3 16,2 0 4-16,5 0-8 0,2 0-48 0,1 0-61 15,3 0-90-15,-3 0-104 0,-1 0-72 0,-2 0-116 16,0 0-202-16,-3 0-28 0,-2 0 121 0</inkml:trace>
  <inkml:trace contextRef="#ctx0" brushRef="#br0" timeOffset="152705.07">3684 3030 3512 0,'8'0'-2'0,"-5"14"2"0,5-14 39 0,-3 0 55 15,-2 0 52-15,-2 0 50 0,1 0 0 0,-1 0-29 16,-1 0-27-16,0 0-49 0,0 0-38 0,5 0-26 16,-5 0-23-16,3 0-3 0,0 0 0 0,0 0-4 15,5 0 3-15,-2 0 2 0,7 0-5 0,-1 0-15 16,4 0-40-16,2 0-45 0,-2 12-74 16,1-12-75-16,0 0-81 0,0 0-89 0,-3 0-97 0,0 0-224 15,-2 0-33-15,-7 0 135 0</inkml:trace>
  <inkml:trace contextRef="#ctx0" brushRef="#br0" timeOffset="152872.26">3615 3233 3532 0,'0'9'9'0,"0"-2"10"0,0-2 24 0,0-1 34 16,0-4 17-16,18 0 9 0,-18 0-13 0,20 0-31 15,-20 0-26-15,31 0-19 0,-10 0-8 0,-3 0-7 16,1 0-28-16,3 0-59 0,-1 0-79 15,1 0-110-15,3 0-116 0,-3 11-144 0,4-11-252 16,0 0 48-16,-2 0 144 0</inkml:trace>
  <inkml:trace contextRef="#ctx0" brushRef="#br0" timeOffset="153688.07">4406 3053 4139 0,'16'0'6'0,"-2"0"3"16,-2 0 15-16,-3 0 16 0,-9-18 13 16,10 18 8-16,-10 0-7 0,7 0-16 0,-7 0-20 15,0 0-13-15,0 0-7 0,0 0-1 0,0 0-1 16,0 0 5-16,0 22 2 0,0-8 3 0,0 5 0 15,-20 1-5-15,20 4-1 0,0 2-2 0,-11-1-1 16,11 1 7-16,0 1 0 0,0-2 3 0,0-1 9 16,0-1 5-16,0-1 7 0,0-2-3 0,0-3-4 15,16 0-5-15,-16-3-8 0,0-4 1 0,0-1 0 16,11-5 4-16,-11-1 12 0,0-2 36 0,0-1 15 16,0 0-6-16,0 0-16 0,0-17-33 0,0 17-37 15,0-23-11-15,0 7 2 0,-19-3-5 0,19-3 13 16,0-1 9-16,-14-2-3 0,14-1 5 0,0 2 9 15,0-1-3-15,0 1 0 0,0 1-3 16,0 0 0-16,0 1-5 0,22 2 5 0,-22 1 9 16,19 0 6-16,-19 2 14 0,18 3 4 0,-18 0 0 15,23 2-10-15,-15 4-9 0,-8 0-9 0,16 3-6 16,-16 2-5-16,11 1-5 0,-7 2-29 0,1 0-11 16,1 0 2-16,-1 0 6 0,4 20 27 0,-3-20-1 15,5 26-18-15,-5-10-12 0,4 1-14 0,-3 3 2 16,4 0 5-16,-4 0-1 0,0-2 6 0,-2 0-3 15,3-1 2-15,-2-3-8 0,0 1-16 0,-1-3-14 16,-4-1-5-16,-1-4 7 0,2 1 25 0,-2-3 25 16,0-1 28-16,0-2 24 0,0-1 28 15,0-1 14-15,0 0 1 0,0 0 1 0,-16-18-5 16,16 18 6-16,0-23 11 0,-15 7 8 0,15-4 0 16,0 1-3-16,0-3-9 0,-11 2-8 0,11-2-9 15,0 1-7-15,0 1 7 0,0 1-9 0,0 2-4 16,20 1-12-16,-20 3-14 0,0 2-4 0,16 3-7 15,-16 1-2-15,11 3-6 0,-11 3-4 0,15 1-1 16,-4 0 2-16,1 0 5 0,4 28-5 0,-1-12-26 16,2 4-23-16,1 4-28 0,-1 3-29 0,-2 0-15 15,-1 3-33-15,-1 0-32 0,-7 0-27 16,2 0-22-16,-7-1-13 0,-1 0-23 0,0-3-73 16,0 1-155-16,-19-4-141 0,19-3 82 0</inkml:trace>
  <inkml:trace contextRef="#ctx0" brushRef="#br0" timeOffset="154104.07">4974 3073 3124 0,'16'-20'11'0,"-4"2"28"0,-6 1 21 0,2 1 4 16,-3 0-14-16,-5 2-27 0,0 2-25 0,0 4-7 15,0 1 2-15,0 2-2 0,-30 2-17 0,30 1-14 16,-28 2-23-16,13 0-18 0,-2 0 3 15,-2 0 3-15,4 25 10 0,-1-25 5 0,-1 22 1 16,2-8 8-16,2 0-1 0,-1 0 1 0,5 0 1 16,0-1-7-16,-1 0 1 0,6-2-7 0,-1 0 9 15,2-2 5-15,3-1 13 0,0-1 19 0,0-2 8 16,0 0 10-16,0-4 10 0,25 0 23 0,-25-1 13 16,29 0 27-16,-16 0 15 0,2 0 4 0,2-19 8 15,-1 19-4-15,-1-18-2 0,-1 18-5 0,2-21-4 16,-5 21-10-16,-1-23-9 0,1 12-4 0,-3-1-9 15,-3 2-4-15,-1 1-6 0,3 0-9 0,-4 3-9 16,-2 2-13-16,-1 0-15 0,0 4-12 0,0-3-32 16,0 3-19-16,0 0-1 0,0 0 4 15,0 0 29-15,0 19 25 0,0-19 6 0,0 28-3 16,0-9-10-16,0 5-12 0,20 0-10 0,-20 3-7 16,16 1-4-16,-16-2-10 0,19 2-15 0,-19-2-19 15,21 0-29-15,-13-2-25 0,4-2-22 0,-4 0-50 16,2-3-43-16,2 0-69 0,-4-6-80 0,-1-1-32 15,4-5 88-15</inkml:trace>
  <inkml:trace contextRef="#ctx0" brushRef="#br0" timeOffset="154268.49">5179 3166 2271 0,'0'-19'49'0,"0"3"36"0,0 2 42 0,0 2 41 16,0 1-7-16,0 2-10 0,0 1-24 0,13 4-38 15,-13 0-47-15,0 4-30 0,14 0-24 16,-14 0-5-16,9 0 6 0,-9 0 3 0,11 21 7 15,-2-21-3-15,0 28-32 0,-1-10-36 0,5 4-42 16,-1 1-56-16,-3 3-37 0,4 1-62 0,-1 0-133 16,-1 0-215-16,-2-3 52 0,1-2 97 0</inkml:trace>
  <inkml:trace contextRef="#ctx0" brushRef="#br0" timeOffset="154451.17">5333 3121 3239 0,'0'-14'16'0,"0"2"8"16,0 1 17-16,0 1 13 0,14 2-9 0,-14 1-12 16,0 2-19-16,0 2-14 0,0 3-11 0,0 0 3 15,-23 0 4-15,23 0-1 0,-36 23 7 0,14-23 1 16,-6 29-20-16,-1-10-49 0,-4 3-52 0,2 4-59 16,0 1-48-16,0 1-40 0,3 3-106 0,5-1-232 15,1-2-15-15,5 1 90 0</inkml:trace>
  <inkml:trace contextRef="#ctx0" brushRef="#br0" timeOffset="154748.65">5617 2730 4225 0,'31'-28'30'16,"-2"3"0"-16,-4 4 1 0,-1 3-4 0,-6 5-38 15,-1-2-5-15,-6 7-4 0,-3 5-2 0,-7 3-13 16,-1 0 1-16,0 0 8 0,0 21 6 0,0-1 22 16,-20 9 0-16,20 6-22 0,-31 9-12 0,14 5-15 15,-3 8-19-15,-3 0-4 0,1 0-17 0,-4-1-24 16,4-1-31-16,-5-6-29 0,3 1-23 0,0-5-14 16,-1-2-5-16,5 0-7 0,5-3-7 0,2-2-10 15,7-4 3-15,2-1 12 0,4-3 31 16,0-3 55-16,29-4 45 0,-12-3 42 0,8-5 32 15,-3-4 5-15,2-2-12 0,3-5-59 0,1-3-133 16,0-1-76-16,3 0 23 0</inkml:trace>
  <inkml:trace contextRef="#ctx0" brushRef="#br0" timeOffset="155180.37">6185 2918 3847 0,'11'0'29'16,"1"0"19"-16,-4 0 20 0,0 0 16 0,0 0-14 16,-5-13 2-16,0 13 3 0,-2 0-2 0,-1 0-10 15,0 0-21-15,0 0-26 0,0 0-14 0,0 0-13 16,0 0 0-16,0 0-2 0,0 0-1 0,0 0 8 15,0 17 0-15,0-17 7 0,0 23 1 16,0-8-4-16,0 3-1 0,-14 1 1 0,14 1 0 16,0 1 4-16,0 0 0 0,-6 1 0 0,6 0-1 15,-8 0 1-15,5-3-33 0,-3 2-20 0,-3-3-31 16,1 0-35-16,-3-4 7 0,-3-1-8 0,-1-2 8 16,-4-2 9-16,-3-4 2 0,2-2 13 0,-2-3 13 15,-2 0 24-15,-1 0 21 0,3-24 16 0,2 24 14 16,0-31 12-16,4 11 31 0,7 0 23 0,-1-1 20 15,7 1 5-15,3-3-15 0,0 3-17 0,0-1-19 16,21 1-13-16,-21 1-17 0,28 1-4 0,-11 1-6 16,1 2-3-16,2 3-3 0,1 0-39 0,-4 4-48 15,1 2-63-15,-2 2-73 0,-2 1-50 0,0 3-51 16,0 0-82-16,0 20-210 0,0-20-38 0,-2 28 101 16</inkml:trace>
  <inkml:trace contextRef="#ctx0" brushRef="#br0" timeOffset="155413.1">6249 3310 4585 0,'0'-11'-2'0,"17"1"0"0,-17 2 3 0,15 2 5 16,-7-3 6-16,-8 3-2 0,8 4-9 15,-8 2-8-15,0 0-11 0,0 0-1 0,0 0 4 16,0 0-6-16,0 16-31 0,0-16-34 0,0 24-70 16,-20-8-76-16,20 5-43 0,-13 3-46 0,13 3-25 15,-20 1-34-15,20 0-157 0,-12 1-190 0,12 0 95 16</inkml:trace>
  <inkml:trace contextRef="#ctx0" brushRef="#br0" timeOffset="164024.1">6936 3035 3322 0,'11'1'14'0,"-2"-1"14"16,-4 0 28-16,0 0 26 0,-1 0 0 0,-4 0 12 16,2-16-13-16,-2 16-17 0,0 0-15 0,0 0-21 15,0 0-19-15,0 0-9 0,0 0-4 0,0 0-4 16,0 0-2-16,0 0 2 0,0 0 3 16,-17 0-3-16,17 0-2 0,0 17-4 0,-14-17 1 0,14 14 2 15,0-14-7-15,-8 18-9 0,8-18-14 16,0 17-8-16,0-8-2 0,0-1 5 0,0-1 10 15,0-1 3-15,0 0 7 0,0-1 14 0,14-1 7 16,-14-3 8-16,0 0 8 0,0-1-4 0,16 0-2 16,-16 0 4-16,12 0 25 0,-12 0 19 0,6-18 17 15,-6 18 15-15,13-14-4 0,-9 14-1 0,3-17 2 16,-3 17-6-16,-2-21 11 0,4 8 7 0,-1 2-3 16,-2 1 8-16,0 0-11 0,3 0-5 0,-4 3 3 15,1 0-2-15,-2 2-11 0,2 1-12 0,-1 1-16 16,3 2-20-16,-4-1-15 0,1 2-15 15,-1 0-3-15,-1 0-5 0,2 0 1 0,-2 0 6 16,3 19 11-16,2-19 11 0,-2 23 10 0,0-9-5 16,-2 2-3-16,4 5 0 0,0-1-3 0,-2 0 8 15,-2 1-7-15,1 0-6 0,-2 0 0 0,0-1-7 16,0 0-1-16,0-1-3 0,0-1 1 0,0 0 1 16,-19-2-3-16,19-1 6 0,0 0-9 0,-18-2 10 15,18 0 8-15,-14-1-5 0,14-1 4 0,-11-1-7 16,11-1-9-16,-14-1-28 0,11 0-44 0,-4 0-38 15,0-3-35-15,2 1-3 0,-4-2 1 0,1 1-14 16,-3-1-28-16,0-1-52 0,-3-2-59 0,0 0-57 16,-1-1-70-16,-1 0-136 0,1 0-194 15,2 0 106-15</inkml:trace>
  <inkml:trace contextRef="#ctx0" brushRef="#br0" timeOffset="164283.74">7172 3259 3688 0,'17'-8'31'16,"-3"2"52"-16,0-1 64 0,-4 1 65 0,-1-4 30 15,-4 3 12-15,-2 2 9 0,-2 0 5 16,4 1-10-16,-5 3-22 0,1-1-52 0,-1 0-63 16,0 1-56-16,0 0-46 0,0 1-30 0,0 0-12 15,0 0 2-15,0 0 2 0,0 0 4 0,0 0-4 16,0 0 11-16,0 16-4 0,0-16 4 0,-14 15 12 15,14-15-12-15,0 20-50 0,-12-6-67 0,12 1-58 16,0 1-64-16,-14 2-12 0,14-1-12 0,-5 1-28 16,5-1-46-16,0 0-41 0,-3-1-51 0,3 1-71 15,0-3-194-15,0-1-77 0,0-5 129 0</inkml:trace>
  <inkml:trace contextRef="#ctx0" brushRef="#br0" timeOffset="164839.34">7242 2983 4334 0,'30'-10'7'0,"-15"0"32"15,-1 2 46-15,-3-1 47 0,3-1 51 0,-6 2 7 16,3 2-2-16,-11 3-27 0,9 1-39 0,-9 1-42 16,6 0-52-16,-6 1-25 0,0 0-26 0,3 0 4 15,-3 0 8-15,0 0 4 0,0 23 7 0,0-23 8 16,2 25-10-16,-2-8 3 0,1 2 0 0,-1 2-7 15,0 1 10-15,0 1-4 0,0 1-1 0,0-2-3 16,0 1 4-16,0 0-1 0,0-2-7 16,-18 1-15-16,18-3-33 0,-14 0-23 0,14-3-11 15,-16 1 4-15,16-5 11 0,-14-1 8 0,14-2 14 16,-9-3 12-16,9-1 19 0,-8-1 21 0,8-4 14 16,0 0 2-16,0 0 7 0,0 0-12 0,0 0-12 15,0-19 3-15,0 19-7 0,0-24 6 0,25 8 13 16,-25-4 12-16,20-1 8 0,-20 0 1 0,25-3-8 15,-13 1 6-15,2-2 10 0,-1 1 13 0,1 0 7 16,0 3-15-16,-2-2-19 0,1 2-14 0,-6 2-11 16,4 2-1-16,-3 1 1 0,4 4-3 0,-4 1-5 15,0 3-6-15,-3 1-5 0,-1 3-27 0,2 1-35 16,-6 3-39-16,0 0-34 0,0 0 19 16,0 0 29-16,0 0 32 0,0 17 19 0,0-17 0 15,0 23-11-15,0-9-2 0,0 3 11 0,0 1 5 16,-15 1 15-16,15 1 14 0,-16 0 7 0,16-2-4 15,-18 2-1-15,7-3-6 0,3 2-10 0,-3-3 5 16,0 1-4-16,4-4 7 0,-3 1 7 0,6-4 7 16,-1 0 6-16,0-2 6 0,4-2 5 0,1-2 18 15,0-1 16-15,0-3 1 0,0 0-3 0,0 0-18 16,23 0-15-16,-23 0-1 0,22 0-3 0,-7 0 0 16,1-16-18-16,-1 16-53 0,1 0-87 0,-1-12-109 15,-2 12-109-15,-1 0-103 0,-2-9-158 0,2 9-142 16,-3 0 128-16</inkml:trace>
  <inkml:trace contextRef="#ctx0" brushRef="#br0" timeOffset="165051.87">7643 3201 3751 0,'23'0'14'0,"-14"0"34"0,4 0 47 0,-4-23 49 15,-1 23 25-15,3-15 3 0,-5 15-9 0,0 0-28 16,-3-13-35-16,-1 13-37 0,-1 0-50 0,-1 0-21 15,0 0-14-15,0 0-16 0,0 0 2 0,0 0-15 16,0 18-16-16,0-18-7 0,-18 22-27 16,18-5-28-16,0 0-18 0,-14 3-35 0,14 1-29 15,0 2-37-15,0-1-44 0,0 2-34 0,0-1-55 16,0 0-110-16,0-3-186 0,0-1 77 0,0-4 121 16</inkml:trace>
  <inkml:trace contextRef="#ctx0" brushRef="#br0" timeOffset="165304.28">7655 2959 4261 0,'17'-24'18'15,"-17"2"33"-15,25 1 65 0,-16 3 64 16,5-1 28-16,-1 3 0 0,-4 2-40 0,-1 4-39 16,-1 3-35-16,-2 4-39 0,-2 2-23 0,0-1-36 15,-1 2-19-15,4 0 12 0,-1 0-8 0,-2 19 5 16,3-19 9-16,0 30-4 0,5-7 8 0,2 4 4 15,-4 5 5-15,5 5-3 0,0 1-7 0,0 2 5 16,-2 2-6-16,-3-1 1 0,1 0 8 0,-4 1-2 16,0-1-9-16,-4 0-68 0,-2-2-71 0,0 1-77 15,0-3-77-15,-24-2-40 0,24 0-60 0,-27-3-73 16,5-1-104-16,2-2-269 0,-7-7 21 0,-1-3 148 16</inkml:trace>
  <inkml:trace contextRef="#ctx0" brushRef="#br0" timeOffset="194702.21">18760 2800 1687 0,'0'0'-59'0,"0"-16"-102"0,0 16-107 0,0 0-148 15,0 0 53-15,0-14 102 0</inkml:trace>
  <inkml:trace contextRef="#ctx0" brushRef="#br0" timeOffset="195002.47">19873 2935 2169 0,'21'0'-1'0,"-21"0"-26"0,0 0-25 15,0 0-44-15,10 0-57 0,-10-14-60 0,0 14-95 16,0 0-123-16,0 0 43 0,0 0 85 0</inkml:trace>
  <inkml:trace contextRef="#ctx0" brushRef="#br0" timeOffset="209642.14">8537 1741 2482 0,'7'0'20'0,"0"0"31"15,2-7 22-15,-3 7 24 0,5 0 6 0,-6-9-8 16,2 9 3-16,-3 0 11 0,0 0 4 16,-1-3 7-16,-1 3 6 0,1 0 2 0,-3 0 3 15,1 0-2-15,1 0-15 0,-2 0-26 0,0 0-33 16,0 0-25-16,0 0 2 0,0 0 25 0,0 23 27 15,0-6 17-15,0 7 13 0,-26 8-13 0,26 8-3 16,-21 8 12-16,6 7-2 0,-1 5 14 0,1 5-2 16,-5 4 3-16,4 2 8 0,-2 5 30 0,4 3 8 15,0 4-12-15,6 6-25 0,-1 4-48 0,5 1-28 16,4 2-17-16,0 0-14 0,0-3-6 0,32-3-6 16,-32-7-2-16,26-5 0 0,-9-9 4 0,-1-5-4 15,-16-7-3-15,20-7-1 0,-20-4-8 0,14-5-2 16,-14-9-43-16,0-5-63 0,9-6-51 0,-9-5-47 15,0-6-15-15,0-3-5 0,0-5-50 16,0-2-50-16,0 0-86 0,0 0-102 0,-20-28-82 16,20 13-247-16,0-7-67 0,-11-2 166 0</inkml:trace>
  <inkml:trace contextRef="#ctx0" brushRef="#br0" timeOffset="210382.54">9036 2416 3859 0,'19'-5'33'0,"-3"-1"49"0,1-1 54 16,-3 0 47-16,-2-3 8 0,-4 3-14 0,1-1-21 15,-4 3-21-15,-1 1-14 0,-2 0-21 0,3 1-34 16,-5 1-29-16,0 1-35 0,0 1-21 0,0 0-25 16,0 0-6-16,0 0 4 0,0 0 10 0,0 0 25 15,0 17 4-15,0-17-2 0,-21 19-4 0,21-19 3 16,0 24 6-16,-9-8 4 0,9 0 4 0,0 1-8 16,0 0-17-16,0 0-15 0,0 1-21 0,0-1-3 15,0-1 7-15,0-2 6 0,0-1 18 0,17-3 9 16,-17-3 7-16,0-1 17 0,13-2 7 0,-13-3 7 15,0-1-5-15,14 0 0 0,-14 0 6 0,11-16 19 16,-4 16 18-16,-2-17 21 0,3 17-2 16,-1-24-3-16,1 11 1 0,0-3-5 0,0 0 12 15,-2-1 10-15,2-2 32 0,-1 2 28 0,1 0-4 16,-2 0-5-16,1 1 8 0,2 1-17 0,-3 2 12 16,2 3-2-16,-3 1-36 0,1 3-28 0,-2 1-38 15,0 4-30-15,-1 1-18 0,-2 0-14 0,2 0 3 16,0 0-4-16,-1 0 6 0,1 16 7 0,0-16 5 15,5 23 13-15,-2-7 0 0,2 5 10 0,-2 2 6 16,-1 3-11-16,-1 1-1 0,0 1 2 0,-4 0-7 16,0 2 5-16,0 1 1 0,0 1-13 15,-24 1 1-15,24-2 0 0,-21 3-1 0,21-2 5 16,-30 0 5-16,16-2-1 0,-1-3-2 0,-1-5-35 16,0 0-42-16,1-5-47 0,-1-2-40 0,-1-4-35 15,0-1-33-15,-1-4-37 0,-3-1-36 0,4-2 3 16,-1-3-4-16,-2 0 10 0,-2 0-1 0,2 0-24 15,3 0-19-15,-2 0-12 0,-1-15-12 0,1 15-8 16,4 0-45-16,-2-16-120 0,4 16-75 0,2-16 100 16</inkml:trace>
  <inkml:trace contextRef="#ctx0" brushRef="#br0" timeOffset="210830.21">9516 2697 4704 0,'11'-14'-2'0,"3"-1"18"15,-3 3 51-15,-5-1 36 0,5-7 23 0,-3 7-3 16,-2 2-30-16,-3 3-11 0,0 3-8 0,-3 1-5 16,3-1-26-16,-1 1-30 0,-2 3-31 0,0 0-34 15,0 1-9-15,0 0 6 0,0 0 4 0,-24 17 12 16,24-17-9-16,-20 22-12 0,5-6 5 0,-1 4 3 15,-2 1 12-15,2 3 5 0,1 1-4 16,-1 2-16-16,2 0-5 0,2 3-8 0,1-2 1 16,5-1 15-16,-1-1 10 0,3-2 13 0,4-2 5 15,0-3 16-15,0-2 5 0,0-3 14 0,26-3 24 16,-26-2 16-16,26-4 31 0,-10-2 12 0,3-2 15 16,1-1 20-16,-3 0 12 0,6 0 27 0,-4-16 44 15,1 16 37-15,-1-17 9 0,-1 17-9 0,-5-20-26 16,-1 20-36-16,0-24-21 0,-5 13-15 0,4 1-23 15,-5 0-21-15,-2 0-16 0,0 3-22 0,-3 0-26 16,1 3-27-16,-1 4-23 0,-1-5-13 16,0 5-7-16,0 0-9 0,0 0-8 0,0 0 4 15,0 22-4-15,0-22-38 0,-17 30-49 0,17-10-76 16,0 3-88-16,-17 4-86 0,17 1-57 0,-14 3-31 16,14-2-24-16,-17 0-13 0,5 0-44 0,4-1-70 15,-3-2-224-15,6-5-15 0,2-1 163 0</inkml:trace>
  <inkml:trace contextRef="#ctx0" brushRef="#br0" timeOffset="211102.94">9903 2443 4380 0,'4'-4'-3'0,"1"2"-1"0,0-1 9 0,-2 3 20 15,0-2 21-15,0-1 26 0,-2 3 9 0,3 0-9 16,-4 0-23-16,0 0-21 0,1 0-26 0,1 0-7 16,-2 0 1-16,4 0 6 0,-2 15 20 0,7-15 12 15,-3 13 21-15,8-13-1 0,0 18 0 0,3-18-7 16,2 17-16-16,3-8-5 0,-1-9-13 0,6 13-6 16,-4-13-4-16,4 8-7 0,-3-8-46 0,-2 4-42 15,1-4-65-15,-4 0-83 0,0 0-67 0,-5 0-94 16,-4 0-104-16,-2 0-162 0,-3-21-247 15,1 21 134-15</inkml:trace>
  <inkml:trace contextRef="#ctx0" brushRef="#br0" timeOffset="211286.64">9997 2777 3424 0,'-3'20'43'15,"3"-4"47"-15,0-3 67 0,0-3 63 0,0-4 14 16,0-4 15-16,22 0-17 0,-22 2-10 15,19-2-17-15,-19 0-43 0,24 0-45 0,-8-1-52 0,1-1-46 16,0 0-19-16,3 0-19 0,4 0-57 16,0 0-94-16,1 0-99 0,3 0-135 0,2 0-137 15,-1-15-133-15,1 15-362 0,2 0 95 0,2-14 197 16</inkml:trace>
  <inkml:trace contextRef="#ctx0" brushRef="#br0" timeOffset="214145.53">11242 1917 4238 0,'19'-12'8'0,"-2"0"36"16,-3-1 33-16,-3 2 25 0,-2-3 12 0,-3 5-22 16,0 2-28-16,-4 4-21 0,0 3-16 0,-2 0-13 15,0 0 1-15,0 0-6 0,0 0-2 0,0 20 1 16,0-20-6-16,-24 28 7 0,24-6-1 15,-25 4-3-15,11 7 0 0,-1 4-7 0,1 3-20 16,0 4-66-16,0 2-83 0,2 3-122 0,-1-1-119 16,2 2-99-16,0 1-179 0,2 0-239 0,-2-3 140 15</inkml:trace>
  <inkml:trace contextRef="#ctx0" brushRef="#br0" timeOffset="214474.05">10478 2549 4302 0,'0'0'0'0,"0"0"6"0,0 0 27 0,0 0 28 16,0 0 28-16,0-14 19 0,0 14 1 0,14 0-6 16,-14 0-11-16,0 0-9 0,0 0-30 0,0-8-22 15,18 8-13-15,-6 0-14 0,7-8-1 0,7 8 1 16,5-5 2-16,12 2 27 0,9 1 30 0,8 1 51 15,5 1 57-15,13 0 41 0,1 0 37 0,10 0 4 16,1 0-11-16,0 0-37 0,1 0-42 0,-5 0-53 16,4 0-51-16,-2 14-36 0,-4-14-8 0,1 0 51 15,-9 0 31-15,-7 0 12 0,-10 0-11 0,-8 0-55 16,-12 9-36-16,-14-9-20 0,-10 0-68 0,-4 0-77 16,-9 0-100-16,-2 0-141 0,0 0-75 0,0 0-30 15,-21 0-26-15,21 0-24 0,-32 0-59 16,5 0-145-16,-4 0-301 0,-4 0 167 0,-7 17 196 15</inkml:trace>
  <inkml:trace contextRef="#ctx0" brushRef="#br0" timeOffset="-214394.22">10769 2731 3999 0,'12'-8'25'15,"-3"-1"41"-15,4 2 59 0,-2 0 59 0,-5-4 30 16,3 4 10-16,-4-1-15 0,1 5-24 0,-4-1-29 16,-1 3-41-16,-1-1-44 0,0 1-41 0,0 1-30 15,0 0-8-15,0 0 3 0,0 0 2 0,-25 29 1 16,25-13-1-16,-28 6-7 0,15 6 4 0,-5 5 8 16,4 6-8-16,4 2-72 0,-3 4-85 0,2 2-95 15,11-1-82-15,-14 1-45 0,14-2-59 0,-4-3-60 16,4-2-94-16,-3-4-232 0,3-4 46 15,0-7 150-15</inkml:trace>
  <inkml:trace contextRef="#ctx0" brushRef="#br0" timeOffset="-214190.57">10975 2901 4820 0,'16'-13'0'0,"-4"2"-2"16,1 1-3-16,-9 3 0 0,7-1-4 0,-8 1-2 15,-1 3 3-15,-1 3-3 0,-1 1 8 0,0 0 22 16,0 17 8-16,0-17-1 0,0 29 1 0,-21-7-13 16,21 3-14-16,-16 5 4 0,16 4-44 15,-23 2-63-15,23 1-62 0,-20 1-97 0,20 1-77 16,-16-2-70-16,16-2-78 0,-15 0-144 0,15-4-210 16,-7-6 128-16</inkml:trace>
  <inkml:trace contextRef="#ctx0" brushRef="#br0" timeOffset="-214003.01">10792 3087 3772 0,'22'-3'1'0,"-4"-1"28"0,3 0 47 0,0 1 49 0,3-4 51 16,-3 0 18-16,1 2-11 0,1 0-37 15,-4-2-49-15,1 2-42 0,-1-2-36 0,2 1-23 16,0 0-42-16,-4 0-63 0,4 2-84 0,0-2-130 15,-1 1-137-15,2 2-170 0,-5 1-338 0,3-2 80 16,-3 1 176-16</inkml:trace>
  <inkml:trace contextRef="#ctx0" brushRef="#br0" timeOffset="-213554.54">11244 3056 5519 0,'0'8'-8'0,"29"-8"0"15,-29 9 1-15,19-9 39 0,-19 0 92 0,15 0 70 16,-15 0 66-16,0 0 16 0,11 0-43 0,-11 0-41 16,0 0-58-16,0 0-54 0,0 0-42 0,0 0-30 15,0 0-9-15,0 0-6 0,0 0-2 0,0 0 1 16,0 0-8-16,0 0-2 0,0 0-11 0,0 0-1 16,0 0-1-16,0 0-1 0,0 0-7 0,0 0-37 15,20 0-29-15,-20-17-16 0,19 17 14 0,-7-19 30 16,1 19 39-16,2-27 26 0,-1 10 3 0,-1 0 13 15,-1 0-5-15,1 0-1 0,-3 0 9 0,-3 1-4 16,4 0-2-16,-7 2 1 0,1 0-2 16,0 1-2-16,1 2 14 0,-6 0 1 0,1 2-8 15,1 1-11-15,-2 2-51 0,0 1-59 0,0 3-62 16,0 0-16-16,0 2 21 0,0 0 39 0,-22 0 38 16,22 0 3-16,-28 23 2 0,14-23 8 0,-3 25 21 15,2-7 26-15,-6 2 9 0,4 3 1 0,-4 1-7 16,4 3-16-16,-2-1-12 0,-1 2-6 0,3 0-12 15,-2 1 7-15,5 2-10 0,5-3-7 0,-2 2 6 16,9-3-15-16,2 3 9 0,0-2 8 0,0-2 9 16,33-1 18-16,-14-2 6 0,7-3-1 0,5-1-8 15,0-6-9-15,2 0-12 0,4-5-21 0,-3-5-35 16,0-3-51-16,-4 0-68 0,-2 0-75 16,-5-24-127-16,0 9-209 0,-3-5 34 0,-6-3 111 15</inkml:trace>
  <inkml:trace contextRef="#ctx0" brushRef="#br0" timeOffset="-200316.08">11612 2741 3138 0,'0'0'10'16,"0"10"3"-16,17-10-6 0,-17 7 19 0,0-7 6 16,0 0 21-16,0 0 31 0,0 0 0 0,0 0 6 15,0 0-2-15,7 0-10 0,-7 0-1 0,0 0-4 16,0 0-3-16,0 0-3 0,0 0-2 0,0 0-4 15,0 12-8-15,0-12-9 0,25 0-15 0,-25 0-16 16,13 0-10-16,-13 7-2 0,23-7 1 0,-12 0 1 16,1 0-2-16,-1 4-30 0,0-4-46 0,3 0-60 15,-3 0-75-15,-2 0-60 0,2 0-54 16,-2 0-54-16,-4 0-97 0,0 0-206 0,1 0 13 0,-5-14 115 16</inkml:trace>
  <inkml:trace contextRef="#ctx0" brushRef="#br0" timeOffset="-199800.69">11830 2704 3875 0,'14'0'2'15,"5"0"5"-15,-3 0 20 0,-1 0 32 0,-1 0 40 16,3 0 25-16,-4 0 2 0,-4 0-21 0,2 0-38 16,-3 0-28-16,-4 0-20 0,-1 0-14 0,-1 0 4 15,-1 0-4-15,-1 0-3 0,0 17 5 0,0-17-6 16,0 25 0-16,0-8-1 0,0 1 2 0,-18 2 2 15,18 3 3-15,0-1-1 0,-25 1-5 16,25-1-6-16,-19 0 1 0,19 1 3 0,-17-3-1 16,5 1-2-16,4-4-14 0,-3-1-1 0,0-2-5 15,5-3 4-15,-3-3 13 0,4-2 4 0,0-3 11 16,-1-1-2-16,3-2 0 0,2 0-2 0,1 0-7 16,0-21 0-16,0 21-2 0,0-25-1 0,24 7 0 15,-24 0 6-15,25-4-1 0,-5 1-1 0,2 0 5 16,0-1 8-16,1 2 10 0,2 1 10 0,-2 1 9 15,2 1-10-15,-3 2-2 0,-2 2 0 0,2-1 7 16,-5 4 14-16,2 0 10 0,-7 0-3 16,0 1-17-16,-1 1-9 0,-1 2-13 0,-6 1-10 15,2 0-3-15,-3 1-5 0,-1 2-8 0,-2-2 1 16,0 4-5-16,0 0-9 0,0 0 3 0,0 0-3 16,0 0-3-16,-28 0-11 0,28 21-10 0,-20-21 4 15,20 22 6-15,-28-9 9 0,11 1-5 0,1 3-10 16,1 0-12-16,-1 3-2 0,2-1-1 0,-1 1 7 15,2 1 10-15,6-1 1 0,-4-1 12 0,5-1 3 16,-2-1 5-16,6-2 9 0,1-3 8 0,1-2 5 16,0 0 1-16,0-4 1 0,28-1-1 0,-28-2-1 15,32-2-3-15,-13-1 3 0,6 0-8 16,-4 0-38-16,4 0-59 0,-1 0-84 0,0-17-99 0,-3 17-75 16,-3 0-92-16,2-16-220 0,-6 16-99 15,-4-14 112-15</inkml:trace>
  <inkml:trace contextRef="#ctx0" brushRef="#br0" timeOffset="-198564.08">12532 2478 3486 0,'0'12'-4'16,"0"-12"0"-16,0 0-4 0,0 12 0 0,0-12 16 16,17 0 36-16,-17 0 52 0,0 0 44 0,0 0 35 15,0 0-2-15,0 0-20 0,0 0-19 0,0 0-25 16,0 0-23-16,11 0-29 0,-11 0-22 15,12 0-21-15,-5 0-7 0,4 0 1 0,-1 0-5 16,7 0-3-16,-1 0-2 0,-1 0-4 0,4 0 6 16,-2 0-3-16,6 0-5 0,-1 0-24 0,1 0-45 15,-2 0-54-15,-3 0-76 0,2 0-68 0,4 0-71 16,-9 0-67-16,-1 0-93 0,-6 0-193 0,3 0-53 16,-6 0 124-16</inkml:trace>
  <inkml:trace contextRef="#ctx0" brushRef="#br0" timeOffset="-198371.4">12554 2619 3636 0,'0'8'4'0,"23"-2"24"0,-23 0 37 16,28 1 47-16,-11-7 31 0,-1 4 23 0,-2 0-19 16,1 0-22-16,-1 1-20 0,0-2-32 0,-2-1-19 15,4 0-17-15,-2 0-18 0,3-2-13 0,0 0 0 16,3 0-11-16,-3 0-42 0,7 0-46 0,-3 0-85 15,-2 0-103-15,4-20-102 0,-4 20-123 0,-4-14-202 16,3 14-187-16,-3-12 145 0</inkml:trace>
  <inkml:trace contextRef="#ctx0" brushRef="#br0" timeOffset="-196824.59">14520 1879 4505 0,'13'0'0'0,"-13"-9"4"15,17 6 3-15,-17 1-6 0,14-4-1 0,-14 3-9 16,5 2-3-16,-5 1 10 0,0 0 4 0,0 0 8 15,0 21 0-15,-21-21-8 0,21 27 2 0,-21-8 1 16,21 4-6-16,-28 2 11 0,12 4-3 0,1 0-2 16,-1 3-26-16,-1 0-65 0,3 1-78 0,-1 0-105 15,2 0-82-15,-1 1-71 0,-1 0-90 0,-1-1-194 16,4-2-53-16,-2-1 129 0</inkml:trace>
  <inkml:trace contextRef="#ctx0" brushRef="#br0" timeOffset="-196505.11">13839 2403 4421 0,'0'0'4'0,"23"0"11"0,-23 0 36 16,0-16 35-16,16 16 26 0,-16 0 19 0,0 0-13 16,11-13-13-16,-11 13-16 0,0 0-17 0,0 0-19 15,0 0-2-15,0 0-18 0,0 0-12 0,11 0-2 16,-8 0-23-16,6 0 4 0,5 0-4 15,2 0-3-15,7 0 14 0,8 0 37 0,9 0 40 16,5 0 49-16,8 0 33 0,9 17 15 0,6-17 16 16,1 0-4-16,5 13 7 0,-1-13-21 0,-5 0-27 15,4 10-26-15,-5-10-36 0,-5 0-19 0,1 0-27 16,-1 0-21-16,-1 0-15 0,1 0-9 0,-3 0 1 16,-3 0 3-16,-8 0-2 0,-9 0-3 0,-3 0-7 15,-13 0-84-15,-6 0-114 0,-6 0-167 0,-8 0-152 16,-3 0-29-16,0 0 2 0,0 0 26 0,-27 0-23 15,7 19-132-15,-8-19-372 0,-4 11 140 0,-10-11 184 16</inkml:trace>
  <inkml:trace contextRef="#ctx0" brushRef="#br0" timeOffset="-196020.13">13712 2750 4459 0,'12'-5'2'0,"-4"1"-2"0,3-1 25 0,-5 0 30 15,3-3 28-15,-2 2 43 0,-1 1 20 16,-3 1 8-16,0 1 6 0,-3 3-24 0,0-1-43 16,0 1-43-16,0 0-36 0,0 0-26 0,0 0-4 15,0 0 5-15,0 26 5 0,-19-11 9 0,19 7-4 16,-17 3 5-16,17 7-1 0,-20 5-3 0,20 3 3 16,-20 4-39-16,14 0-86 0,-4 0-54 0,10 2-70 15,-7-2-47-15,0 0-27 0,7-4-66 0,-1-1-59 16,1-2-67-16,0-3-139 0,0-5-154 0,0-6 131 15</inkml:trace>
  <inkml:trace contextRef="#ctx0" brushRef="#br0" timeOffset="-195816.65">13945 3002 4793 0,'18'-18'1'15,"1"0"36"-15,-4 1 64 0,-2 3 70 0,-1-6 61 16,-6 4 10-16,2 5-46 0,-5 5-80 0,-1 3-71 15,-2 3-55-15,0 0-19 0,0 0 2 0,0 0 14 16,0 26 8-16,0-9 3 0,-19 4 7 0,19 6-3 16,-15 3-32-16,15 5-80 0,-17 3-75 0,17 2-81 15,-17-2-54-15,17 1-24 0,-18-1-75 0,9 0-87 16,-3-3-117-16,2-1-319 0,1-7 83 16,-5-3 165-16</inkml:trace>
  <inkml:trace contextRef="#ctx0" brushRef="#br0" timeOffset="-195608.54">13782 3120 4160 0,'20'0'-3'0,"0"0"2"0,-3 0 2 0,3 0 28 16,5-22 28-16,-6 22 18 0,6 0 15 0,-5-15-12 15,3 15-24-15,-1 0-15 0,1 0-22 0,-1 0-15 16,-1 0-1-16,6 0-6 0,-4 0 1 15,0 0-32-15,1 0-39 0,-1 0-54 0,0 0-74 16,-4 15-72-16,0-15-89 0,-1 0-105 0,-1 0-226 16,2 0-143-16,-1 0 128 0</inkml:trace>
  <inkml:trace contextRef="#ctx0" brushRef="#br0" timeOffset="-195164.14">14415 2971 4377 0,'0'0'1'0,"0"0"8"0,0 13 48 0,0-13 82 0,0 0 113 16,20 0 146-16,-20 0 76 0,0 0-6 0,16 0-70 16,-16 0-143-16,0 0-120 0,0 0-78 15,0 0-48-15,0 0-12 0,0 0-10 0,0 0 4 16,0 0 0-16,0 0 5 0,0 0 2 0,0 0 2 16,0 0 0-16,0 13 1 0,0-13 1 0,17 0-2 15,-17 13-16-15,0-13-12 0,0 0-4 0,17 0-9 16,-17 7 9-16,12-7-5 0,-12 0-6 0,17 0 0 15,-11 0-3-15,7-20 8 0,1 20 13 0,-2-17 10 16,2 17 0-16,-3-22-17 0,2 10-14 0,1-1-13 16,-2 1 6-16,-1-1 20 0,-2 1 10 0,0-1-1 15,-2 1-13-15,2 2-16 0,-4 0-30 0,-2 1-19 16,3 2-40-16,-6 1-35 0,0 1-34 16,0 3-10-16,0 1 33 0,0 1 40 0,-23 0 48 0,23 0 16 15,-30 0 2-15,12 21-7 0,-1-21-1 16,-6 26 14-16,0-10 27 0,0 5 21 0,-3 0 16 15,4 2 11-15,-1 2-9 0,0 0 4 0,3 0 0 16,4 0-1-16,0 0 1 0,8-1 0 0,0 1 1 16,10 0 2-16,0-1 3 0,0 0 0 0,28-1-2 15,-11 0 1-15,7-2-11 0,0-2-20 0,3-2-23 16,-1-2-28-16,1-3-31 0,-4-2-40 0,0-3-35 16,-1-1-50-16,-5-5-55 0,-1-1-62 0,1 0-132 15,-2 0-243-15,-1-22 79 0,-2 22 120 16</inkml:trace>
  <inkml:trace contextRef="#ctx0" brushRef="#br0" timeOffset="-194781.02">14685 2499 3382 0,'0'0'30'15,"0"0"29"-15,0 0 25 0,0 0 32 0,0 0 7 16,0 0 2-16,0 0 5 0,0 0-8 16,0 0-27-16,0 0-18 0,0 0-28 0,0 0-16 15,0 0-1-15,0 0-2 0,0 0 9 0,0 0 20 0,0 0 9 16,0 13 22-16,0-13 28 0,0 0 22 16,0 0 31-16,0 0 22 0,0 0 3 0,0 0-13 15,0 0-32-15,16 0-41 0,-16 0-29 0,12 0-21 16,-12 0 6-16,20 0 23 0,-7 0 13 0,1 0 5 15,-2 0-8-15,0 0-22 0,2 0-19 0,0 0-13 16,0 0-8-16,-1 0-12 0,-2 0-6 0,-4 0-13 16,1 0-3-16,-2 0-3 0,-3 0-2 0,0 0 5 15,1 0-10-15,-4 0 6 0,0 0-27 16,0 0-51-16,0 0-61 0,0 0-94 0,0 0-78 16,0 0-44-16,0 0-14 0,0 0-6 0,-21 0-11 15,21 0-61-15,0 0-88 0,-15 0-130 0,15 0-284 16,-16 0 114-16,10 0 166 0</inkml:trace>
  <inkml:trace contextRef="#ctx0" brushRef="#br0" timeOffset="-191540.67">15068 2559 3461 0,'7'0'-3'0,"0"0"6"16,-2 0-3-16,-2 0 2 0,-1 0 4 0,2 0 2 16,-4 0 15-16,2-16 9 0,-2 16 15 0,0 0 8 15,0 0-4-15,0 0-11 0,0 0-22 0,0 0-13 16,0 0-11-16,-16 0-1 0,16 0 3 0,0 0 2 15,0 0-2-15,-12 0-1 0,12 17-1 0,0-17 0 16,-12 14 3-16,12-14-11 0,-5 15 15 0,5-15-4 16,0 12-8-16,-2-12 10 0,2 11-11 0,0-11 2 15,0 10 12-15,0-10-2 0,0 6 5 0,0-1-1 16,0-2-4-16,14-2 6 0,-14 0-6 0,0-1 5 16,13 0 7-16,-13 0-7 0,14 0 12 15,-14 0-17-15,15 0 7 0,-5-16 7 0,-3 16-10 16,3 0 14-16,0-13-11 0,-2 13 5 0,3-9 11 15,-2 9 12-15,-1-11 18 0,1 5 5 0,-2-2 10 16,0 2 2-16,0 0-11 0,-3 1-1 0,1 0-5 16,-2 2-6-16,-1 1 0 0,1-1-11 0,-3 1-9 15,0 2-13-15,0-1-10 0,0 1-2 0,0 0-6 16,0 0 1-16,0 0-3 0,0 0 1 0,0 0 7 16,0 0 15-16,0 14 18 0,0-14 10 0,0 13 7 15,0-13-32-15,-19 16 7 0,19-16-30 0,-14 16-10 16,14-7 22-16,-15-1-21 0,2 1 18 15,5 0 0-15,-1-2-10 0,-3 3 4 0,4 0 2 16,-3 1-4-16,0-1 5 0,2-1-2 0,0 1 1 16,-4 0-5-16,5 1-22 0,-1 0-32 0,3 1-36 15,-3-1-35-15,2 0-22 0,1 1-23 0,2-2-22 16,-1 3-16-16,-3-4-11 0,5 2-5 0,-3-1-2 16,0-2-10-16,-1 1-30 0,0-4-41 0,0 0-104 15,-3-4-123-15,3-1 52 0,-4 0 102 0</inkml:trace>
  <inkml:trace contextRef="#ctx0" brushRef="#br0" timeOffset="-191000.42">15298 2835 2926 0,'0'0'16'15,"0"-14"42"-15,0 14 47 0,0-16 35 0,0 7 18 16,0 1-6-16,0 3-14 0,0-1-5 0,-14 6-22 16,14-7-30-16,0 7-24 0,0-3-23 0,0 3-6 15,0 0-2-15,0 0-3 0,0 0 0 0,0 0-4 16,0 0-5-16,0 0-5 0,0 0-5 0,0 0 0 16,0 0-1-16,0 0-6 0,14 0 2 15,-14 0-6-15,0 0 1 0,0 0 6 0,11 0-9 16,-11 0 4-16,0 0-1 0,9 0-4 0,-9 0 2 15,2 0-2-15,-2 0-4 0,3 0-12 0,-3 0-4 16,2 13-7-16,1-13-3 0,-3 0-1 0,0 15-7 16,0-15-2-16,0 17-5 0,0-7 0 0,0 0 1 15,0 0 7-15,0 2 5 0,-22-3 8 0,22 0 17 16,-16 1 0-16,16-1 11 0,-15-1 4 0,15-2-4 16,-16 2 6-16,16-2-4 0,-9-3 6 0,9 1 33 15,0-1 23-15,-8-1 39 0,8-1 38 0,0 0 3 16,0-1 14-16,0 2-2 0,0-2-10 15,0 0 1-15,0 1-11 0,17 0-18 0,-17 1-12 16,17-1-17-16,-17 2-9 0,22 0-13 0,-22 0-15 16,20 1-17-16,-20-2-20 0,14 1-10 0,-14-1-6 15,11 1 0-15,-11-1-1 0,5 1 4 0,-5 0 0 16,0 0 4-16,0 3 4 0,0-2-6 0,0 2 3 16,0 1-15-16,0 3-39 0,-23-1-33 0,23 0-46 15,-21 2-40-15,21-1-5 0,-26 0-15 0,14 0-4 16,-4 0-13-16,1-2-20 0,-4-2-18 0,3-1-32 15,1-2-33-15,-2-1-53 0,1-2-153 0,4 0-181 16,-1 0 94-16</inkml:trace>
  <inkml:trace contextRef="#ctx0" brushRef="#br0" timeOffset="-190372.62">15397 2583 3837 0,'10'-4'-6'0,"-2"-2"5"0,-1 0 29 16,0 2 32-16,0-4 28 0,0 2 0 0,0 0-22 15,-1 1-14-15,-2 2-5 0,2 1 7 0,-2-2-2 16,1 4-16-16,1-2-18 0,-1 1-13 0,0 1-4 16,-2 0-7-16,3 0-3 0,-3 0 2 15,-1 0-4-15,1 0 10 0,1 15 0 0,-1-15-1 16,1 12 3-16,-3-12-3 0,1 18-16 0,-2-18 3 15,0 18 0-15,0-8-1 0,0 1 16 0,0 2-1 16,0 2-5-16,-19 0-1 0,19 0 6 0,-19 3-1 16,19 2 6-16,-23 0-14 0,9-1-10 0,-1 0-16 15,2 0-18-15,-2-2-1 0,1-3-2 0,-2 0 10 16,1-4 21-16,2-1 15 0,1-2 13 0,1-3 6 16,5-1 1-16,-2-2 1 0,5-1 3 0,1 0 0 15,2 0-3-15,0-20 8 0,0 20 6 0,0-24 4 16,25 10 0-16,-25-3-10 0,25-3-10 15,-8-1 3-15,3-1 1 0,0 1 7 0,4 1 17 16,-1 0 1-16,2 3-9 0,0-2 1 0,0 4-26 16,-4 2 10-16,3 0 2 0,-6 3 7 0,-1 1 10 15,-1-1-18-15,-2 3 3 0,-3 1-9 0,-5 0-8 16,2 3 0-16,-4 0-6 0,-2 0-5 0,-1 3-2 16,-1-1 0-16,0 1-15 0,0 0-11 0,0 0 5 15,0 0-4-15,0 0 16 0,0 0 7 0,0 18-12 16,0-18-6-16,-17 19-19 0,17-19-11 0,-15 21-3 15,15-10-2-15,-22 1 7 0,11-1 6 0,-3 2 5 16,0 0 7-16,-1 1-5 0,-1 0-8 0,2 1-7 16,-1-1-3-16,2-1 10 0,2 0 5 15,-1-1 11-15,3-2 7 0,2-1 4 0,0-1 18 16,2-2 10-16,5 0 3 0,0-2 12 0,0 0 5 16,0-2 4-16,23-1 14 0,-23 2 1 0,25-3-6 15,-9 0-5-15,2 0-11 0,2 0-8 0,-1 0-4 16,0 0-8-16,-2 0-32 0,-3 0-48 0,1 0-56 15,-2 0-73-15,-2 0-60 0,-4-16-86 0,1 16-212 16,-3 0-88-16,-2-10 91 0</inkml:trace>
  <inkml:trace contextRef="#ctx0" brushRef="#br0" timeOffset="-182369.58">15731 2691 1775 0,'0'0'45'0,"0"0"22"0,0 0 21 0,0 0 19 15,0 0-29-15,0 0-11 0,0 0-2 0,0 0-4 16,0 0 0-16,0 0 0 0,0 0-1 0,0 0-9 16,0 0 2-16,0 0 1 0,0 0-4 0,0 0 9 15,0 0 3-15,0 0 6 0,0 0 6 0,0 0 1 16,0 0-1-16,0 0 0 0,0 0 0 0,0 0 6 16,0 0 2-16,0 0 4 0,0 0 0 0,0 0-7 15,0 0-5-15,0 0-7 0,0 0-6 0,0 0-4 16,0 0-5-16,0 0-5 0,0 0-5 15,0 0-5-15,0 0 0 0,0 0-3 0,0 0-2 0,0 0 5 16,0 0 1-16,0 0 13 0,0 0 4 16,0 0 15-16,0 0-1 0,0 0-2 0,0 0-1 15,0 0-13-15,0 0 2 0,0 0-8 0,0 0-2 16,0 0-4-16,0 0-11 0,0 0-5 0,0 0-8 16,0 0-5-16,0 0-8 0,0 0-8 0,0 0-4 15,0 0 0-15,0 0 0 0,0 0-2 0,0 0 2 16,0 0-3-16,0 0 4 0,0 14 6 0,0-14 2 15,0 15 1-15,0-4 4 0,0 1-4 0,0 6 5 16,0 1-3-16,0 1-3 0,0 1 2 16,0-1-5-16,0 0 10 0,0 0-2 0,0-3-6 15,0-2 6-15,0-1-8 0,0-2 0 0,0-2 9 16,0 0-10-16,0-5 7 0,0 1-3 0,0-3 1 16,0-1 9-16,0 0-3 0,0-2 2 0,0 0-6 15,0 0-1-15,0 0-3 0,0 0 2 0,0 0 1 16,0 0-6-16,0 0-48 0,0 0-56 0,0 0-73 15,0 0-100-15,0 0-85 0,0 0-102 0,0 0-80 16,0 0-162-16,0 0-141 0,0 0 157 0</inkml:trace>
  <inkml:trace contextRef="#ctx0" brushRef="#br0" timeOffset="-181492.66">15132 2391 1787 0,'0'0'17'0,"0"9"8"0,0-9 17 15,0 0 21-15,0 0 3 0,0 0 22 0,0 0 7 16,0 5-1-16,0-5 6 0,0 2-1 0,0 0 0 15,0-2 8-15,0 1 5 0,0-1-3 0,0 0 0 16,0 0-2-16,0 0-2 0,0 0 5 0,0 0 4 16,0 0-1-16,0 0-7 0,0 0-15 0,0 0-10 15,0 0-11-15,0 0-5 0,0 0 0 0,0 0 6 16,0 1 0-16,0 0-8 0,0 0-14 0,22-1-23 16,-22 1-16-16,25 0-3 0,-10 0 0 0,5 1 17 15,8 0 19-15,6 1 7 0,7-1 14 16,2 1-3-16,5 0-4 0,2 0 1 0,7 0 11 0,-5-1 17 15,5-1-2-15,-6 0 4 0,4-1 8 16,-6 0 2-16,-2 0 17 0,-4 0 25 0,-7 0 1 16,4 0-6-16,-7 0 1 0,-2-15-8 0,-8 15-15 15,2 0-25-15,-8 0-19 0,-1 0-29 0,-1-11-14 16,-4 11 3-16,-5 0-15 0,1 0-4 0,-3 0-10 16,-1-5 0-16,-3 5-4 0,0 0-10 0,0 0-15 15,0 0-58-15,0 0-43 0,0 0-67 0,0 0-51 16,0 0-18-16,0 0-27 0,0 0-15 0,0 0-50 15,0 0-61-15,0 0-36 0,-12 0-21 0,12 0-40 16,0 0-170-16,-6 16-34 0,6-16 113 0</inkml:trace>
  <inkml:trace contextRef="#ctx0" brushRef="#br0" timeOffset="-174091.58">15107 3313 3092 0,'6'0'38'16,"-2"0"41"-16,0-21 44 0,2 21 57 16,-1-13 20-16,0 13 11 0,1-17 4 0,-1 17-15 15,-2-13-16-15,-2 13-4 0,4-7-10 0,-4 7 1 16,1-7-17-16,-2 7-43 0,2 0-29 0,-2-3-51 15,0 3-31-15,1 0-4 0,-1 0-12 0,0 0 8 16,0 0 3-16,0 0 0 0,0 0 7 0,-20 24 4 16,20-24-9-16,-23 32 8 0,6-11 3 0,-1 4-13 15,-5 4 15-15,3 2 0 0,-3 4-12 0,-2 3 15 16,0 5-7-16,2-1-4 0,0 6 9 0,2 0-7 16,4 1 0-16,2 3 0 0,2-2-2 0,7 0 0 15,0-1 2-15,6-2-5 0,0-1-15 16,0-3-32-16,22-1-31 0,-22-5-31 0,31-1-11 15,-14-4 9-15,0-3-6 0,1-6-7 0,4-2-11 16,-3-4-22-16,-1-4-25 0,0-6-46 0,-3-3-54 16,-1-4-63-16,-2 0-57 0,-2 0-86 0,1-29-217 15,-2 11 4-15,-3-4 120 0</inkml:trace>
  <inkml:trace contextRef="#ctx0" brushRef="#br0" timeOffset="-171908.3">15289 3523 2935 0,'12'-2'10'0,"1"-3"19"0,-4 3 31 15,3-2 39-15,-1 0 20 0,-3 1 11 0,4 0-17 16,-1 0-15-16,-4 0-14 0,0 3-16 15,-2 0-8-15,0 0-19 0,1 0-14 0,-2 0-9 16,-2 0-3-16,1 0-3 0,2 21 3 0,-2-21 0 16,0 23-1-16,-3-6 3 0,2 0-3 0,-2 5-4 15,0 2-1-15,0 4-3 0,0 1-2 0,-18-2 3 16,18 2-4-16,-18 0-2 0,18-1 0 0,-27 1 0 16,13-5 0-16,1 1-22 0,-5-3-25 0,3-4-26 15,-2-2-34-15,0-4-7 0,-2-2-5 0,1-6-3 16,-3-3 6-16,3-1 8 0,2 0 15 0,-2-18 24 15,2 18 29-15,1-30 25 0,2 11 12 0,2-5 7 16,7 0 5-16,0-2 21 0,4-1 22 0,0-1 25 16,0 1 17-16,0-1 0 0,28 2-14 15,-28 2-18-15,25 1-14 0,-9 4-19 0,1 2-9 16,-2 2-11-16,4 3-12 0,0 4-14 0,-2 2-23 16,0 2-31-16,-2 3-52 0,1 1-46 0,-1 0-49 15,-1 0-59-15,2 25-77 0,-4-25-210 0,-2 28-86 16,0-12 89-16</inkml:trace>
  <inkml:trace contextRef="#ctx0" brushRef="#br0" timeOffset="-171676.46">15568 4023 4498 0,'10'0'0'15,"-3"-22"3"-15,1 22 0 0,-2-18 4 0,7 18-4 16,-4-20 1-16,-6 20-4 0,0 0-6 0,-3-9-3 16,0 9-6-16,0 0 4 0,0 0 6 0,0 0 2 15,-20 22 4-15,20-22-17 0,-26 28-58 0,9-8-56 16,-4 3-83-16,0 2-79 0,0 3-41 0,1 2-60 16,0 0-91-16,2 0-250 0,4-2 21 0,1 0 120 15</inkml:trace>
  <inkml:trace contextRef="#ctx0" brushRef="#br0" timeOffset="-171455.66">15935 3693 4493 0,'6'-11'-5'16,"3"1"-5"-16,-4 2-8 0,4 2-5 0,-3-6-3 15,2 8 2-15,-5 4 8 0,-1 0 5 0,-2 18 11 16,0-18 1-16,0 35 3 0,-19-12-11 0,19 6-63 16,-19 5-74-16,19 2-103 0,-21 3-97 15,21 3-61-15,-24 0-85 0,14 0-215 0,10-3-33 16,-16-2 121-16</inkml:trace>
  <inkml:trace contextRef="#ctx0" brushRef="#br0" timeOffset="-171184.19">16234 3301 4919 0,'27'-11'-3'16,"-3"1"-2"-16,0 1-1 0,0 0 1 0,3-2 6 15,-5 5 5-15,-5 4 5 0,-2 2 12 0,-2 0 11 16,-3 0 9-16,0 21 12 0,2-21-2 0,1 29-13 15,-6-8-9-15,4 5-13 0,-6 5-10 0,4 5-1 16,-7 5 7-16,-2 6-12 0,0 6 4 0,0 2 1 16,-19 3-6-16,19 1-23 0,-26 3-57 0,10 0-59 15,1-2-62-15,-4-3-43 0,-4-2-40 0,3-4-51 16,-4-5-62-16,0-5-53 0,-4-2-82 0,7-6-212 16,-7-5 21-16,4-7 124 0</inkml:trace>
  <inkml:trace contextRef="#ctx0" brushRef="#br0" timeOffset="-170352.65">16063 2593 3183 0,'-3'-4'30'15,"-3"1"29"-15,0 0 29 0,3 2 30 0,3 0 12 16,0-2 12-16,0 3 16 0,0 0 9 15,0 0-6-15,0 0-15 0,0 0-25 0,0 0-16 16,0 0-16-16,0 0-15 0,0 0-2 0,0 0-6 16,0 0-4-16,0 0 13 0,0 0-4 0,0 0-20 15,0 0-22-15,15 0-18 0,-15 0-13 0,16 0 1 16,-4 0 13-16,5 0-1 0,0 0 12 0,5 0 25 16,1-13 15-16,4 13 17 0,-4 0 5 0,5 0-2 15,-2 0 13-15,-5-9 1 0,5 9-4 0,-7 0-13 16,1 0-28-16,0 0-18 0,-5 0-15 0,-1 0-6 15,-4 0-12-15,1 0-6 0,-4 0-4 0,1 0-8 16,-3 0 4-16,1 15-5 0,-1-15 14 16,-2 12 9-16,-2-12-2 0,6 22-1 0,-6-7-1 15,1 4 0-15,-2 5 4 0,0 2 0 0,0 2-8 16,0 5-1-16,0 1 1 0,-19-1 8 0,19 0 0 16,-20-1 4-16,20 1 2 0,-20-3-12 0,6-3 4 15,0 0 0-15,4-3-12 0,-4-1-7 0,2-4-61 16,0-1-66-16,-1-4-48 0,5-1-44 0,-2-3-3 15,-1-3-2-15,4-1-10 0,-2-2-20 0,4-1-31 16,2-1-39-16,-6-2-41 0,6 0-29 0,-2 0-56 16,-2 0-171-16,3 0-55 0,0-16 110 0</inkml:trace>
  <inkml:trace contextRef="#ctx0" brushRef="#br0" timeOffset="-169992.84">16129 3027 3375 0,'0'0'52'0,"0"0"60"15,0 0 64-15,0 0 65 0,0 0 8 0,0 0 10 16,18-17 3-16,-18 17 25 0,0 0 32 0,0-15 19 16,14 15-4-16,-14 0-54 0,0-10-58 0,0 10-71 15,8 0-63-15,-8 0-36 0,0 0-33 0,0 0-22 16,0 0-6-16,0 0-7 0,0 0-6 0,0 0 2 16,0 0 0-16,0 0 5 0,0 0 11 0,6 19 1 15,-6-19 7-15,5 22-6 0,-4-8 5 0,1 2-3 16,1 1 0-16,5 0 6 0,-4 1-5 15,4-1 5-15,-3-2-2 0,0 0 4 0,2-2 0 16,-1-3-4-16,4 0 10 0,-4-4-6 0,3 0 20 16,-1-4 43-16,4 0 16 0,1-2 32 0,1 0 11 15,3 0-23-15,0 0-5 0,2 0-13 0,4-20-18 16,-3 20 4-16,2-16 1 0,1 16-8 0,-3-18-2 16,5 18-13-16,-5-18-13 0,-4 9-12 0,-1 1-8 15,-1 0-14-15,0 1-2 0,-3 0-6 0,-5 1-44 16,-3 0-63-16,4 2-101 0,-6 2-131 0,-1 0-181 15,2 0-155-15,-2 0-92 0,0 2-107 0,0 0-17 16,0 0-254-16,0 0 123 0,-17 0 243 16</inkml:trace>
  <inkml:trace contextRef="#ctx0" brushRef="#br0" timeOffset="-167236.15">16276 2391 2997 0,'0'0'23'0,"12"0"16"0,-12 0 18 16,4 0 24-16,-4 0-6 0,7 0 0 15,-7 0-1-15,0-20-7 0,0 20 5 0,0 0 21 16,0 0 21-16,0 0 29 0,0-9 15 0,0 9 2 16,0 0-8-16,0 0-20 0,0-6-13 0,0 6-13 15,0-5-12-15,0 5-6 0,0-5-5 0,0 1-4 16,0-1-3-16,0-1-3 0,0-2-11 0,0 0-3 16,0-3-9-16,0 1-7 0,0-4 7 0,0 0-6 15,0-2 15-15,0-1 1 0,0-1 7 0,16-1 0 16,-16-1 7-16,11-1-4 0,-11-1-11 0,18 1 4 15,-10-1-14-15,5-1-3 0,0 0-13 0,1-1-11 16,2 1-3-16,3 0-1 0,-1 0 2 0,2-1 7 16,2 3-9-16,0-3-1 0,4 1 2 15,1 2-10-15,-4-1 4 0,6 0 5 0,-1 2-2 16,-1 0-14-16,-1 1 3 0,4 1-8 0,1-2-2 16,0 1 7-16,1 0 2 0,4 1-7 0,-3-1-5 15,2 1 7-15,4 0-7 0,-2-1 11 0,4 2-1 16,-4 0-2-16,5 0-3 0,8 1-10 0,-4 1 8 15,8-1 7-15,1 2 8 0,5 0 36 0,2 1 0 16,4-1-4-16,2 0-10 0,-6 1-30 0,2 0-1 16,-1 2-1-16,1-2 2 0,1 0 2 0,2 1-3 15,-2 1 2-15,3-2-9 0,5 0 5 0,0 2-3 16,5-1 1-16,-1 0 6 0,1 0-7 16,0 0 1-16,-1 0-4 0,2 2 3 0,1 0-7 15,-1 1 6-15,2 2-3 0,-1 0 0 0,-2 2 13 16,3-1-7-16,2 3 8 0,-2 0-4 0,0 1-9 15,-4 0 4-15,-2 2-2 0,-1 0 4 0,-4 0 1 16,-1 0 0-16,-9 0-4 0,-1 0 1 0,-1 0 4 16,2 0 0-16,-1 16-3 0,2-16 8 0,-2 12-4 15,1-12-5-15,4 15 7 0,-1-5-8 0,3-2 5 16,-1 2 4-16,-2 2-10 0,7-1 2 0,-6 2-5 16,1-2-1-16,-3 2 9 0,-1-1-5 0,-1 0 2 15,1 1 5-15,-2 0-5 0,1 0 0 0,-2 1 3 16,-2-1-5-16,3 2-1 0,1 1 5 15,-2 1-4-15,2 2-3 0,-4-1 2 0,0 0-8 16,-5 1 1-16,-3 1 7 0,-1 0-8 0,-4 1 13 16,-2-1-4-16,-9 1 1 0,-1 1 10 0,-4-3-11 15,-2 2 5-15,-2-1 3 0,-3 1-6 0,-6 0 8 16,-2 1-11-16,1 1 1 0,-5 0 3 0,1 1-2 16,-4 1 10-16,-1 2-1 0,2 0 3 0,1-1-8 15,-6 2 8-15,2-2-8 0,5 1 2 0,-5 0 4 16,2 2-7-16,1-3 6 0,-3 0-11 0,3 0 8 15,0-1-2-15,1 0-3 0,2 0 6 0,-1-1 2 16,1 0-4-16,-1 0-10 0,3 1 3 16,0-1-1-16,4 0-4 0,-6 1 15 0,2 0-5 15,3-1 3-15,-3 1-2 0,-2-1-4 0,4 0 2 16,-4-1 9-16,-1-2 12 0,3 1-5 0,0 1 5 16,-4-1-13-16,6 2-12 0,-2 0 12 0,3 0-11 15,3-1 5-15,-6 3 7 0,7-2-9 0,-1-3 4 16,0 1-6-16,-3-4 3 0,-1-2 2 0,-1-3 1 15,-1-2-1-15,-2-2 1 0,-2-2-1 0,0-2-1 16,-2 1-1-16,-2-3 1 0,-1 0 19 0,1 0 23 16,-3-1 13-16,4-1 12 0,-4 0-13 0,0-1-12 15,2 1-9-15,0-1-17 0,-2 0-2 0,0 0-5 16,0 0-4-16,0 0 3 0,0 0-6 0,0 0-1 16,0 0 2-16,0 0-3 0,0 0 6 0,0 0-6 15,0 0-5-15,0 0 1 0,0 0-23 16,0 0-45-16,0 0-62 0,0 0-90 0,0 0-104 15,0 0-53-15,0 0-28 0,0 0-5 0,0 0-13 16,0 0-78-16,0-13-81 0,0 13-148 0,0-12-190 16,0 0 179-16</inkml:trace>
  <inkml:trace contextRef="#ctx0" brushRef="#br0" timeOffset="-166903.81">22620 2587 3658 0,'0'-2'10'0,"0"0"22"0,0 2 29 0,0-1 31 16,0-4 23-16,17 4 8 0,-17 1 3 0,0 0 5 16,0 0-6-16,0 0-15 0,0 0-17 0,0 0-31 15,0 0-28-15,0 0-15 0,0 0-16 0,9 13-13 16,-9-13 14-16,8 13 3 0,-8 1 8 0,5 3 9 16,3 3-6-16,-4 6 8 0,1 3 3 0,0 3 3 15,-1 2-8-15,-1 0 1 0,0-1-15 0,-1-3 12 16,3-2 10-16,-5-2 1 0,0-5 4 0,3-2-6 15,0-4-3-15,-3-5-6 0,0-3 18 0,0-4 4 16,0-1 0-16,0-2 7 0,0 0-15 0,0 0 0 16,0 0 42-16,-17 0 15 0,17 0 12 15,-30-17-14-15,13 17-53 0,-11-15-17 0,-3 15-16 16,-1-22 0-16,-6 9-14 0,0 0-92 0,-4 0-56 16,6 2-70-16,-1 0-52 0,1 1 10 0,5 1-33 15,0 2-54-15,1 0-79 0,9 0-90 0,-3 4-180 16,4-1-186-16,5 0 147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07T02:44:52.58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</inkml:brush>
  </inkml:definitions>
  <inkml:trace contextRef="#ctx0" brushRef="#br0">2422 2415 1990 0,'0'0'9'15,"0"0"10"-15,0-16 20 0,-4 16 18 0,4 0 14 16,-3 0 21-16,3-11 14 0,0 11 19 0,0 0 7 16,0 0-4-16,0 0-7 0,0 0-16 0,0 0-17 15,0 0-17-15,0 0-15 0,0 0-16 0,0 0-10 16,0 0-11-16,0 0-4 0,0 0-4 16,0 0-2-16,0 0 1 0,0 0 4 0,0 0 1 0,0 0 4 15,15 0 1-15,-15 0 4 0,16 0 2 16,-16 0 8-16,23 0 5 0,-6 0-3 0,2 0-1 15,-1 0-10-15,1 0 3 0,3 0-6 0,-1 0-1 16,7 10-3-16,2-10-8 0,4 0-5 0,2 0-1 16,6 7 1-16,12-7 1 0,0 6 6 0,7-3 6 15,2-1 9-15,6 2 3 0,2-2-1 0,4 0-3 16,1-1-8-16,0 0 4 0,-3-1 0 0,3 1-2 16,0-1 1-16,-2 0-1 0,2 0 3 0,2 0 1 15,-2 0 7-15,2 0-5 0,6 0-2 0,-4 0 4 16,-1 0-11-16,2 0-1 0,0 0-5 0,-5 0-9 15,-3 0-1-15,4 0 3 0,1 0-4 16,6 0 3-16,1 0 1 0,13 0-3 0,3 0 3 16,12 0-3-16,4 0 4 0,2 0-4 0,8 0 3 15,1 0 1-15,1 0-5 0,-2 0 5 0,-3 0-6 16,-1 0 3-16,-4 0 4 0,-4 0-5 0,0 0 4 16,-5 0-4-16,-3 0-1 0,-1-14-1 0,-2 14 3 15,0 0 1-15,3 0 0 0,-3-11 5 0,-2 11-7 16,1-7-1-16,1 7-3 0,-3-4-1 0,1 4 5 15,-3-6-1-15,2 2 0 0,-3 2 6 0,6 0-6 16,-3 0 2-16,-2-2-1 0,-2 2-3 0,0-1-1 16,-2 1 2-16,-2-1 2 0,0-1-2 15,-1 1 3-15,-2 0-3 0,2 0-1 0,-4 1 1 0,5-1-1 16,-4 1 5-16,-1-1 1 0,-4 2-2 16,0 0 2-16,-5-2-3 0,-1 2-3 0,-4-1 2 15,-4 2-3-15,1-3 0 0,-2 2 4 0,2-1-1 16,-4 1 1-16,1-1 1 0,0 1 0 0,2 0-5 15,-3-2 5-15,-2 1-4 0,2 1 2 0,-3-1 4 16,-4-1-5-16,-3 1 2 0,1-1-1 0,-2 0-4 16,-3-1 6-16,1 2-3 0,-4-2 1 0,-1 1 0 15,-1 2-5-15,0-2 7 0,-1 1-5 0,0 0 8 16,-2 0 0-16,-2 1-5 0,4-1 5 0,-4 0-5 16,-1 0 0-16,-2 1 0 0,-1-2-2 15,-3 2 8-15,-2-2-6 0,3 0 1 0,-1 0 0 16,-5 1-6-16,2-1 5 0,-1-1 0 0,4 1 1 15,-3-2-1-15,-2 1 3 0,-3-2-4 0,-2 2-1 16,0-2 2-16,1 0-2 0,-6 1 3 0,4-1-2 16,-3 0-2-16,-2 2 2 0,2-2-3 0,-2 2 2 15,3 0-5-15,-2 2 4 0,-3-1 1 0,1 2 1 16,1-2 0-16,-1 3-5 0,-2-1 1 0,0 1-2 16,-2 0 7-16,5 0 7 0,1 0-7 0,0 0 2 15,1 0-3-15,0 0-2 0,0 0 3 0,4 0 0 16,2 0 4-16,-5 0-4 0,4 0 1 15,0 0 6-15,-5 0-7 0,1 0 2 0,-2 0-4 16,-4 0-3-16,0 0 9 0,-2 0-9 0,1-13 7 16,-2 13-1-16,0 0-3 0,1 0 2 0,1-9-2 15,-1 9 0-15,1 0-1 0,1-8 6 0,-2 8 1 16,4-7-2-16,-2 3-2 0,2 1-1 0,-1-2-2 16,0 2 1-16,0-2 3 0,5 1 2 0,-4-1-5 15,0 0 1-15,2-1 1 0,-4 1 23 0,4 0 15 16,-4-1 10-16,0 2 6 0,1 0-25 0,0-2-17 15,-5 2 7-15,0-1-4 0,1 1 18 0,-2 1 17 16,-1-1-6-16,-3 1-9 0,1 1-11 16,-4 0-5-16,3 0-3 0,-4 1 4 0,-2 0 0 15,1 1-2-15,2-2 2 0,-5 1-1 0,1 1-6 16,-1 0-1-16,0 0 1 0,0 0-4 0,0 0 2 16,0 0-7-16,0 0-4 0,0 0 0 0,0-1-6 15,0 1 5-15,0 0-3 0,0 0 5 0,0 0-2 16,0 0-1-16,0 0 0 0,0 0-3 0,-14 0 6 15,14 21 26-15,0-21 10 0,-11 24 3 0,11-9-1 16,-12 3-22-16,7 2-12 0,-4 0-1 0,3 2 2 16,-4 2-3-16,4 1 2 0,-6-1 1 0,6 3-3 15,-5 0 6-15,3 3-7 0,-1-1 3 0,-2 2-4 16,3 3 1-16,-3 1 6 0,0 1-1 16,2 4 18-16,0 3 6 0,-4 2-2 0,5 2 0 15,-2 3-15-15,-4 2-13 0,4 2 9 0,-2 1-1 16,0 0 2-16,-2 0 19 0,0 0-1 0,0-1 2 15,3-1-5-15,-5-1-16 0,4 1-3 0,-2-1-6 16,1 0 8-16,-2 3-3 0,2 1 1 0,-1 2 8 16,1 3-3-16,2 0 2 0,-3 0-8 0,1 1-3 15,-1-1-4-15,-1-3 3 0,2-4 8 0,-1-3 1 16,5-4-2-16,-2-4-7 0,3-3-5 0,-1-3 1 16,0-3-1-16,3-4 8 0,-4-2 4 0,4-3-7 15,0-4 4-15,-3-2-3 0,-2-5-11 0,4-2 12 16,0-4 4-16,4-1 5 0,0-4 8 0,1-2-4 15,2-1-21-15,0 0-82 0,0 0-84 16,0 0-98-16,0 0-85 0,0-21-52 0,15 21-75 16,-15-15-83-16,0 15-171 0,19-21-162 0,-19 11 154 15</inkml:trace>
  <inkml:trace contextRef="#ctx0" brushRef="#br0" timeOffset="2523.55">2477 2402 2175 0,'0'-5'39'0,"0"-1"36"0,0 2 34 0,0-2 44 16,0 2 3-16,0-2 14 0,0 2 8 0,0 1-8 16,0-1-4-16,0 1-2 0,12 0-5 0,-12 2-5 15,0-1-14-15,0 0-30 0,0 1-27 16,0 0-33-16,0 1-21 0,0 0-19 0,0 0-10 15,0 0-3-15,8 0-5 0,-8 0-3 0,0 0-2 16,0 0 3-16,0 0 2 0,0 0 5 0,0 19 6 16,0-19 2-16,0 25 1 0,-17-8 3 0,17 5-2 15,-20 4-3-15,20 3-4 0,-27 4-11 0,18 2 5 16,-3 5-5-16,-2 0 4 0,0 4 10 0,0 2-9 16,7 0 7-16,-2 1 0 0,1 1-1 0,-1 1 0 15,6-2 0-15,-3 1-3 0,3-2 2 0,1 0 4 16,2-2-2-16,0 1 6 0,0 0-2 0,0 0-6 15,0-1 3-15,0 0 24 0,0 5 13 16,0 1 5-16,0 0 2 0,0 2-31 0,0-1-12 16,0 1-1-16,-17 0-4 0,17-2 8 0,0-4-5 15,-14-2 8-15,14-3 5 0,0-1-5 0,-8-3 4 16,8-3-6-16,0-2-6 0,0 0-6 0,-7-2 5 16,7-2-1-16,0-1 1 0,0-1 6 0,0-2-6 15,0-1-1-15,0 0-1 0,0-2 4 0,0-1-3 16,0 0 4-16,0-2 1 0,0 0-6 0,0-1 8 15,0-3-4-15,0-1 4 0,0-4-3 0,0 0-1 16,0-2-5-16,0 0-2 0,0-3 7 0,0-1-3 16,-13 0 10-16,13 0-6 0,0 1-6 15,0-3 4-15,0-1-3 0,0 0 4 0,0 0 6 16,0 0-5-16,0 0 0 0,0 0 2 0,0 0-2 16,0 0 8-16,0 0 28 0,0 0 2 0,0 0 7 15,0 0 0-15,0 0-30 0,0 0 4 0,0 0-6 16,0 0-7-16,0 0 5 0,0 0-6 0,0 0 3 15,0 0 1-15,0 0-3 0,0 0 1 0,0 0-2 16,0-11 7-16,0 11 5 0,0 0 8 0,0 0-9 16,0 0-4-16,0-6-6 0,0 6-11 0,0 0 3 15,0-5-5-15,0 5-1 0,14-2-3 0,-14 1 6 16,14 1-2-16,-14-1 1 0,16-1 2 0,-7 1-1 16,2-2 2-16,3 0-3 0,0 1 3 15,0-2 1-15,7 0-3 0,0 1-4 0,-3-1-2 16,10 1 1-16,0-2 2 0,-3 0 3 0,4 0 8 15,2 0-11-15,5 0 5 0,1 0 0 0,4-2-3 16,2 2 7-16,2 0-4 0,3 0 3 0,8 0-7 16,-5 0 2-16,4 2 3 0,-4-2-3 0,6 0 10 15,-5 0-1-15,4 0-4 0,-4-1 4 0,4 2-6 16,-3-2 2-16,3-1-8 0,-5 3 5 0,2-2-2 16,-2-1-2-16,3 2 8 0,1-1-11 0,-1 0 5 15,0 0 2-15,5 0-1 0,0 0 8 0,2 0-5 16,1 0-2-16,2 0-2 0,-1 1 0 0,2 0 4 15,4 0-4-15,-1 1 5 0,-3-1-5 16,5 2 4-16,-5-1 1 0,2 0-4 0,1 0 3 16,-2 0-1-16,-1 0 4 0,0 2 0 0,2-2 2 15,-2 0-7-15,-3 0 3 0,6 1-4 0,-4-1-1 16,1 1 1-16,-1 0 0 0,-1 0 0 0,-2 1 3 16,1-1-4-16,-1 0-3 0,1 0 2 0,-2 2-4 15,1-2 8-15,1 1 1 0,0 1 0 0,2 1 3 16,4-1-2-16,-1 1-4 0,-1 0 3 0,4 0 8 15,-3 0-1-15,4 0 2 0,-6 0-1 0,1-1-10 16,-3-1 1-16,1 2-2 0,1-2 1 0,-3-2 0 16,-1 4 0-16,-2-4 3 0,6 2 0 15,-5-1 3-15,4-1 14 0,0 2 7 0,-1-1-2 16,1 1 0-16,-2 1-15 0,5-1-7 0,0 0-6 16,-2 1 0-16,0 0 2 0,3 0 3 0,-1 1 2 15,0-1 1-15,0 1 2 0,-1 0-8 0,3-1 5 16,0 1-4-16,0-1-6 0,4 1 5 0,-7 0 2 15,6 0-1-15,1-2 3 0,-6 1 0 0,-2 1 0 16,3 0 0-16,-4 0-1 0,-1-1 1 0,-1 1 0 16,2 0 1-16,-2 0-4 0,3 0 3 0,4 0 4 15,-4 0 0-15,5 0 11 0,-2 0-4 0,-1 0 0 16,4 0 4-16,-6 0-10 0,2 0 5 0,-2 12-6 16,2-12-3-16,-5 0 3 0,0 0-4 0,-1 0 1 15,-1 10-1-15,2-10-3 0,-3 0-3 16,2 0 7-16,-2 0 3 0,-5 0 17 0,4 0 20 15,-1 0-4-15,-3 0-2 0,4 0-12 0,-7 0-22 16,3 0-4-16,-4 0 0 0,0 0-3 0,2 0 3 16,-2 0 3-16,0 0 1 0,-2 0-4 0,2 0 0 15,4 0 0-15,-3 0-1 0,2 0 5 0,0 0-1 16,-4 0-2-16,6 0 2 0,-7 0-2 0,0 0 3 16,0 0-1-16,-1 0-3 0,-1 0 0 0,-1 0 0 15,0 0 4-15,-3 0 0 0,-3 0 8 0,3 0-1 16,-5 0-3-16,2 0 4 0,-2 0-4 0,2 0-1 15,-5 0 1-15,5 0 0 0,-2 0-1 16,-3-10-3-16,4 10-4 0,-4 0-4 0,0 0 16 16,-3 0 36-16,0-5 20 0,-3 5 14 0,-2 0-8 15,-1-3-32-15,-2 3-13 0,-1-2-13 0,-3 1-7 16,1 0-6-16,-3 0 1 0,-1 0 4 0,-1-1 0 16,1 1 7-16,-2 0-2 0,-4-1 5 0,3 1 7 15,1 0-1-15,-3-1 3 0,1-1-12 0,-1 2-4 16,1-1-11-16,1 0-3 0,-1-1 3 0,1 1 0 15,-4 1 3-15,5-1-3 0,-5 1 3 0,-3 0 1 16,4 0-4-16,-4 0 7 0,-1 0-14 0,1 0 3 16,-2 1 4-16,-2-1 0 0,4 1 3 15,-1-1-3-15,-2 1-7 0,-1 0 3 0,-1 0 5 16,4 0 6-16,-4 0 5 0,1 0 2 0,-1-2-4 16,1 2-2-16,-2 0 9 0,2 0-12 0,-2 0 6 15,0 0-7-15,1 0-3 0,1 0 9 0,-2 0-7 16,1 0 8-16,-1 0-1 0,3 0-13 0,-1 0 3 15,-2 0 0-15,1 0-6 0,4 0 6 0,-3 0 0 16,1 0-3-16,4 0 3 0,-3 0-4 0,0 0 3 16,2 0 1-16,-1 0-3 0,3 0 3 0,-3 0 3 15,-2 0 0-15,3 0 0 0,-2 0 4 0,0 0-3 16,0 0-4-16,2 0 8 0,-1 0-4 0,-3 0 6 16,4 0 16-16,-3 0 10 0,0 0 3 0,-1 0-7 15,1 0-8-15,1 0-12 0,-2 0-2 16,0 0-4-16,1 0-9 0,-2 0 1 0,-1 0 1 15,0 0-2-15,0 0 5 0,2 0 1 0,-2 0-3 16,0 0 4-16,0 0-1 0,0 0-7 0,0 0 1 16,0 0 0-16,0 0 0 0,0 0 7 0,0 0-4 15,0 0 1-15,0 0-1 0,0 0-3 0,0 0 6 16,0 0 0-16,0 0 3 0,0 0 0 0,0 0-6 16,0 0 0-16,0 0-2 0,0 0-2 0,0 0 4 15,0 0-3-15,0 0 5 0,0 0-2 0,0 0 3 16,0 0 0-16,0 0-6 0,0 0-1 0,0 0 1 15,0 0 0-15,0 0 0 0,0 0 6 0,0 0-9 16,0 0 3-16,0 0-16 0,0 0-59 16,0 0-77-16,0 0-119 0,0 0-103 0,0 0-59 15,0 0-73-15,0 0-88 0,0 0-140 0,0 0-300 16,0 0 101-16,0 0 206 0</inkml:trace>
  <inkml:trace contextRef="#ctx0" brushRef="#br0" timeOffset="4867.95">7596 3560 1620 0,'0'-2'23'0,"9"1"4"16,-9-1 13-16,8-1 29 0,-2 1 17 0,-3 0 25 16,0-1 12-16,1 1-18 0,-3 1-33 0,2-1-22 15,-1 2-14-15,-2-1-4 0,1 1 4 0,-1 0 5 16,0 0-2-16,0 0-2 0,0 0-5 0,0 0-5 15,0 0 2-15,0 0 4 0,0 0 5 16,0 0 4-16,0 0-2 0,0 0 4 0,0 0 3 16,0 0 7-16,0 0 9 0,19 0 5 0,-19 10 3 15,0-10-2-15,17 0-2 0,-17 0-3 0,17 0-6 16,-4 0 0-16,1 0-5 0,-1 0-2 0,3 0-6 16,4 0-6-16,0 0-2 0,5 0-15 0,0 0 0 15,5-16-6-15,1 16-4 0,1 0 8 0,2 0 1 16,0-11-4-16,5 11-1 0,-1 0-5 0,3 0-2 15,-2 0-2-15,6 0-2 0,2 0 2 0,3 0 19 16,5 0 18-16,0 0 10 0,1 0 4 16,4 0-14-16,1 0-14 0,-2 0-4 0,4 0-6 15,-1 0-12-15,2 0-1 0,6 0-1 0,0 0-1 16,7 0 9-16,7 0 9 0,0 0 2 0,4 15 10 16,-2-15-1-16,2 0-3 0,4 0 0 0,-2 11-12 15,-2-11-5-15,-4 0-3 0,5 9-5 0,-9-9 1 16,7 5 0-16,-1-2 0 0,-1 0-1 0,-1 1 4 15,0-2-1-15,-2 2-3 0,0 0-3 0,5 0 0 16,-5 1 1-16,7 0 11 0,1 1 6 0,-2-1-3 16,6 0 13-16,0 0 0 0,-1 0-4 0,-3-2 4 15,-3 2-11-15,0-3-13 0,-8 1-2 0,-1 0-1 16,-5-2 13-16,-8-1 22 0,-3 0 10 0,-3 0 3 16,-6 0 8-16,-6 0 2 0,-5 0 5 15,-8-17 1-15,-6 17-17 0,-4 0-19 0,-8 0-20 0,-4-14-8 16,-4 14-8-16,-5 0-11 0,2 0-40 15,-5 0-48-15,0 0-63 0,0-7-83 0,0 7-76 16,0 0-61-16,0 0-42 0,-20 0-49 0,20 16-125 16,-31-16-213-16,7 0 110 0</inkml:trace>
  <inkml:trace contextRef="#ctx0" brushRef="#br0" timeOffset="5708.61">7495 3697 2208 0,'-8'0'35'0,"4"0"22"0,-4 0 20 15,8 0 26-15,-2 0-6 0,2 0 3 0,0 0 6 16,0 0 5-16,0 0-9 0,0 0-8 0,0 0-13 16,0 0-18-16,0 0-17 0,0 0-16 0,0 0-11 15,0 0-14-15,14 0-5 0,-14 0 2 0,0 0-2 16,14 0 10-16,-14 0 19 0,19 0 16 0,-5 0 19 15,3 0 6-15,2 0-4 0,2 0-3 0,0 0-7 16,5 0 3-16,2 0-5 0,4 0-6 16,4 0-6-16,8 0-23 0,7 0-11 0,12-15-6 15,15 15-8-15,11 0 12 0,10 0 9 0,10-16 3 16,10 16 8-16,15 0-5 0,5-11-4 0,13 11 2 16,5 0-1-16,6-6 2 0,5 6 7 0,6 0 2 15,3 0 5-15,4 0 11 0,4 0 0 0,-3 0 14 16,-7 17 6-16,0-17-4 0,-2 0 3 0,-6 0-20 15,-5 13-4-15,-9-13-2 0,-7 0-10 0,-6 8 4 16,-8-8 0-16,-3 0-2 0,-13 0 7 0,-7 0-7 16,-7 0-2-16,-9 0-4 0,-9 0 10 15,-8 0 14-15,-7 0-4 0,-17-15 4 0,-5 15-19 16,-13 0-17-16,-6-11-2 0,-12 11-6 0,-4 0-5 16,-6-8-34-16,-4 8-32 0,1 0-52 0,-3 0-57 15,0-5-47-15,0 5-63 0,0 0-46 0,0 0-51 16,-25 0-45-16,25 0-91 0,-34 0-232 0,12 0 26 15,-1 0 125-15</inkml:trace>
  <inkml:trace contextRef="#ctx0" brushRef="#br0" timeOffset="47482.68">21492 4424 3159 0,'6'0'41'16,"-2"0"53"-16,4 0 59 0,-5 0 48 0,2 0 0 15,-5 0-26-15,3 0-40 0,-3 0-34 0,0 0-42 16,0 0-22-16,0 0-13 0,0 0-14 0,0 0-5 16,0 0-6-16,-15-12-7 0,15 12 4 0,-18 0 3 15,4 0 1-15,-1-8-1 0,-1 8-19 0,-2 0-19 16,-1 0-15-16,2 0-21 0,-5 0-2 0,5 20 3 15,0-20-1-15,0 18 3 0,5-18-1 16,-2 23 9-16,0-9 12 0,4 0 9 0,0 2 12 16,2 0 6-16,-3-1 2 0,8 1 4 0,-2-1 7 15,2-1 2-15,3 1 5 0,0-3 7 0,0 1 0 16,0-2 0-16,22-1-4 0,-22-3 4 0,22 0 2 16,-22-2 9-16,24-2 20 0,-7-1 5 0,1-2 22 15,-1 0 3-15,-2 0 3 0,2 0 7 0,-1-19-1 16,-1 19 5-16,1-17 5 0,-2 17-3 0,-3-24-5 15,-1 11-16-15,0-2-10 0,2-1-4 0,-7-3-10 16,0 1 11-16,1-1-4 0,-3 0-3 0,-2 2-1 16,-1 3-10-16,0-1-8 0,0 3-3 15,0 4 5-15,0 1-5 0,0 2-8 0,0 2-12 16,0 1-12-16,0-1-1 0,0 3 7 0,0 0 0 16,0 0 3-16,0 17 2 0,0-17 1 0,0 27 2 15,0-6 2-15,-14 5 4 0,14 3-16 0,0 4-39 16,0 3-53-16,0 1-59 0,0 1-69 0,0-1-47 15,0 1-42-15,0-4-38 0,0-2-11 0,18 0-60 16,-18-4-153-16,0-4-62 0,17-4 95 0</inkml:trace>
  <inkml:trace contextRef="#ctx0" brushRef="#br0" timeOffset="47881.41">21583 4552 3388 0,'14'-26'24'15,"2"3"67"-15,-2 3 73 0,0 3 52 0,0-2 24 16,-4 6-29-16,-3 2-53 0,-7 4-37 0,10 4-48 16,-10 0-41-16,5-1-28 0,-5 4-18 0,5 0-3 15,-5 0 7-15,0 0 3 0,0 0 2 0,0 18 1 16,0-18-1-16,0 25 1 0,0-9 6 0,-20 4-2 16,20 2-4-16,0 5-17 0,0 2-22 0,-16 0-18 15,16 3-13-15,0 0-12 0,0-1-25 0,0 0-2 16,0 0-19-16,0 0 1 0,23-4 12 0,-23-1-6 15,21-3 13-15,-21-2 16 0,21-5 18 16,-21-2 30-16,22-4 24 0,-11-3 22 0,-11-4 9 16,14 0 2-16,-14-3-6 0,9 0-3 0,-9 0 0 15,0-23 0-15,0 23-1 0,0-29-1 0,0 11 0 16,0-3-2-16,-18-2 5 0,18-3 4 0,-24 1 19 16,24-4 12-16,-20 0 15 0,20 0 4 0,-15-1-1 15,15 0 2-15,0 2-9 0,0-2 3 0,0 2-1 16,0 3-4-16,18 2-4 0,-18 2-14 0,28 3-13 15,-14 2-11-15,3 3-7 0,0 3 1 0,0 6-9 16,-1-2-33-16,-1 5-52 0,2 1-71 0,0 0-75 16,-1 0-71-16,-2 21-80 0,-5-21-135 15,2 29-177-15,-3-13 105 0</inkml:trace>
  <inkml:trace contextRef="#ctx0" brushRef="#br0" timeOffset="48274.43">21895 4507 3867 0,'20'-11'-1'0,"-1"0"-5"0,-4 2 10 0,1-2 25 15,-2 1 27-15,-2 0 32 0,-5 4 12 0,-7 3-10 16,9 1-16-16,-9 1-26 0,0 0-23 0,0 1-17 16,0 0-13-16,0 0-6 0,0 0 5 15,0 0-1-15,0 18 7 0,0-18 0 0,0 20-5 16,0-5 6-16,-17 2-3 0,17 4 4 0,0 2-2 15,0 4-4-15,-11 1-2 0,11 1-15 0,0 3-24 16,0 1-33-16,0 0-27 0,0-2-21 0,0 0-8 16,0-1-5-16,14-4-10 0,-14-1 2 0,0-3-2 15,14-5 7-15,-14-2 20 0,0-5 28 0,0-2 42 16,8-3 38-16,-8-3 24 0,0-2 13 0,0 0-9 16,0 0 7-16,0-22 10 0,0 22 7 0,0-31 21 15,0 11 4-15,0-3-1 0,0-4-3 0,0-1-8 16,-13-1-4-16,13-1-8 0,0 0-1 15,0 0-7-15,0 1-8 0,20 0-8 0,-20 1-10 16,17 4-4-16,-17 0-3 0,18 3-7 0,-18 2-9 16,18 2-20-16,-18 5-40 0,14 2-52 0,-14 3-65 15,17 3-64-15,-9 3-64 0,-3 1-69 0,4 0-109 16,-3 19-65-16,3-19 106 0</inkml:trace>
  <inkml:trace contextRef="#ctx0" brushRef="#br0" timeOffset="48657.56">22288 4672 2920 0,'15'-18'-3'0,"-1"0"4"0,-1 0 1 16,-4 0-1-16,2 0 7 0,-6 2-2 0,1 2 1 16,-3 5-3-16,-3 0-5 0,0 3-1 0,0 1-3 15,0 2 0-15,0 1-11 0,-17 2-9 0,17 0-10 16,-20 0-8-16,20 0 7 0,-30 20 9 0,16-20 2 15,-3 22 10-15,3-9 5 0,2 2-2 0,-2 1 0 16,1 0-3-16,6 2-6 0,-4-2-9 0,4 1 3 16,3-1 0-16,1 0 5 0,3-1 10 0,0-3 2 15,0 0 3-15,0-3 6 0,0-2 0 0,20-2 8 16,-20-1 12-16,19-2 12 0,-19-1 20 0,18-1 5 16,-18 0-1-16,20 0-4 0,-9 0-3 0,2-21 12 15,-3 21 6-15,1-17 9 0,2 17 3 16,-7-20-11-16,6 20-16 0,-4-19-18 0,-3 10-16 15,-1 9-14-15,0-14-5 0,-1 14-26 0,-3-7-23 16,1 7-4-16,-1 0-2 0,0 0 14 0,0 0 12 16,0 0-7-16,0 27-19 0,-17-27-12 0,17 28-18 15,0-11-29-15,0 4-22 0,-15 0-42 0,15 1-67 16,0 1-85-16,0-2-161 0,0-1-4 0,0-2 91 16</inkml:trace>
  <inkml:trace contextRef="#ctx0" brushRef="#br0" timeOffset="49118.17">22410 4794 3053 0,'14'-21'27'0,"3"1"60"0,2 0 62 16,1 1 46-16,-4-2 15 0,-1 1-14 0,-5 3-30 15,4 1-23-15,-4 4-30 0,-5 1-39 0,3 2-36 16,-7 2-21-16,3 1-16 0,-4 3-12 0,0 1-1 16,0 2-6-16,0 0 3 0,0 0 3 0,0 0 4 15,0 18-3-15,-16-18 0 0,16 20 5 0,0-6-1 16,0 1 1-16,0 3 2 0,0 2-4 0,0 0 4 15,0 4 1-15,0-4-14 0,16 3-8 0,-16-6 0 16,29 2 3-16,-13-4 11 0,2-2 11 0,1-3 1 16,4-3 0-16,0-4 6 0,1-3-2 15,1 0-1-15,1 0 6 0,3-20 15 0,-1 20 15 16,-3-27 13-16,2 9 15 0,-3-1 9 0,1-3-8 16,0-2 2-16,-8-2 1 0,2-1 2 0,-4-2 6 15,-2-1-1-15,-1 0-1 0,-4-1-5 0,-2 0 8 16,-1 4 26-16,-5 5 3 0,3 1-3 0,-3 3-13 15,0 3-31-15,0 5-25 0,0 3-16 0,0 1-14 16,0 3-8-16,0 1-12 0,0-1-10 0,0 3 5 16,0 0 4-16,-14 0 9 0,14 21 8 0,0-21-3 15,-17 35-12-15,17-9 8 0,-17 8-8 0,9 5 13 16,-3 8-1-16,0 5 4 0,2 3 4 16,0 3-9-16,1 2 7 0,-1 1-7 0,-2-3 3 15,4 0-4-15,-3-3-1 0,2-1 1 0,-1-4 4 16,-2-4-37-16,3-2-31 0,-5-4-43 0,4-3-61 15,0-3-7-15,-2-5-36 0,0-3-25 0,3-4-39 16,-6-1-73-16,0-1-67 0,-4-6-88 0,-5-2-179 16,-2-4-178-16,-3-3 133 0</inkml:trace>
  <inkml:trace contextRef="#ctx0" brushRef="#br0" timeOffset="49922.33">21316 5348 3453 0,'13'0'4'0,"2"0"25"0,-1 0 35 0,0 0 47 16,0 0 35-16,-6 0 2 0,4 0-16 0,-4 0-37 15,0 0-34-15,-5 0-28 0,0 0-21 0,-3 0-17 16,5 0-6-16,-5 0-2 0,0 0 7 0,0 0 4 15,0 0 3-15,0 0 1 0,0 16 2 16,0-1 3-16,-19 3-6 0,19 3-1 0,0 3-2 16,-11 3 0-16,11-2-2 0,-11 1 8 0,11 1-9 15,-14 1 4-15,3-4-14 0,7 1-28 0,-4-2-19 16,-1-2-31-16,-4-3-18 0,-1-3-3 0,6-2-4 16,-5-3 6-16,-1-6 15 0,-2-2 6 0,-1-2 11 15,-5 0 15-15,5-18 19 0,-1 18 27 0,0-28 17 16,1 8 5-16,3-1 12 0,0-2 11 0,0 0 22 15,10-1 27-15,-1-1 15 0,0 3 0 0,5-2-15 16,0 4-13-16,0-2-17 0,28 4-6 0,-28 1-6 16,31 1-17-16,-12 3-3 0,3-1-13 15,-2 4-1-15,2 2-7 0,-1 2-44 0,0 2-31 16,-4 2-57-16,-2 1-60 0,-1 1-51 0,0 0-71 16,-3 0-86-16,-5 0-200 0,-3 0-46 0,5 19 105 15</inkml:trace>
  <inkml:trace contextRef="#ctx0" brushRef="#br0" timeOffset="50310.18">21672 5282 3996 0,'20'-11'-1'16,"2"-2"3"-16,-7 3 40 0,-1-1 43 0,-6 0 35 15,1 1 28-15,-4 4-23 0,-2 0-27 16,-3 2-23-16,0 1-27 0,0 2-14 0,0-2-15 15,0 2-11-15,0-1-11 0,0 2 0 0,0-1-3 16,0 1-5-16,-17 0 8 0,17 0-6 0,-14 0-14 16,14 0-9-16,-19 0-8 0,5 0 5 0,5 17 11 15,0-17 13-15,-4 14 9 0,1-14-6 0,6 16 2 16,-5-7 2-16,6 0-3 0,-4 1 11 0,6-3-4 16,-2 1 1-16,3-1-5 0,-1-2-2 0,-1 0 1 15,4-1 3-15,0-1 0 0,0 1 0 0,0-1 6 16,0 1-3-16,0-1 4 0,0 1 13 0,0 0-1 15,0 1 0-15,0-1 3 0,0 2-7 0,0 1-2 16,12 1-7-16,-12 4 1 0,0 2-6 16,0 2-1-16,0 3 8 0,0 3-9 0,0 2 3 15,0 1 1-15,0 2-5 0,0 1 3 0,0 1 0 16,0 0-43-16,0 2-46 0,0-1-78 0,-15 0-93 16,15-2-68-16,0 0-65 0,0-2-56 0,0-2-116 15,-8-3-228-15,8-5 114 0,0-2 131 0</inkml:trace>
  <inkml:trace contextRef="#ctx0" brushRef="#br0" timeOffset="50530.49">21456 5597 3216 0,'15'0'2'0,"1"0"18"15,-1 0 37-15,-1-15 36 0,-3 15 25 0,-1 0 6 16,0-12-21-16,0 12-21 0,-6 0-18 0,1-8-15 15,6 8-12-15,0-6-12 0,-2 0-10 0,7 2-10 16,1 1-4-16,1-2-4 0,6 1 4 0,-1 0 0 16,0 0-3-16,-3 2-9 0,5 1-42 0,-2-2-57 15,1 2-68-15,-1 1-95 0,-3 0-82 0,-3 0-132 16,0 0-255-16,-1 0 24 0,-4 15 122 0</inkml:trace>
  <inkml:trace contextRef="#ctx0" brushRef="#br0" timeOffset="51730.8">21456 6121 3773 0,'11'-15'5'0,"-4"15"10"0,3-16 20 0,-6 7 21 15,4-1 14-15,-5 2 17 0,-1-2-6 0,-2 3-10 16,0-1-8-16,0 1-25 0,0 1-15 0,-19 1-14 16,19 0-11-16,-22 3-3 0,22 2 4 0,-24 0 0 15,13 0-1-15,-5 0-2 0,1 27-2 0,1-27 1 16,1 32-3-16,4-12 9 0,-2 3-3 0,0 3 4 15,7-1 5-15,1 3-7 0,1 2 1 0,0 0-3 16,2 0-6-16,0 2 6 0,0-3-1 0,0-2 0 16,0-1-10-16,0-3-14 0,0-5 3 15,0-4 4-15,0-3 15 0,0-6 9 0,0-2 0 16,11-3-11-16,-11 0 2 0,0-19 4 0,0 19-1 16,11-32 6-16,-11 9-7 0,0-1 0 0,11-3 9 15,-11 1 10-15,0-2 15 0,5-1 3 0,-5 1 8 16,1 0 10-16,2 2 6 0,2 1 15 0,1 0-6 15,-1 0-1-15,1 2-1 0,-1 2-8 0,6 2 0 16,-5 3-11-16,3 1-6 0,-4 4-9 0,3 2-12 16,-5 3-8-16,1 2-14 0,-1 1-5 0,-1 3-6 15,3 0 2-15,-2 0 4 0,0 0 7 0,0 25 1 16,3-9-1-16,-1 2-1 0,4 6-4 16,-1 1 1-16,-3 6 4 0,4-1 0 0,0 4 6 15,-1 3-1-15,1 3-7 0,-3-2-16 0,5 2-23 16,-3-1-5-16,3-1-7 0,-3-1 7 0,1-6 11 15,2-5 8-15,-5-6 15 0,2-3 8 0,0-4 15 16,-1-7 1-16,-2-5 3 0,0-1 3 0,4 0 5 16,-4-20 9-16,6 20-4 0,-7-31 2 0,5 7-4 15,-1-1-4-15,-2-3-6 0,2-2 1 0,0-4-10 16,-3 3-1-16,-1-1 4 0,7 2-4 0,-8 1-3 16,7 3-1-16,-4 0-2 0,3 3-2 0,-3 4 5 15,2 0-16-15,0 3-24 0,-2 2-31 0,-3 3-44 16,2 2-40-16,-1 1-66 0,-4 5-82 0,0-1-61 15,0 4-34-15,0 0-4 0,0 0-15 16,0 0-116-16,0 24-125 0,-18-24 94 0</inkml:trace>
  <inkml:trace contextRef="#ctx0" brushRef="#br0" timeOffset="52142.2">21738 6287 3795 0,'16'-11'-1'0,"-2"-2"7"0,0 3 40 16,-2 1 36-16,1-4 33 0,-6 6 26 0,0 1-22 16,-4 1-24-16,0 1-33 0,-2 1-33 15,1 1-28-15,1 1-9 0,-3 0-1 0,0 1 2 16,0 0 7-16,0 0-2 0,0 17-4 0,-23-17-18 16,23 20-5-16,0-6-12 0,-17 2-6 0,17 1-1 15,-16 1-16-15,16 1-14 0,-12 1-10 0,12 0-7 16,-11-2 8-16,11-1 20 0,0 0 15 0,-5-6 24 15,5-1 18-15,0-2 8 0,0-3 8 0,0-2 2 16,25-2 9-16,-25-1 15 0,19 0 9 0,-19 0 8 16,25-17 5-16,-15 17 1 0,4-17-7 0,0 17 4 15,2-22 4-15,-4 9 3 0,-1-1 6 0,-2-1-8 16,2 1-11-16,-6-1-17 0,6 3-14 0,-8-1-2 16,0 2 2-16,2 1 0 0,-1 2 3 15,-2 3-5-15,-1 0-13 0,-1 3-7 0,0-1 1 16,0 3-1-16,0 0-1 0,0 0 3 0,0 0 0 15,0 23 2-15,0-23 1 0,-21 27 1 0,21-8-1 16,0 0-28-16,-17 4-30 0,17 3-52 0,0 0-57 16,-16 2-47-16,16-2-58 0,0 2-52 0,0-2-66 15,0 1-141-15,0-4-233 0,0-3 98 0,0-4 127 16</inkml:trace>
  <inkml:trace contextRef="#ctx0" brushRef="#br0" timeOffset="52733.78">22046 6373 3413 0,'4'-23'2'0,"3"0"26"0,0 4 51 16,0 2 50-16,-3 2 44 0,2 2 12 0,-3 4-30 15,-1 4-33-15,0 3-48 0,-2 1-39 0,0-1-26 16,0 2-15-16,0 0 2 0,0 0-3 0,0 0 3 16,0 0 0-16,0 23 1 0,-19-23 5 0,19 26-4 15,0-8 0-15,-20 3 2 0,20 2-4 0,-13 2 3 16,13 0 1-16,-10 1-35 0,10-1-21 0,-7 0-16 15,7-1-22-15,-7-2 2 0,7-3 0 0,0-2-4 16,0-3 10-16,0-2 28 0,0-4 23 0,0-2 22 16,0-3 11-16,21-2 2 0,-21-1-2 0,17 0 1 15,-17 0-1-15,17-19 1 0,-17 19 3 16,19-22 3-16,-19 9-5 0,16-4 5 0,-10 0 0 16,0-1-4-16,-1-2 7 0,-1-2-7 0,1 0-1 15,-4-1 2-15,-1 1 1 0,2-1 15 0,-2 1 9 16,0 2 5-16,0 2 0 0,0 1-2 0,0 3-5 15,0 3 1-15,0 4-2 0,0 0-5 0,0 3-4 16,0 2-7-16,0-1-5 0,0 3-12 0,0 0-4 16,0 0 2-16,0 0-3 0,0 0 11 0,0 0-3 15,0 20 0-15,0-20 10 0,14 30-4 0,-14-8-4 16,14 1-8-16,-14 5-15 0,19-1-10 0,-13 1-10 16,5 2 0-16,0-6-3 0,-5 2-12 0,5-5-2 15,-7-2-10-15,-1-2 0 0,5-6 20 16,-5-1 21-16,-1-3 24 0,-1-4 13 0,-1-1-1 15,0-2 3-15,0 0-7 0,0-22 0 0,0 22 3 16,0-30-4-16,0 9 4 0,-17-3 6 0,17-1 8 16,0-4 5-16,0 3 6 0,-14-3 8 0,14 3 8 15,0-1 17-15,0 3 21 0,0 5 3 0,0 2 10 16,17 3-4-16,-17 1-37 0,0 3-15 0,27 3-28 16,-27 3-21-16,20 0 7 0,-20 3-4 0,23 1 4 15,-10 0 1-15,-4 0 1 0,6 27 0 0,-1-10-11 16,-1 6-26-16,2 6-30 0,-2 2-41 0,-5 3-49 15,4 6-40-15,-4 0-52 0,-4 0-58 16,1 1-98-16,-3-4-211 0,-1-2-38 0,-1-6 99 16</inkml:trace>
  <inkml:trace contextRef="#ctx0" brushRef="#br0" timeOffset="53198.47">22538 6098 4761 0,'21'-8'-6'16,"0"2"-3"-16,-4 3 6 0,-3-2-2 0,-5 0 0 16,-1 1 6-16,-5 1-8 0,-2 3 19 15,-1 0 43-15,0 0 31 0,0 0 32 0,0 23 5 0,-20-23-25 16,20 28-31-16,-17-7-30 0,17 0-16 16,-25 5-7-16,14 6-1 0,1 2-7 0,-1 3-3 15,11 3-7-15,-17 3-4 0,17 2 10 0,-3 4-11 16,3-1 2-16,0-2 1 0,0 0 2 0,0-4 5 15,20-2 0-15,-20-5-1 0,0-3 0 0,21-7 0 16,-21-5 3-16,11-5 16 0,-11-3-8 0,0-5 6 16,10-5 1-16,-10-2-11 0,9 0 7 0,-9 0-8 15,6-21-3-15,-3 21-3 0,0-29-7 0,7 8 13 16,-9-3-4-16,2-3 0 0,2-3 0 0,-5-1-7 16,0-2-1-16,0 1-9 0,3-2 4 0,-3 2-6 15,0 2 3-15,0 2 15 0,0 1-3 16,0 4 4-16,20 1 3 0,-20 3-6 0,16 4-4 15,-16 2 0-15,17 1-6 0,-17 4 3 0,15 2 0 16,-15 1 1-16,14 1-1 0,-14 4-14 0,13 0-12 16,-9 0-14-16,4 0-1 0,-2 0 7 0,4 24 0 15,-3-8-17-15,4 2-22 0,-4 6-18 0,2 2-8 16,-4 5-1-16,-1 1-7 0,-1 1-20 0,-3 1-20 16,0-1-37-16,0 0-34 0,0 1-39 0,0-2-35 15,-26-2-22-15,26-3-44 0,-23-3-91 0,9-3-166 16,0-5 18-16,-8-3 113 0</inkml:trace>
  <inkml:trace contextRef="#ctx0" brushRef="#br0" timeOffset="53926.28">22691 6547 3715 0,'31'-15'23'16,"0"-1"37"-16,1 1 43 0,-5-1 44 0,3-2 16 15,-11 4-7-15,2 2-11 0,0 1-9 0,-8 3-16 16,0 1-3-16,-4 3-13 0,1 0-33 0,-6 1-21 15,-1 0-29-15,2 2-27 0,-4 1-4 0,-1 0-4 16,0 0 0-16,0 0 3 0,0 0 0 0,2 0 4 16,-2 0-5-16,2 0 1 0,-1 18-17 15,2-18-18-15,5 12-4 0,-3-12-3 0,-1 11 18 16,1-11 12-16,1 11 16 0,-1-11 7 0,1 0 2 16,-1 0 7-16,-1 0-3 0,4 0-5 0,0-22 1 15,1 22-2-15,-4-22-3 0,7 8-4 0,-7-1-10 16,3 0 1-16,-4-2-5 0,-1 1 5 0,1 0 10 15,-3 0-5-15,-1 3 0 0,0 1-15 0,0 2-25 16,0 3-14-16,-20 0-11 0,20 4 11 0,-20 3 20 16,20 0 18-16,-28 0 13 0,12 20 0 0,-2-20-2 15,1 31-7-15,0-9-8 0,-2 5 2 0,3 0-4 16,6 4 2-16,-3 2 7 0,7-1 3 0,1 1-1 16,4-1-2-16,1-1-4 0,0-1-4 0,0-4 9 15,20-2 10-15,-20-3 9 0,22-5 7 16,-22-2 0-16,29-4 2 0,-12-3-1 0,0-4 4 15,8-3 3-15,-5 0 1 0,8 0 12 0,-1-24 7 16,-3 8 4-16,4-1 6 0,-1-5-4 0,-4-2 2 16,0-1 2-16,-4-2-2 0,-2 0-6 0,-3-3 1 15,-2-1-9-15,-4 3 3 0,1 0 2 0,-4-1-1 16,-2 4 10-16,2 4-7 0,-4 1-9 0,-1 4-12 16,0 5-9-16,0 2-12 0,0 4-1 0,0 1 5 15,0 3-8-15,0 1 7 0,0 0 5 0,0 0-7 16,0 0 6-16,-14 21-4 0,14-21 0 15,0 32 0-15,-12-10 5 0,12 4-4 0,-8 5 2 16,8 2 4-16,0 5-5 0,-7 1 4 0,7 2-4 16,0 0-22-16,0 0-22 0,0-2-12 0,0-2-15 15,17-1 5-15,-17-4 9 0,0-3 6 0,21-5 16 16,-21-2 19-16,17-6 15 0,-17-3 10 0,19-4 5 16,-11-4 1-16,1-3 0 0,-3-2-4 0,4 0-1 15,-1 0-2-15,-3-24-4 0,-1 24 1 0,3-33-1 16,-5 13-2-16,0-3 4 0,-2-3-3 0,4-3 0 15,-5-3 6-15,2-2-11 0,-1 0-1 0,1-1-1 16,2-2-5-16,4 0 6 0,4 0 5 0,1 1-2 16,9 1 0-16,-2 1 2 0,8 2-7 15,4 4 2-15,2 3-52 0,8 3-47 0,-4 6-34 16,5 3-31-16,-1 6 9 0,0 6-27 0,-5 1-36 16,-1 0-62-16,-2 26-104 0,-9-8-159 0,0 6-74 15,-8 2 96-15</inkml:trace>
  <inkml:trace contextRef="#ctx0" brushRef="#br0" timeOffset="57301.53">14961 8655 2436 0,'0'0'22'0,"-1"0"6"0,1 13 2 0,-2-13 7 16,2 0-7-16,0 0 9 0,0 0 7 0,0 0 10 16,0 0 0-16,0 0-3 0,0 0 4 0,0 0-7 15,0 0-9-15,0 0-8 0,0 0-13 0,0 0-13 16,0 0-5-16,0 0-8 0,0 0-1 0,0 0-3 16,0 0 11-16,0 0 31 0,0 0 31 0,0 0 21 15,0 15 9-15,20-15-13 0,-20 0-14 16,25 15-8-16,-6-15-9 0,1 12 6 0,5-12 5 15,4 10 13-15,6-10 8 0,0 7-1 0,12-7 10 16,6 3-15-16,4-3 2 0,11 0-5 0,2 0-26 16,14 0-10-16,6-23-22 0,14 23-14 0,16-18-7 15,18 18 4-15,11-20 1 0,12 9-3 0,21-1-1 16,9 1-5-16,17 1-1 0,0 0 4 0,4 0-1 16,4 2 3-16,3 0 0 0,6 2-3 0,-12 0 3 15,-5 0-1-15,-7 3 4 0,-2 0-2 0,-3 0 17 16,-12 2 15-16,-10-1 5 0,-15 1 12 15,-4 1-7-15,-12-1-1 0,-15-1 3 0,-10-1-10 16,-7 0-9-16,-14 0-12 0,-3 1-6 0,-11-1 37 16,-14 1 26-16,-6 1 7 0,-15-2-4 0,-6 3-37 15,-12-1-28-15,-13 0-37 0,-6 0-47 0,-8 0-54 16,-3 1-68-16,0 0-58 0,0-1-41 0,0 1-28 16,-20 0-28-16,20 0-53 0,-27 0-163 0,10 0-153 15,-9 0 100-15</inkml:trace>
  <inkml:trace contextRef="#ctx0" brushRef="#br0" timeOffset="60086.18">1673 7552 3095 0,'-8'0'44'16,"8"7"3"-16,0-7 0 0,0 0 14 0,0 0-29 16,0 0 13-16,0 0 16 0,0 0 9 0,0 0-1 15,0 0 1-15,0 0-9 0,0 0-13 0,0 0-12 16,0 0-12-16,0 0-8 0,0 0-6 0,0 0 1 15,0 0-9-15,19 0 2 0,-19 0 3 0,10 0 5 16,4 0 19-16,2 0 4 0,1 0 0 0,6 0-6 16,4 0-8-16,4 0-1 0,1 0 4 0,6-13-1 15,3 13 0-15,4 0-2 0,4 0-3 0,-1-10-4 16,3 10-2-16,-1 0-6 0,-1 0-3 0,-5 0-4 16,-7 0-5-16,-6 0-28 0,-6 0-45 15,-6 0-62-15,-9 0-33 0,-7 0-23 0,-3 0-24 16,0 15-17-16,-17-15-73 0,17 13-121 0,-40-13-224 15,15 15-9-15,-1-6 108 0</inkml:trace>
  <inkml:trace contextRef="#ctx0" brushRef="#br0" timeOffset="60409.92">1736 7874 3278 0,'-3'3'13'0,"3"0"-2"0,0-1-1 0,0 0-2 0,0-1-5 16,0-1 25-16,0 0 34 0,0 0 33 16,0 0 22-16,0 0-8 0,0 0-9 0,0 0-12 15,0 0-7-15,0 0-3 0,14 0-19 0,-14 0-6 16,10 0-7-16,0 0 7 0,4 0 20 0,-1 0 15 16,7 0 10-16,-5 0 3 0,12 0-13 0,-4 0-13 15,4 0-10-15,0 0-4 0,0-14 8 0,5 14 7 16,0 0 7-16,-1 0-13 0,-2-14-3 0,4 14-23 15,-10 0-20-15,5-8-5 0,-2 8-19 0,-7 0 0 16,-2-7-4-16,-2 7-3 0,-4-2-20 0,-4 0-49 16,0 2-49-16,-4-1-56 0,1 1-36 15,-4-1-20-15,0 1-30 0,0-1-41 0,0 1-40 16,0 0-33-16,0-1-84 0,0 1-206 0,-21-4-84 16,21-2 101-16</inkml:trace>
  <inkml:trace contextRef="#ctx0" brushRef="#br0" timeOffset="61234.56">2277 7816 3013 0,'10'0'16'0,"-2"0"6"0,0-19 35 16,-2 19 58-16,-3 0 32 0,7-19 21 0,-7 19-15 15,0 0-44-15,0-13-39 0,0 13-24 0,-3 0-16 16,3 0-14-16,-1 0-15 0,1 0-1 0,-3 0-7 16,1 0 3-16,2 0 4 0,2 0 3 0,-2 0 5 15,5 0-9-15,0 15 1 0,-1-15-1 0,0 0 1 16,0 14 3-16,1-14-2 0,-6 0 3 0,1 0 4 16,0 8 5-16,-3-8 9 0,0 0 9 0,0 0-6 15,0 0-2-15,0 0-8 0,0 0-8 0,0 0-1 16,0 0-4-16,0 0 2 0,0 0-29 0,0 0-51 15,0 0-80-15,0 0-100 0,0 0-94 16,0 0-110-16,0 0-184 0,0 0-132 0,0 0 119 16</inkml:trace>
  <inkml:trace contextRef="#ctx0" brushRef="#br0" timeOffset="63522.06">2457 7549 2383 0,'3'0'38'0,"-2"0"7"16,-1 0 33-16,0 0 25 0,0 0-5 0,0 0 20 15,2 0-7-15,-2 0-1 0,0 0-7 0,0 0-5 16,0 0-1-16,0 0-7 0,0 0-11 0,0 0-6 15,0 0-3-15,0 0 5 0,0 0 8 0,0 0-9 16,0-9-18-16,0 9-26 0,0 0-22 0,0-10-8 16,15 4-2-16,-15-1 2 0,16-3-2 0,-2-2-2 15,3-2-1-15,2 0 2 0,1-2-2 0,5-5 5 16,1 2-2-16,3-2 3 0,4-1 8 16,-5 1 4-16,3-1 15 0,0 2 16 0,-1 1 13 15,-9 2 16-15,4 3 11 0,-8 2 2 0,-1 3-4 16,-5 2-15-16,-5 1-20 0,2 4-14 0,-5 0-10 15,-2 0-5-15,1 2 4 0,-2-1 0 0,0 0-3 16,0 1 3-16,0 0-5 0,0-2 2 0,0 2 3 16,0-2-4-16,0 2 8 0,0 0-1 0,0 0-4 15,0-1 2-15,0-1-6 0,0 2-5 0,0 0 3 16,0 0-3-16,0-1-6 0,0 1 7 0,0 0-2 16,0 0 0-16,0 0 1 0,0 0-4 0,0 0-1 15,0 0-1-15,0 0 1 0,0 0 0 0,0 0-1 16,0 0-5-16,0 0-1 0,0 0-3 0,0 0 1 15,0 0 2-15,0 0 0 0,0 0 0 16,0 0-4-16,0 0 7 0,0 0-4 0,0 0 2 16,0 0-1-16,0 0-3 0,0 0 6 0,0 0 14 15,0 0 15-15,0 0 6 0,0 0 7 0,0 0-9 16,0 0 2-16,0 0-3 0,0 0-2 0,0 0 2 16,0 0-9-16,0 0 4 0,0 0-12 0,0 0-10 15,0 0-1-15,0 0-3 0,0 0 38 0,0 0 23 16,0 0 9-16,-20 20 11 0,20-20-37 0,0 24-15 15,-16-7 5-15,16 5-5 0,0 1 14 0,-12 3 13 16,12 3-13-16,0 2-7 0,0 2-17 0,0 4-8 16,0-2-7-16,0 3-2 0,0 0 4 15,0 0-3-15,0 0 1 0,0-1-5 0,0-1 7 16,15 0 1-16,-15-2-3 0,0 1-2 0,0 1-3 16,0-2-6-16,0-1 3 0,0-3 6 0,0 0-7 15,0-2 5-15,0-1-2 0,0-2-3 0,0-3 2 16,0-1 3-16,0-5-6 0,0 0 4 0,0-5 8 15,0-2-13-15,0-2-22 0,0-4-34 0,0-1-71 16,0 0-61-16,0-2-45 0,0 0-34 0,0 0-25 16,0 0-14-16,0 0-23 0,0 0-40 0,0 0-29 15,0-17-36-15,0 17-60 0,0-14-127 0,0 14-108 16,-23-20 117-16</inkml:trace>
  <inkml:trace contextRef="#ctx0" brushRef="#br0" timeOffset="63846.57">2337 7898 3297 0,'19'-2'10'0,"-19"1"19"16,0-2 31-16,21 1 46 0,-21-2 30 0,11 3 9 15,-11 1-12-15,14 0-28 0,-14 0-28 0,17 0-7 16,-7 0-5-16,5 0-9 0,-2 21 4 15,2-21-3-15,2 21-1 0,5-5 2 0,0 1-2 16,-1 2 6-16,7-1 2 0,-3 3 11 0,6 1-5 16,-3 4-4-16,8-1-7 0,0 0-16 0,-2 0-1 15,3 1-17-15,-6 1-11 0,0-3 5 0,-1-1-13 16,-7-5-4-16,-3 0 3 0,-5-4-10 0,-2-4 0 16,-2-2 2-16,-5-2 6 0,-1-2-2 0,-4-3 2 15,-1-1 3-15,0 0-13 0,0 0-32 0,0 0-46 16,0 0-72-16,0 0-73 0,0 0-73 0,-25-19-93 15,25 19-94-15,-21-18-176 0,7 6-272 0,0-3 138 16</inkml:trace>
  <inkml:trace contextRef="#ctx0" brushRef="#br0" timeOffset="64366.92">2987 7517 2096 0,'-1'0'3'0,"1"8"9"0,0-8 29 0,0 0 35 15,0 0 36-15,0 0 30 0,0 0 6 0,0 0 1 16,-2 0-11-16,2 0-18 0,0 0-19 0,0 0-26 15,0 0-21-15,0 0-13 0,0 0-10 16,0 0 1-16,0 0 10 0,0 0 10 0,0 0 2 16,21 0 2-16,-21 13-4 0,35-13 1 0,-8 0 16 15,8 9 11-15,7-9 10 0,8 0 11 0,4 8 4 16,2-8 4-16,3 0 7 0,-3 0-2 0,1 0-1 16,-7 0-9-16,-3 0-8 0,-2 0-14 0,-11 0-25 15,-5 0-15-15,-1 0-19 0,-11 0-16 0,-1 0-7 16,-4 0-3-16,-7 0-12 0,1 0-50 0,-4 0-50 15,-2 0-42-15,0 0-53 0,0 0-36 0,0 0-59 16,-25 0-87-16,25 0-100 0,-34 17-147 0,13-17-185 16,-3 0 129-16</inkml:trace>
  <inkml:trace contextRef="#ctx0" brushRef="#br0" timeOffset="64670.93">2860 7778 3201 0,'0'7'28'0,"0"-1"14"0,0-2 46 0,19-1 64 16,-19 0 30-16,17-3 32 0,-17 1-9 0,20 2-39 15,-20-3-43-15,19 1-26 0,-5 0-14 0,-7 1-3 16,10-1 14-16,-1 0 7 0,4 0-2 0,2 1 7 16,3-2-4-16,6 0 15 0,1 0 30 15,4 0 24-15,8 0 15 0,4 0 4 0,0 0-21 16,9 0-20-16,-4 0-7 0,3-17-18 0,-3 17-4 15,-1 0-12-15,-5 0-11 0,-7 0-16 0,-2-10-19 16,-14 10-17-16,0 0-24 0,-7 0-17 0,-6 0-4 16,-5 0-7-16,-3 0-4 0,0 0-9 0,-3 0-48 15,0 0-47-15,0 0-22 0,0 0-99 0,0 0-120 16,-28 0-97-16,28 14-118 0,-31-14-97 0,9 13-85 16,4-13-335-16,-2 13 32 0,-4-13 208 0</inkml:trace>
  <inkml:trace contextRef="#ctx0" brushRef="#br0" timeOffset="101808.16">14163 9879 803 0,'13'0'-3'0,"-1"-7"4"16,-2 7-1-16,-1 0 1 0,-1 0 10 0,-1-3 9 16,-2 3 11-16,-2 0 6 0,0-2-1 0,-1 2-12 15,-1-1-11-15,-1 1-2 0,0 0-11 0,0 0-4 16,0 0-4-16,0 0 21 0,0 0 27 0,0 0 9 15,0 0 37-15,0 0 5 0,0 0-8 0,0 0 24 16,0 0-13-16,0 11-8 0,0-11 15 0,0 0-3 16,0 0 5-16,0 0 12 0,-10 0-6 15,10 0-6-15,0 0-6 0,0 0-14 0,0 0-8 16,0 0-12-16,0 0-7 0,0 0-13 0,0 0-4 16,0 0-1-16,0 0-6 0,0 0 2 0,0 0-1 15,0 0-3-15,0 0 1 0,0 0 1 0,0 0-8 16,0 0-5-16,14 0-4 0,-14 0-15 0,15 0 1 15,-1 0-1-15,0 0 5 0,5 0 19 0,1 0 1 16,6 0 7-16,1 0-7 0,4 0-14 0,-2 0-4 16,5 0-3-16,0 0 1 0,5 0 0 0,-2 0-3 15,2 10-3-15,-1-10 0 0,3 7 1 0,3-4 4 16,-2 0 9-16,1 1 2 0,4-1 11 0,-1-2-2 16,3 1 1-16,2-2-2 0,-3 0-9 15,2 0-1-15,-1 0-4 0,6 0-5 0,-4 0 0 16,2 0 2-16,2 0-2 0,3 0 0 0,-4 0 4 15,1 0-6-15,-4 0 4 0,-2 0-2 0,1 0-4 16,-3 0 1-16,-1 0-3 0,-5 0 3 0,2 0 1 16,-1 0-1-16,1 0 0 0,-2 0-1 0,4 15 0 15,-3-15 2-15,-4 0 0 0,4 9-2 0,-1-9 3 16,-4 0-1-16,-1 6-2 0,3-6 6 0,-5 0-4 16,-2 0 2-16,1 0 2 0,-2 0-4 0,0 0 0 15,0 0-2-15,3 0 0 0,-1 0 2 0,-1 0-2 16,-1 0-1-16,0 0 1 0,0 0 0 0,2 0 2 15,-2 0-4-15,0 0 4 0,0 0-3 0,2 0-1 16,4 0 4-16,-1 0-4 0,-1 0 2 16,4 0-2-16,-3 0 3 0,3 0-1 0,0 15 0 15,2-15-4-15,-2 0 7 0,3 11-7 0,-1-11 3 16,-1 0 9-16,3 9-11 0,-2-9 3 0,-2 0 0 16,2 5 0-16,-3-5 0 0,4 2 8 0,-7-2 1 15,1 0-1-15,0 0 2 0,-4 0 0 0,1 0-4 16,0 0-3-16,1 0-1 0,-2 0-4 0,2 0 0 15,2 0-2-15,4 0 4 0,-4 0 4 0,6 0-4 16,-3 0 4-16,3 0-4 0,1 0-2 0,1 0 3 16,-1 0 1-16,4 0 2 0,1 0-6 15,2 0 1-15,-1 0 3 0,7 0 0 0,-3 0 4 16,1-16-6-16,-3 16 0 0,4 0-4 0,-1-13 0 16,-4 13 2-16,7-9 0 0,-7 9-2 0,9 0 0 15,1-8 4-15,1 8-4 0,3 0 2 0,-2 0-2 16,7 0 6-16,-5 0 0 0,3 0 10 0,1 0 10 15,-4 0-2-15,-7 0 4 0,1 13-1 0,-4-13 3 16,-6 0 5-16,-9 0 9 0,3 0-3 0,-10 0-6 16,-4 0-8-16,-1 0-3 0,-7 0-2 0,-3 0-12 15,-3 0-2-15,-5 0-8 0,-4 0 4 0,0-14-2 16,-5 14-46-16,3 0-60 0,-3 0-89 0,0 0-80 16,0 0-32-16,0 0-46 0,0 0-70 15,-25 0-127-15,8 0-28 0,-5 0 107 0</inkml:trace>
  <inkml:trace contextRef="#ctx0" brushRef="#br0" timeOffset="103076.93">14213 10496 1260 0,'2'0'34'0,"1"0"12"0,-3 0 4 0,1 0 15 16,-1 0-1-16,0 0 10 0,0 0 19 16,0 0 14-16,0 0-15 0,0 0 5 0,0 0-2 0,0 0-8 15,0 0-2-15,0 0-4 0,0 0-4 16,0 0-5-16,0 0-2 0,2 0-1 0,-2 0-2 16,0 0 6-16,0 0 4 0,0 0 0 0,0 0 9 15,1 0-2-15,3 0-8 0,-1 0-8 0,4 0-17 16,4 0-8-16,5 0-1 0,2 12 3 0,3-12 11 15,7 0 6-15,-1 0 10 0,6 0-1 0,0 7-4 16,1-7-6-16,3 0-11 0,0 0-3 0,4 0-1 16,-2 0 1-16,2 0-6 0,3 0-7 0,2 0-22 15,6 0-2-15,4 0 12 0,3 0 17 0,6 0 22 16,5 0-6-16,4 0-10 0,4 0-23 16,2 0-7-16,6 0 0 0,-4 0 3 0,2 0 11 15,0 0 1-15,-2 0 3 0,2 0 1 0,-3 0-3 16,1 0-7-16,2 0 0 0,-4 0-5 0,3 0-6 15,5 0 1-15,-3 0-2 0,-1 0-4 0,3 0 2 16,-3 0 0-16,3 0-7 0,-3 0-1 0,4-15 1 16,-1 15-3-16,0 0 1 0,6 0 1 0,5 0-5 15,1 0 1-15,1 0 3 0,1 0-3 0,-4 0 2 16,4 0 0-16,-3 0-1 0,1 0 1 0,-2 0 2 16,-3 0 1-16,9 0 5 0,-1 0 2 0,1 0 2 15,-2 0-1-15,-2-14 3 0,2 14 3 0,-2 0 3 16,4-12 12-16,-9 12-3 0,1 0 3 0,1-12 5 15,4 12-15-15,-7-9-1 0,-2 9 9 16,-4-8 7-16,-5 8 13 0,-9-6 5 0,-1 3-2 16,-12 0-12-16,-2 1-2 0,-13 0-10 0,-3 1-15 15,-4-1-11-15,-3 1-5 0,-9 0 2 0,-6 0-1 16,-3 0-3-16,-4 1-3 0,-10 0-39 0,5-1-75 16,-5 1-66-16,-3-2-67 0,0 2-3 0,0 0-19 15,0 0-45-15,-21 0-47 0,21 20-91 0,-26-20-113 16,4 21-216-16,-1-21 94 0,-5 19 133 0</inkml:trace>
  <inkml:trace contextRef="#ctx0" brushRef="#br0" timeOffset="125508.39">7871 12634 3185 0,'14'0'17'0,"-2"0"23"0,-3 0 37 0,-9 0 34 16,14-18 5-16,-14 18 8 0,8 0-13 0,-8 0-15 15,0 0-13-15,0 0-23 0,0 0-26 0,0 0-18 16,0 0-4-16,0 0 5 0,0 0 22 0,0 0 5 16,-22 24-2-16,22-8-16 0,0 3-19 0,-17 6-8 15,17 1 16-15,-7 5 18 0,7 3 4 0,0 1 2 16,-8 3-20-16,8 0-10 0,0 0-4 0,0-2-4 15,0-2 5-15,0-2-5 0,0-6 1 0,0-4 3 16,17-5-2-16,-17-4 7 0,0-5 37 0,0-3 31 16,0-3 0-16,0-2-8 0,0 0-42 0,11-19-34 15,-11 19-17-15,0-32-13 0,0 8-1 16,4-3 0-16,-4-4 13 0,5-4 13 0,-5-1 4 16,3-1 4-16,-3-2-3 0,2 2 3 0,-1 0-1 15,2 2 4-15,1 1 6 0,3 5-2 0,-4 2 6 16,10 4 6-16,-7 2 0 0,6 4 1 0,-1 2-7 15,2 3-10-15,-1 5 2 0,4-3 4 0,-2 3-1 16,1 1 4-16,1 3-5 0,-1 0-5 0,-1 2-2 16,0 1-4-16,0 0-2 0,-3 0 4 0,-3 0 2 15,3 20-4-15,-7-20 10 0,2 20-7 0,-1-7 8 16,-3 3 3-16,-2 3-7 0,0 1 3 16,0 2-7-16,0 1-15 0,0 0-9 0,-27 1-15 0,27-1-8 15,-20-1 7-15,20-3 4 0,-23 0 9 16,23-5 9-16,-22-1 9 0,22-3 4 0,-14-4 10 15,14-1 1-15,-6 0 20 0,6-4 28 0,0 2 18 16,0-3 12-16,0 0 3 0,0 0-8 0,29 0 16 16,-29 0 23-16,35 0 30 0,-15 1 42 0,6-1 29 15,-1 2 15-15,0-2-10 0,-2 3-26 0,-1-1-49 16,-4 0-35-16,-4 1-34 0,0-2-38 0,-1 2-17 16,-4 0-24-16,-4-2-17 0,-2 2 13 0,-2 2 8 15,-1 3 7-15,0 0 12 0,0 5-11 0,0 1-2 16,0 4 3-16,-21 2-4 0,21 2 7 15,-28 1-13-15,11 0-64 0,-5 0-97 0,0-1-114 16,-4 1-93-16,1-1-23 0,-3-2 11 0,0-1 4 16,-3-1-32-16,2-3-50 0,-1-2-76 0,2-3-174 15,3-6-148-15,-1-4 138 0</inkml:trace>
  <inkml:trace contextRef="#ctx0" brushRef="#br0" timeOffset="125720.32">8524 12538 4305 0,'31'-19'-6'0,"-1"2"-3"16,-5 3 1-16,-7 3-3 0,-1-5 3 0,-4 9-2 15,-9 3-6-15,3 4 8 0,-6 0 11 0,1 0 23 0,-1 27 11 16,-1-10 2-16,0 4-4 0,0 6-20 16,0 6-2-16,0 8-5 0,-20 3-4 0,20 5 3 15,-26 2 0-15,9 2-3 0,-2 3 0 0,-6 0-30 16,5-1-61-16,-5-2-80 0,5-5-108 0,-2-1-101 15,4-4-79-15,1-3-179 0,1-6-198 0,10-4 129 16</inkml:trace>
  <inkml:trace contextRef="#ctx0" brushRef="#br0" timeOffset="126228.39">8796 12963 4251 0,'25'-28'18'0,"-5"-1"5"0,-1 2 0 16,-4 2 17-16,-3 1-20 0,-4 1-2 0,0 3 0 15,-5 6-19-15,-3 4-2 0,0 3-6 0,0 1 3 16,0 3-3-16,-22 3 1 0,22 0 7 0,-23 0-7 16,23 20 6-16,-29-20-2 0,13 28 4 0,-3-9-1 15,4 1-7-15,-1 2-22 0,4 0-20 0,3 1-3 16,-1-1-7-16,6-2 15 0,-4 0 1 0,8-2 3 16,0-2 9-16,0-3 13 0,0 0 11 0,0-3 5 15,29-1 7-15,-29-5-2 0,30-1-1 0,-11-3 8 16,4 0 19-16,-1 0 14 0,2 0 17 15,0-23 5-15,4 23-8 0,-4-21 3 0,-2 21-1 16,3-23 5-16,-5 10 9 0,0 1 1 0,2 1 11 16,-6 2-10-16,-2 1-17 0,-5 8-20 0,-1-12-28 15,-2 12-10-15,-3-5-13 0,0 5 0 0,-3 0 4 16,0 0-3-16,0 0 10 0,0 0 2 0,0 23 0 16,0-23 7-16,0 26 0 0,-20-9 0 0,20 3-5 15,0 0-10-15,0 1-24 0,-16 0-9 0,16 2 0 16,0-2-4-16,-7 1 8 0,7-1 0 0,-8-3-14 15,8 0-2-15,-3-3 5 0,3-2 13 0,-3-3 16 16,3-3 17-16,0-3 10 0,0-2 0 0,0-2-2 16,0 0-4-16,23 0 13 0,-23-26 10 0,28 26 21 15,-13-28 18-15,7 8-10 0,-3-1-4 16,1-3-10-16,-5 0-22 0,7-1-1 0,-3-3-13 16,-4 2 0-16,1 0 4 0,-2 1-10 0,0 1 6 15,-3 3-6-15,0 1-1 0,-2 4-18 0,-3 1-29 16,-3 4-34-16,0 2-52 0,2 3-53 0,-5 1-75 15,0 2-83-15,0 2-78 0,0 1-118 0,0 0-191 16,0 0 1-16,0 0 132 0</inkml:trace>
  <inkml:trace contextRef="#ctx0" brushRef="#br0" timeOffset="126525.18">9574 12783 3080 0,'7'-2'0'0,"-4"2"3"0,1 0 20 16,-3 0 31-16,4-1 31 0,-5 1 36 0,0 0 14 16,0 0-7-16,0 0-7 0,1 0-16 0,1 0-9 15,1 0-8-15,2 0-11 0,2 0-8 0,1 0-12 16,3 15-7-16,-2-15 2 0,1 0 2 0,2 13-4 15,0-13-11-15,1 0-11 0,-1 9-14 16,-2-9-11-16,4 0 2 0,0 0-5 0,-2 7-28 16,2-7-32-16,-3 0-53 0,0 3-73 0,0-3-65 15,-7 2-86-15,5-1-77 0,-5 2-80 0,-1 1-161 16,0 0-81-16,1 0 127 0</inkml:trace>
  <inkml:trace contextRef="#ctx0" brushRef="#br0" timeOffset="126696.84">9524 13005 3278 0,'32'1'6'0,"-11"2"18"15,-3-3 31-15,1 0 37 0,-2 0 21 0,2 0 4 16,-2 0-25-16,3 0-36 0,-3 0-28 0,-2 0-23 16,-1 0-5-16,2 0-16 0,-2 0-50 0,1 0-60 15,-5 0-78-15,2 0-83 0,-3 0-87 0,-2 0-206 16,0 0-181-16,1 0 96 0</inkml:trace>
  <inkml:trace contextRef="#ctx0" brushRef="#br0" timeOffset="128387.98">10402 12424 3586 0,'14'-8'64'0,"-3"-1"45"15,2 0 68-15,-4 1 65 0,3 1-7 16,-2 1 17-16,-4 0-18 0,-5 4-27 0,3 1-16 16,0 0-43-16,-2 1-41 0,-2 0-41 0,0 0-47 15,0 0-19-15,0 0-19 0,0 0-4 0,0 0 8 16,0 0 3-16,0 0 12 0,0 0 7 0,-27 16 1 16,27-16-5-16,-28 13 1 0,11-13-1 0,0 18-3 15,-1-18 0-15,1 16-1 0,-2-8-4 0,2 0 4 16,3-1 1-16,3 1-1 0,-1-2 1 0,1-1-1 15,5 2 1-15,-2-2-1 0,5-1 1 0,-2 1-4 16,4-1 0-16,-4-2 4 0,5 0 0 0,0 0 11 16,0-1 34-16,0 0 43 0,0-1 29 15,0 0 20-15,0 0-15 0,0 0-30 0,0 0-25 16,0 1-24-16,0-1-22 0,0 0-24 0,0 0-3 16,0 0 0-16,0 2 4 0,0 0 3 0,0 2 4 15,0 1 1-15,0 1-3 0,0 4 1 0,-16 2-1 16,16-1-1-16,0 4 1 0,-11 2 9 0,11 5-5 15,-9 4 9-15,9 2 3 0,-11 3 6 0,11 3 9 16,-9 4-12-16,1 2 3 0,5 0-10 0,-2-1-6 16,-1-1 0-16,2-1-3 0,0-3-1 0,0-2-4 15,-1-5 4-15,2-2-5 0,3-3 3 0,-1-5 3 16,1-4 0-16,0-3 5 0,0-2 2 0,0-2 60 16,0-4 23-16,0-1-6 0,0 0-1 15,17-1-60-15,-17 0-28 0,23 0 2 0,-4 0-8 16,1 0-23-16,5 0-31 0,-1-14-56 0,4 14-59 15,2 0-54-15,-2-13-54 0,-5 13-12 0,3-10 15 16,-2 10 33-16,-6-10 35 0,-1 10 16 0,-3-11-25 16,-4 5-54-16,-3-2-84 0,-3-1-89 0,-4-3-76 15,0-2-160-15,0-3-147 0,-19-4 142 0</inkml:trace>
  <inkml:trace contextRef="#ctx0" brushRef="#br0" timeOffset="128788.18">10677 12633 3298 0,'14'-6'34'0,"0"0"60"0,-5 1 62 16,1 1 56-16,1 0 11 0,-5 1-20 0,-3 1-30 16,3 2-35-16,-4-1-29 0,-1 1-35 0,-1-1-31 15,0 1-17-15,2 0-18 0,-2 0-9 0,0 0-2 16,0 0-4-16,0 0 6 0,0 0 28 0,0 0 6 15,0 19 0-15,0-19 0 0,0 20-23 0,0-5-5 16,-16 1 1-16,16 2-5 0,0-1-6 16,-18 1-1-16,18 1 7 0,-14-1 4 0,3 0 2 15,-2 0-33-15,3-3-46 0,-6-1-33 0,-1-2-30 16,-3-2-4-16,1-2 11 0,-1-3 12 0,-3-4 21 16,6-1 34-16,-2 0 29 0,5 0 18 0,-2-24 7 15,6 24 5-15,3-30 0 0,3 11 2 0,1-2 11 16,3-1 9-16,0-2 15 0,0 1 16 0,23-1 6 15,-23 5 10-15,26 0-4 0,-9 2-1 0,0 2-4 16,2 3-16-16,-2 1-15 0,5 3-12 0,-4 1-15 16,-2 1-3-16,-2 0-12 0,-5 2-46 0,4 1-56 15,-9 3-58-15,3 0-64 0,-7 0-40 0,4 0-32 16,-1 20-48-16,-3-20-73 0,0 27-187 0,0-12-77 16,0 3 106-16</inkml:trace>
  <inkml:trace contextRef="#ctx0" brushRef="#br0" timeOffset="129036.25">10874 12905 3739 0,'8'-15'37'0,"1"-1"49"0,-2 0 62 15,-1 2 43-15,0 0 10 0,-4 1-14 0,-2 3-23 16,0 2-26-16,0 3-35 0,0 1-46 15,0 1-35-15,0 1-26 0,0 0-10 0,0 2 10 16,0 0-7-16,0 0 11 0,-18 20 1 0,18-20-6 16,-15 23-9-16,15-6-49 0,-17 2-44 0,8 1-53 15,2 3-59-15,-2 2-55 0,9 1-79 0,-9 1-66 16,9 2-57-16,-8-1-95 0,6-1-172 0,1-1 64 16,-2-3 131-16</inkml:trace>
  <inkml:trace contextRef="#ctx0" brushRef="#br0" timeOffset="129891.52">11076 12606 2797 0,'0'0'48'15,"0"-1"33"-15,0 0 35 0,0 1 39 0,0 0-8 16,0 0 7-16,0 0 4 0,0 0-12 0,0 0-14 15,0 0-27-15,14 0-39 0,-14-1-27 0,0-1-27 16,0 0-10-16,0 1-3 0,12-2-4 0,-12-1 3 16,10-1-3-16,-2 1 1 0,-2 0 4 15,6 0-2-15,-4-2 4 0,3 2-2 0,0-1 3 0,-4 1 0 16,6 0-7-16,-4 1 5 0,-3-1-2 16,4 1-3-16,-6 1 7 0,1 1-8 0,-3 0-1 15,4 1 0-15,-5 0-5 0,1 0-2 0,-2 0 0 16,1 0 5-16,-1 0 0 0,0 0 6 0,0 21 5 15,2-21 2-15,0 20-2 0,-1-5 3 0,2 3-3 16,-3 3-3-16,0 1 5 0,0 0-7 0,0 2-6 16,0 2-12-16,0-1-12 0,-18 0-10 0,18-2-7 15,-19 0-6-15,19-3 0 0,-25-1-1 0,11-2 2 16,-1-1 11-16,2-4 7 0,-2-1 15 16,2-2 13-16,1-1 6 0,3-3 4 0,1-1 7 15,3-1 31-15,4-2 35 0,1 1 5 0,0-2-6 16,0 0-32-16,0 0-36 0,21 0-6 0,-21 0 2 15,30 0 4-15,-13 0 4 0,5-13-4 0,-4 13 0 16,2 0-4-16,1 0-6 0,2 0-2 0,-5 0-57 16,0 0-58-16,-1 0-72 0,-3 0-94 0,1 0-65 15,-2 0-115-15,-3 0-217 0,-3 0-15 0,2 0 121 16</inkml:trace>
  <inkml:trace contextRef="#ctx0" brushRef="#br0" timeOffset="130508.16">11568 12590 3354 0,'9'-6'45'0,"2"-2"55"16,-1 1 59-16,-4 0 54 0,2 2 7 0,-2-1-10 16,-5 2-19-16,1 2-15 0,-1-1-25 0,-1 3-24 15,0 0-19-15,0 0-31 0,0-1-31 0,0 1-25 16,0 0-24-16,0 0-6 0,0 0-3 0,0 0 14 15,0 0 1-15,-18 0-12 0,18 0 12 0,-17 0-10 16,3 0-3-16,0 0 12 0,-3 0-9 0,4 0-1 16,-2 0 10-16,1 0-7 0,3 0 5 15,0 0-4-15,-1 0-3 0,7 14 6 0,-4-14-3 16,7 0 7-16,-1 0-3 0,2 0-3 0,1 0 6 16,0 0-7-16,0 10 7 0,0-10-1 0,0 0-2 15,0 0 4-15,0 0-1 0,0 0 11 0,0 0-6 16,0 0 7-16,0 0-11 0,0 0-3 0,0 4 1 15,0-4-5-15,0 3 5 0,0 0 3 0,0 1-5 16,0 0 3-16,0 1 3 0,0 3-5 0,0 0 2 16,0 3-5-16,0 2 4 0,0-1-2 0,0 1 0 15,0 2-4-15,0 2-14 0,0-1-8 0,0-1-11 16,0-2 5-16,0-2 4 0,0 0 7 0,0-2 4 16,0-3 7-16,0-1 14 0,0-2-1 0,0 0 12 15,0-3-4-15,0 0 31 0,0 0 13 16,0 0-1-16,0 0-1 0,0 0-29 0,0 0 9 15,20 0 23-15,-20 0 17 0,17 0 15 0,-3-16-5 16,-2 16 2-16,1 0-1 0,1 0 0 0,0 0 12 16,1 0-4-16,-3 0 4 0,4 0-4 0,-2 0-13 15,0 0-7-15,1 0-10 0,-1 19-15 0,-3-19-4 16,-1 17-14-16,-3-17-11 0,-2 18-7 0,-2-8-10 16,2 0-3-16,-4 2 3 0,1-1 1 0,-2 2 6 15,0 0 5-15,0 1-6 0,0 0 9 0,-20 3-10 16,20 0 1-16,-24 0-5 0,9 1-62 0,-2-1-67 15,-2 0-101-15,-3-2-95 0,5 1-37 16,-1-2-7-16,1-2 23 0,0-1 13 0,0-2-15 16,1-3-41-16,2-1-44 0,-1-2-63 0,4-3-164 15,0 0-123-15,5 0 120 0</inkml:trace>
  <inkml:trace contextRef="#ctx0" brushRef="#br0" timeOffset="131107.96">11984 12595 3808 0,'17'-12'22'16,"-6"2"33"-16,-3 2 29 0,1 0 48 0,-4-1 14 16,-4 2 3-16,1 3 3 0,-1 2-21 15,-1 0-15-15,0 2-20 0,0-1-30 0,0 1-24 16,0-1-18-16,0 0-12 0,-18 1-7 0,18-1 0 16,-17 0-9-16,17 1-3 0,-20 0 2 0,9 0-2 15,-3 0 7-15,3 0-1 0,2 0 0 0,-2 0 0 16,-2 0 0-16,4 0 3 0,-2 14 0 0,0-14-3 15,5 0 1-15,-2 0-4 0,4 10 0 0,-1-10 6 16,0 0 2-16,4 0 0 0,1 0 4 0,-2 0-4 16,2 0 22-16,0 6 23 0,0-6 9 0,0 0 20 15,0 0-8-15,0 0-3 0,0 0-8 0,0 0-16 16,0 3-11-16,0-3-27 0,0 0-9 16,0 1-1-16,0 0-3 0,0 1 12 0,0 1 15 15,0 1 23-15,0 0 8 0,0 1 11 0,0 0-13 16,0 1-15-16,0 1-1 0,0 0-9 0,0 0-1 15,0 1-8-15,0 1-2 0,-12 0 1 0,12 2 12 16,0 0 8-16,-10 0 1 0,10 0 10 0,0-2-9 16,-9 1-11-16,9-3-4 0,0 1-13 0,0-3 20 15,-1-1 53-15,1 0 48 0,0-1 41 0,0-2 30 16,0-1-8-16,0 0-11 0,0 0-2 0,0 0-12 16,0 0-9-16,0 0-4 0,0 0-14 0,0 0-13 15,0 0-31-15,0 0-35 0,17 0-29 0,-17 0-26 16,18 0-1-16,-18 0-3 0,25 15 1 15,-12-15-2-15,-4 0 0 0,0 0 0 0,-9 12 0 16,10-12 0-16,-10 0 0 0,6 0 0 0,-6 0 0 16,1 8 0-16,-1-8 0 0,0 0 0 0,0 0 0 15,0 0 0-15,0 4-3 0,0-4 3 0,0 4 0 16,0 2 0-16,0 2-7 0,0 1-50 0,0 1-51 16,-20 3-48-16,20 1-45 0,0 3-13 0,-19-2-26 15,19 1-54-15,-20 1-70 0,13 0-65 0,-6 1-32 16,-1 0 21-16,-3 0 45 0,0 0 35 0,-3-3 1 15,0 0-22-15,1-3-22 0,-3-2-38 0,-1-3-100 16,6-5-234-16,-2-2 100 0,2 0 128 0</inkml:trace>
  <inkml:trace contextRef="#ctx0" brushRef="#br0" timeOffset="131548.15">12029 12358 3804 0,'8'-5'7'0,"3"1"9"0,-5 1 20 0,2 0 31 16,-4-1 19-16,0 1 18 0,-3 2 9 0,2 1-17 16,-1 0-25-16,-2 0-27 0,3 0-31 0,0 0-16 15,2 0-2-15,4 0 1 0,0 0 3 0,1 0-1 16,4 0-2-16,-2 0 0 0,2 0 2 0,-2 0 0 16,1 0 4-16,1 0-3 0,0 0-5 15,-2 14 5-15,4-14-2 0,-4 0-1 0,0 9 7 16,-2-9 0-16,2 0 2 0,-1 7 2 0,-5-7 10 15,4 4 23-15,-6-4 22 0,4 0 21 0,-2 0 3 16,-4 1-3-16,1 0-13 0,-2-1-19 0,3 1-17 16,-3-1-24-16,-1 1-14 0,0 0-6 0,0 0 22 15,0 3 22-15,0 0 24 0,0 4 14 0,0 2-14 16,0 3-12-16,-22 3-2 0,22 2-5 0,-15 4-2 16,15 0-4-16,-19 1-18 0,7 0 6 0,2 3-2 15,-2 1 0-15,0 2-2 0,-1 2-8 0,-1 0-5 16,3 1-4-16,-3 2 3 0,-1 2-4 15,-1-3 11-15,1-1 3 0,-2-1-4 0,-2-3-1 16,-1-1-3-16,3-4-8 0,-3-1-62 0,-2-3-38 16,2-2-48-16,0-3-54 0,-1-2 12 0,1-2-18 15,0-3-15-15,0 0-7 0,1-4-13 0,2 0-15 16,2-2-17-16,-1-1-10 0,2 0-10 0,5 0-40 16,0 0-93-16,2 0-151 0,3-23-1 0,4 23 113 15</inkml:trace>
  <inkml:trace contextRef="#ctx0" brushRef="#br0" timeOffset="132477.06">13361 12416 2820 0,'9'-9'50'0,"1"2"38"15,2 1 50-15,-3-1 52 0,-2 2-4 0,0 0-2 0,1 1-22 16,-6 1-37-16,-1 2-34 0,1 1-39 15,-2 0-28-15,0 0-18 0,0 0-14 0,0 0 5 16,0 0 30-16,0 17 22 0,0-17 3 0,-20 22 6 16,20-4-27-16,-18 2-8 0,18 4 2 0,-24 4 2 15,24 2 0-15,-21 3-6 0,21 5 6 0,-15 2-12 16,4 3 6-16,5 2 1 0,-5 5-14 0,5-1 0 16,-4 3-5-16,1-1-4 0,1-4 2 0,-2-1 6 15,0-2-4-15,-2-3-24 0,-2-4-43 0,0-4-60 16,0-2-75-16,-2-5-63 0,2-2-59 15,2-4-53-15,-4-4-44 0,4-3-97 0,0-5-172 16,1-4 42-16,6-4 121 0</inkml:trace>
  <inkml:trace contextRef="#ctx0" brushRef="#br0" timeOffset="133535.71">13390 12381 2487 0,'4'0'49'0,"3"-8"39"0,-2 8 37 15,-2-5 34-15,0 5-15 0,3-5-20 0,-2 5-23 16,-4-2-24-16,1 2-32 0,-1 0-19 0,0 0-19 16,0 0-7-16,0 0-4 0,0 0 23 0,0 0 29 15,-28 0 12-15,28 0 9 0,-31 18-22 16,11-18-23-16,-6 13-10 0,-4-13-5 0,-1 15 2 15,-2-15-8-15,1 17 0 0,-1-17 1 0,2 14-5 16,0-5 2-16,2-1 4 0,-1 0-9 0,7 0 6 16,0 1 4-16,4-2-5 0,0 0 0 0,5-1-2 15,2 0 1-15,-1-1-4 0,7-1 8 0,0-1 0 16,3-1 0-16,1 0 3 0,2-1 24 0,0 0 35 16,0-1 31-16,0 0 29 0,0 0-3 0,0 0-12 15,0 0-16-15,0 0-16 0,0 0-17 0,0 0-5 16,0 0-12-16,0 0-3 0,0 0 1 0,0 0-2 15,0 0 4-15,0 0-2 0,0 0 2 0,0 0-5 16,0 0 1-16,0 0 3 0,0 0 4 16,0 0 13-16,0-10 7 0,0 10 13 0,0 0 9 15,0 0-6-15,0 0 9 0,0 0 9 0,0 0 2 16,0 0 4-16,0 0-9 0,0 0-17 0,0 0-12 16,0 0-8-16,0 0-18 0,0 0-9 0,0 0-8 15,0 0-14-15,0 0-3 0,0 0-14 0,0 0-3 16,0 0-4-16,0 0 1 0,0 0-6 0,0 0 5 15,0 0-5-15,0 0 0 0,0 0 8 0,0 0-2 16,0 0 5-16,0 15 8 0,0-15 5 0,0 16-3 16,0-6 11-16,0 3-13 0,-15 1 5 15,15 4 12-15,-14 2 2 0,14 3 19 0,-16 1 4 16,9 4 7-16,-3 1 1 0,-1 4-3 0,2 2 4 16,0-1-13-16,-2 2-5 0,0 1-4 0,0-1-7 15,-3 1 0-15,2 0-6 0,3-3-6 0,-2 0-3 16,-2 0-9-16,1-2 7 0,4-1-1 0,-4-1-1 15,-1-2 1-15,4-2-6 0,-4-2 3 0,1 0-4 16,1-3 6-16,0-2-2 0,2 0-3 0,-2-2-2 16,5-3 0-16,-3-1 0 0,6-3 3 0,-2 0 0 15,3-3 3-15,-2-2-2 0,2 0 0 0,1-2-1 16,1-2 1-16,-2 0-2 0,2-1 4 0,0 0 5 16,0 0-3-16,0 0 3 0,0 0 0 0,0 0 1 15,0 0 8-15,0 0-1 0,0 0-5 16,0 0-3-16,0 0-7 0,0 0 3 0,0 0 0 15,0 0 8-15,0 0 2 0,0 0 19 0,0 0 16 16,0 0 13-16,0 0 20 0,0 0 2 0,0 0 7 16,0 0 3-16,0 0-21 0,0 0-26 0,0-12-31 15,0 12-22-15,26-12-5 0,-26 3-5 0,31-2 3 16,-10-3-5-16,2 1-5 0,2-2 5 0,4-1-1 16,2 2 4-16,3-2 3 0,2 2 4 0,0 1 3 15,3 2 0-15,-1-1 3 0,4 2-3 0,-3 1 5 16,3 0-2-16,-2 2 4 0,-2-2 6 0,-4 3 8 15,-2-2 8-15,-2 2 9 0,-4-1 1 16,-7 3-9-16,-4 1-11 0,-2-1-11 0,-7 1-12 16,-1 2-29-16,-2-1-61 0,-3 2-84 0,0 0-123 15,0 0-149-15,0 0-111 0,0-1-52 0,0 1 3 16,0 0 16-16,-23 0-15 0,23 0-130 0,-24 0-258 16,12 0 161-16</inkml:trace>
  <inkml:trace contextRef="#ctx0" brushRef="#br0" timeOffset="134816.22">13085 12536 2847 0,'0'0'13'16,"0"0"-1"-16,0-20 10 0,0 20 36 0,0-21 15 16,0 21 28-16,14-25 4 0,-14 10-16 0,0 1-10 15,0-3 15-15,0 0 20 0,0-3 12 0,0-2 12 16,-17-2-14-16,17-2-19 0,0-3-13 15,0 1-15-15,0-4-8 0,0-3-5 0,0-2 5 16,0-3-12-16,0-3-4 0,0-4-6 0,0-3-17 16,0-3 6-16,0-1-15 0,0-2-7 0,0-1-2 15,0 0-13-15,0-4 3 0,0 0-4 0,15-2-4 16,-15-2 27-16,11-3 38 0,-11-3 21 0,15-6 1 16,-4-3-27-16,2 0-22 0,2 0 15 0,2 1 21 15,4 0 16-15,-3 2-8 0,2 2-33 0,-1 1-20 16,3 3-15-16,-1-2-10 0,4 0-3 0,-1-3 5 15,3-1-5-15,1-2 5 0,3 2 13 0,2 0 2 16,0 4 29-16,2 2 9 0,4 3-12 0,-6 4-2 16,6 3-21-16,-2 4-2 0,-1 0-4 15,4 3-8-15,-3 0 16 0,4 1-12 0,-6 0 13 0,7 0 5 16,-5 1-7-16,2 2 25 0,-5 2 17 16,0 2 11-16,2 2 3 0,-3 3-7 0,-1 4-5 15,-1 3 5-15,-1 3 16 0,-1 3 4 0,-1 2-2 16,-3 3-19-16,3 0-19 0,-8 3-9 0,4 1 11 15,-4 2 12-15,-5 2 2 0,1 1-4 0,-2 3-20 16,-5 2-11-16,-1 3-18 0,-4 2-9 0,3-1-6 16,-6 3-8-16,-1 1 4 0,0 1-12 0,0 0-46 15,0 0-38-15,0 0-54 0,0 0-39 0,0 0 1 16,0 0-21-16,0 0-24 0,0 0-41 16,-15 18-40-16,15-18-25 0,0 0-25 0,-24 17-33 15,24-17-45-15,-18 14-63 0,9-14-139 0,-2 12-174 16,0-12 130-16</inkml:trace>
  <inkml:trace contextRef="#ctx0" brushRef="#br0" timeOffset="135176.78">13957 8648 3883 0,'0'-2'20'0,"0"-2"28"15,0 0 39-15,22 1 48 0,-22-3 18 0,23 1 0 16,-23 0-20-16,20 0-20 0,-20 3-7 0,17-2 10 15,-17 1 12-15,17-1-1 0,-6 0-21 16,0 1-35-16,0-2-26 0,1 2-25 0,1-3-9 16,-1 1-7-16,-1-2-4 0,5-1-4 0,4 0-4 15,-2-3 8-15,4-2-4 0,3-2 0 0,3-1 6 16,1-4-14-16,6 0 4 0,-1-3 9 0,1-1-14 16,6 1 26-16,-1-4 16 0,-3 3 50 0,2-1 55 15,-5 3 36-15,-1 0 32 0,-7 4-14 0,-4 3-17 16,-5 2-37-16,-3 3-45 0,-3 1-46 0,-6 4-36 15,-2 3-25-15,-3 1-8 0,0 1-6 0,0 0 11 16,0 0 16-16,0 23 2 0,0-5 12 0,0 8-4 16,0 6-6-16,-25 5 10 0,25 8-46 0,-25 4-73 15,25 2-88-15,-28-1-102 0,13 2-38 16,1-3-16-16,0 3 8 0,3-3 0 0,0 3-42 16,-3-1-60-16,2 1-81 0,2 3-190 0,-1-3-163 15,5 2 149-15</inkml:trace>
  <inkml:trace contextRef="#ctx0" brushRef="#br0" timeOffset="136552.69">13816 13380 3788 0,'20'0'44'0,"-20"0"40"0,22-16 48 16,-22 16 38-16,15 0-13 0,-2-18-16 0,-13 18-40 15,9 0-37-15,-9 0-33 0,0 0-26 16,0 0-14-16,0 0-4 0,0 0 4 0,0 0 0 16,0 0 8-16,0 0-2 0,0 19-44 0,-23-19-42 15,23 30-49-15,-17-9-41 0,17-1 1 0,-22 5 1 16,9 4 3-16,1 2-6 0,0 2-26 0,1 4-39 16,0 0-55-16,0 1-88 0,-1 2-218 0,4-4-51 15,-1-4 98-15</inkml:trace>
  <inkml:trace contextRef="#ctx0" brushRef="#br0" timeOffset="137764.2">14651 12777 3685 0,'18'-13'38'0,"-2"6"49"0,-5-1 45 16,-5 1 47-16,5-2 4 0,-6 2-12 0,-5 2-14 15,3 3-18-15,-3 0-19 0,0 2-21 0,0-1-24 16,0 1-31-16,0 0-29 0,0 0-11 0,0 0-9 16,0 0 4-16,0 17 4 0,0-17-8 0,-22 27 15 15,22-7 37-15,-22 5 53 0,22 5 35 16,-20 3 29-16,20 3-3 0,-15 2-16 0,15 1-26 15,0 0-29-15,-11-1-27 0,11-2-37 0,0 0-10 16,0-2-7-16,0-4-3 0,0-2 0 0,0-5 3 16,0 0-4-16,-5-6 0 0,5-3 1 0,0-4 9 15,-2-4 9-15,1-2 3 0,1-4-6 0,0 0-9 16,0 0-8-16,0-20-17 0,0 20 3 0,17-32-9 16,-17 9-32-16,0-5-10 0,20-3-11 0,-20-3 1 15,16-4 24-15,-16-1 27 0,15-2 2 0,-15 1 16 16,14 0-8-16,-4 1 0 0,-3 3 8 15,4 0-4-15,5 2 8 0,-4 4-8 0,2 1 4 16,2 2-1-16,1 2 1 0,-2 3 9 0,1 3-6 16,-2 3-5-16,0 4 9 0,0 1-10 0,-5 5-19 15,3 1-18-15,-1 3-15 0,-5 2-25 0,4 0 5 16,-6 0 8-16,4 0-3 0,-2 0 20 0,-3 24 6 16,1-24 14-16,0 28 2 0,-2-9 0 0,-1 3 1 15,-1 3-14-15,0 0 3 0,0 1-10 0,0-1-13 16,-23 1-5-16,23 0-24 0,-15-1-1 0,15 1 3 15,-22-2 4-15,22 0 23 0,-24-1 14 0,15-2 13 16,-2 0 14-16,0-5-1 0,4 0-4 16,-4-2 4-16,5-3-2 0,-4-3 9 0,6-2 13 15,-4-1 2-15,3-3 10 0,4-1 32 0,-2-1 30 0,1 0 35 16,2 0 34-16,0 0 10 0,0 0 16 16,0 0-6-16,0 0-24 0,0 0-31 0,0 0-47 15,0 0-32-15,17 0-23 0,-17 0-13 0,17 0-5 16,-17 0 1-16,23 0 6 0,-9 0 5 0,3 25 2 15,2-25 1-15,-2 29 0 0,-3-12-4 0,2 2-58 16,-5 0-53-16,-1 1-62 0,-2 0-63 0,-2 0-23 16,-4-1-47-16,1-1-56 0,-3-1-73 0,0-1-58 15,0 0-121-15,0-4-212 0,0-3 140 0</inkml:trace>
  <inkml:trace contextRef="#ctx0" brushRef="#br0" timeOffset="138276.74">15377 12787 3772 0,'16'-19'21'0,"-1"1"13"0,-7 2 17 0,1 2 8 15,-2 3-22-15,-3 2-20 0,1 1-14 0,-5 6-9 16,0 1-1-16,0 1 4 0,-19 0-8 0,19 0 5 16,-25 20 2-16,12-20 2 0,-5 27 7 0,0-11-8 15,-2 2-48-15,-1 3-33 0,1 1-28 0,0-1-24 16,-2 1 17-16,4 0 7 0,-4-2 8 0,-1 1 27 15,4-1 27-15,-4-2 28 0,4 0 17 16,2-4 2-16,2 2 2 0,-1-1 0 0,8-3-2 16,1-2 27-16,7-2 32 0,0-1 29 0,0-2 20 15,0-3-13-15,24 0-19 0,-24-2-16 0,25 0-11 16,-9 0-12-16,4 0-12 0,0 0-15 0,-1 0-7 16,4-17 0-16,-1 17-1 0,-4 0 1 0,6 0-8 15,-4-15-10-15,-3 15-21 0,2 0-15 0,-1 0 1 16,-5-8 13-16,-1 8 18 0,0 0 20 0,-2-5 5 15,-4 5 3-15,-1-4 2 0,2 2 2 0,-4-1 1 16,-3-3-1-16,2 2-1 0,0-1-3 0,-1-3 12 16,-1 0 28-16,0-1 28 0,0 2 38 15,0-2 28-15,0 2 7 0,0 1 3 0,0 0-13 16,0 2-17-16,0 0-9 0,0 1 0 0,0 2-4 16,0 0-18-16,0 0-23 0,0 1-31 0,0 0-22 15,0 0-13-15,0 0-14 0,0 0-4 0,0 0-4 16,0 0 2-16,0 16 12 0,0-16 5 0,0 20 4 15,0-4-4-15,0 2 5 0,0 7-7 0,0 3 4 16,0 3-14-16,0 3-38 0,0-1-19 0,0 1-41 16,0 0-31-16,20-1-29 0,-20-1-64 0,0-3-69 15,0-3-57-15,0-3-66 0,0-3-97 0,0-5-201 16,0-5 29-16,0-7 128 0</inkml:trace>
  <inkml:trace contextRef="#ctx0" brushRef="#br0" timeOffset="138883.84">15643 12929 4356 0,'25'-25'6'0,"-5"2"33"16,-3 3 51-16,-3 2 60 0,0-1 51 0,-8 7 3 15,-1 3-40-15,-2 3-64 0,-2 3-64 0,-1 1-40 16,0 2-19-16,0 0 0 0,0 0 5 0,0 0 9 16,0 22 5-16,0-22 7 0,0 30 2 0,-17-10-5 15,17 4 0-15,0 2-4 0,0 3 3 0,-11-1 3 16,11 0 7-16,0 0-7 0,-11-2-4 0,11 0-18 15,-6-3-35-15,6-4-5 0,-9-1-10 16,6-4 10-16,1-3 44 0,1-2 13 0,-1-4 22 16,1-3 9-16,1-2-16 0,0 0-5 0,0 0-6 15,0-20-8-15,0 20 3 0,0-32 4 0,0 10 1 16,0-3 1-16,0-3-2 0,18-3 0 0,-18-3-9 16,13-2 0-16,-13 0 10 0,18-2-6 0,-5 2 7 15,-1 1 0-15,1-1 14 0,2 5 24 0,4 0 2 16,-2 5 15-16,1 3 8 0,0 5-4 0,0 1 9 15,2 1 8-15,-3 5-12 0,-1-1-4 0,1 5-14 16,-3 2-22-16,0-1-22 0,-5 1-13 0,2 3-12 16,-3-1-5-16,1 3 0 0,-3 0 8 15,2 0 7-15,-3 0-11 0,3 27-24 0,-5-27-41 16,-2 32-24-16,1-10-11 0,-2 4-4 0,0 0 20 16,0 3-3-16,-20 1 7 0,20-1 4 0,-25-1-1 15,25-1 17-15,-25-2 8 0,9-2 16 0,4-3 16 16,0-3 15-16,-1-2 12 0,13-3 13 0,-12-5 6 15,12 0 29-15,-5-4 38 0,5-1 55 0,0-1 41 16,0 0 7-16,0-1 3 0,0 1-12 0,20 0-5 16,-20 0 3-16,27 1 18 0,-12 1-17 0,1-1-15 15,1 1-22-15,1 0-53 0,1 0-24 0,-3 2-18 16,-1 1-19-16,-4-1-3 0,1 3-5 0,2 1-10 16,-6 1-2-16,0 1-1 0,-5 2-2 15,2 0 3-15,-5 0 6 0,0 2-2 0,0 0 6 16,-24 0-39-16,24 2-72 0,-32-1-89 0,12-2-67 15,-5 1-36-15,0 0 20 0,-3-2 60 0,-2 1 19 16,-1-2 21-16,0-1-26 0,-1-1-51 0,2-3-46 16,-1-1-39-16,0-1-32 0,3-5-67 0,2 0-203 15,4 0-56-15,2 0 107 0</inkml:trace>
  <inkml:trace contextRef="#ctx0" brushRef="#br0" timeOffset="139136.43">16313 12874 3119 0,'13'-3'11'16,"-2"-3"6"-16,-2 2 13 0,-4-1 49 0,-4 1 49 15,1-1 57-15,-2 3 40 0,0 1-4 0,0 1-20 16,0 0-35-16,0 0-27 0,0 0-16 0,0 0-23 16,0 0-13-16,0 0-27 0,0 0-28 0,0 0-12 15,24 0-8-15,-24 14-8 0,22-14 4 0,-8 0-7 16,0 0 0-16,0 13 5 0,0-13-5 0,-5 0 6 15,2 7-15-15,-3-7-30 0,0 0-44 0,-4 0-45 16,6 3-51-16,-7-3-30 0,3 0-44 0,-1 0-55 16,-2 0-42-16,-2 0-64 0,1 0-95 15,1 0-190-15,-1 0-13 0,-2 0 126 0</inkml:trace>
  <inkml:trace contextRef="#ctx0" brushRef="#br0" timeOffset="139308.34">16253 13060 3260 0,'0'7'29'0,"0"-2"28"0,0-1 32 0,0-1 32 16,18-3-1-16,-18 0-6 0,19 0-19 0,-19 0-24 15,23 0-25-15,-10 0-25 0,1 0-7 0,1 0-9 16,2 0-6-16,-1 0 1 0,-1 0-37 0,1 0-60 16,-1 0-85-16,-4 0-108 0,3 0-114 15,-1 0-191-15,-1 0-232 0,-4 0 108 0</inkml:trace>
  <inkml:trace contextRef="#ctx0" brushRef="#br0" timeOffset="140980.81">17350 12286 2783 0,'3'-4'50'0,"0"-2"46"16,7 0 62-16,-6-2 70 0,1 4 4 0,4-4-3 15,-7 3-20-15,3 1-32 0,-1 0-21 0,-1 1-18 16,0 2-23-16,-1-1-21 0,-2 2-27 0,0 0-20 15,2 0-16-15,-2 0-17 0,0 0-12 0,0 0-6 16,0 0-7-16,0 0 1 0,0 0-3 0,0 0-2 16,0 0 7-16,0 0 0 0,0 0 5 15,0 0 4-15,-24 14-1 0,24-14 0 0,-21 12 6 16,8-12 1-16,-2 13-4 0,1-13-1 0,3 14-4 16,-3-8 2-16,3 0 1 0,5 0 2 0,-1-3 0 15,0 1-2-15,4-1 9 0,1-1 15 0,-1 0 16 16,3-1 19-16,0-1 17 0,0 2 12 0,0-2 11 15,0 1 7-15,0-1-8 0,0 0-17 0,0 0-17 16,0 0-19-16,0 2 99 0,0 0 54 0,0 2 15 16,0 0-1-16,0 2-106 0,0 2-58 0,0 1 12 15,0 1 3-15,-23 3-5 0,23-1-7 0,0 3-27 16,-17 0-11-16,17 3 1 0,-14 2-1 16,14 1-4-16,-17 0 3 0,9 2-1 0,2 1-5 15,-5 2 0-15,5 2-4 0,-5 1-1 0,4 1 3 16,-3 0-4-16,3 1 2 0,-2 2-2 0,-2-1-1 15,5-3 6-15,-5 0-6 0,5-4 6 0,-2-2-3 16,2-1-32-16,0-3-3 0,1-4-10 0,2-2 8 16,0-3 28-16,1-3 14 0,1-2 29 0,1-3 21 15,0 0 11-15,0-1-4 0,0-1-24 0,21 0-28 16,-21 0-10-16,30 0-2 0,-11 0-3 0,2 0 2 16,3 0-2-16,4 0-1 0,-2 0 0 0,0 0-5 15,1 0-48-15,-2 0-76 0,-4 0-94 0,3 0-124 16,-7 0-77-16,0 0-34 0,-8 0-6 0,2 0 2 15,-6 0-26-15,2 0-47 0,-7 0-101 0,0 0-248 16,0 0 103-16,0 0 157 0</inkml:trace>
  <inkml:trace contextRef="#ctx0" brushRef="#br0" timeOffset="142048.41">17172 13048 3168 0,'14'0'59'15,"-14"0"38"-15,4 0 39 0,-4 0 36 0,8 0-28 0,-8 0-9 16,0 0-11-16,3 0-17 0,-3 0-21 16,0 0-27-16,0 0-22 0,0 0-14 0,0 0-6 15,0 0 14-15,0 0 7 0,-15 0-2 0,15 0 0 16,-21 11-17-16,21-11-12 0,-27 0 1 0,9 0-8 15,1 8 3-15,2-8 0 0,-2 7-7 0,-3-4 4 16,7 1 0-16,-1-1-4 0,3 2 4 0,-1-1-1 16,6 0-2-16,-4-1 4 0,9 0 8 0,-2 0 29 15,3-3 34-15,-2 2 48 0,2-2 40 0,0 1 20 16,0-1 36-16,0 0 16 0,0 0 19 0,0 0 4 16,0 0-19-16,0 0-27 0,0 0-41 15,0 0-35-15,0 0-41 0,0 0-36 0,0 0-30 16,0 0-18-16,0 0-14 0,0 0-3 0,0 0-4 15,0 0 2-15,0 0 4 0,0 0 4 0,0 0 11 16,0 18-6-16,0-18 8 0,0 21-4 0,0-8-2 16,-12 3 4-16,12-1-9 0,-13 3 1 0,13 0 0 15,-12 1-1-15,12 0-2 0,-9 1 4 0,-1 0-1 16,6 0 3-16,-4 0 3 0,3 3-7 0,-1-3 5 16,0 5-5-16,1-3 2 0,2-2 4 0,-3-3-2 15,3-2 4-15,1 0-1 0,2-3-2 0,-3-4 0 16,3-5 5-16,0-1 3 0,0 1 18 0,0-1 7 15,0-2-5-15,0 0-6 0,0 0-12 16,22 0-14-16,-22 0 0 0,23 0 0 0,-7 0-4 16,-2-15-13-16,1 15-35 0,1 0-29 0,-1 0-58 15,-1 0-52-15,-1 0-74 0,-1 0-109 0,2 0-61 16,-3 0-43-16,-2 0-13 0,0 0-9 0,-4 0-42 16,3 0-51-16,-3 0-178 0,-5 0-67 0,0 0 160 15</inkml:trace>
  <inkml:trace contextRef="#ctx0" brushRef="#br0" timeOffset="142620.64">16810 13814 3614 0,'12'0'7'0,"-1"-21"2"0,-3 21 35 0,-3-20 66 15,4 20 57-15,-4-24 47 0,-4 24 8 0,2-21-16 16,-3 21-4-16,2-15 10 0,-2 15 17 0,3-9 6 16,-3 9-23-16,2 0-36 0,-1 0-51 0,-1 0-49 15,3 0-36-15,-3 0-22 0,0 0-21 0,0 0-13 16,0 0-4-16,0 0 1 0,0 0 15 0,0 0 4 16,0 0 7-16,0 0 0 0,0 19 3 15,-20-19 0-15,20 16-7 0,-12-16 0 0,12 17-8 16,-16-9 5-16,16 0 3 0,-15 0 3 0,4-1-3 15,8 0 1-15,-10-1 3 0,7 1-4 0,-3-1 3 16,2 0-2-16,0-2-1 0,4 0 0 0,-2 2 18 16,0-4 48-16,2 1 20 0,3 0 18 0,-1 0-9 15,1-1-36-15,0 0-5 0,0 1 13 0,0 0 23 16,0 0 10-16,0 1-9 0,0 0-21 0,0 0-31 16,0 2-18-16,0-1-7 0,0 1-11 0,0 1-2 15,0 0-3-15,0 0 0 0,0 0 0 0,0 0-1 16,0 1-2-16,0 1-3 0,0 0 4 0,0 1 1 15,0 0 1-15,-2 1 1 0,-1 0-2 16,-3 1 3-16,3 1 2 0,0-2-5 0,-4 2 3 16,1-2-1-16,3-1-5 0,-2-2 8 0,-1 1 0 15,5-4-2-15,-1-1 10 0,2-2 6 0,0 0 50 16,0-2 33-16,0 0-5 0,0 0-8 0,0 0-53 16,23 0-37-16,-23 0 0 0,25 0 2 0,-8-16-5 15,7 16 2-15,-1 0-4 0,3 0 2 0,1 0-14 16,1 0-32-16,-2 0-52 0,-1 0-75 0,-4 0-91 15,3 0-120-15,-6 0-109 0,-4 0-55 0,-1 0-22 16,-7 0 6-16,3 0-22 0,-6 0-89 0,2 0-342 16,-3 0 132-16,2 0 181 0</inkml:trace>
  <inkml:trace contextRef="#ctx0" brushRef="#br0" timeOffset="143308.37">17502 12475 2701 0,'8'-2'36'16,"3"-1"12"-16,-3 1 22 0,3 1 33 0,-7 1-3 15,7-3 22-15,-6 2 12 0,3 0-6 0,-4 1-9 16,-1 0-7-16,2 0-27 0,-4 0-23 0,1 0-24 15,1 0-36-15,-3 0-8 0,0 0-4 0,0 0 5 16,0 0 17-16,0 15 10 0,0-15 1 0,0 15-3 16,0-5-8-16,0 3-10 0,0 2 8 15,0 1-9-15,0-1 4 0,0-1 1 0,0 4-3 16,-15-1 7-16,15 1-6 0,0 1-5 0,-16-2-22 16,16 1-34-16,-11 0-32 0,11-1-32 0,-11-2-12 15,2-1-5-15,1-6 0 0,-1-1 17 0,-3-4 3 16,-2-3 16-16,4 0 22 0,-2 0 20 0,-2-20 26 15,1 20 22-15,3-30 14 0,3 11-1 0,1-1 7 16,0 1 8-16,6-1 21 0,-2 0 10 0,2 2 29 16,0-1 12-16,0 3-7 0,0 1 9 0,24 3-26 15,-24 0-14-15,20 3-21 0,-20 2-20 0,28 1-12 16,-13 3-6-16,1 3-22 0,-1 0-40 0,2 0-47 16,1 0-70-16,-4 23-73 0,-1-23-75 0,3 26-169 15,-4-11-136-15,-2 0 96 0</inkml:trace>
  <inkml:trace contextRef="#ctx0" brushRef="#br0" timeOffset="143564.25">17727 12834 3465 0,'8'0'25'0,"-6"0"18"0,1 0 17 0,-3-7 19 16,3 7-6-16,-3-4-14 0,0 4-19 0,0 0-26 15,0 0-21-15,0 0-6 0,0 0 1 0,0 0 7 16,0 0 1-16,0 0-16 0,0 19-52 0,-19-19-59 16,19 19-59-16,0-6-52 0,-18 1-21 0,18 3-40 15,0 0-99-15,-13 1-201 0,13-3-15 0,0 0 97 16</inkml:trace>
  <inkml:trace contextRef="#ctx0" brushRef="#br0" timeOffset="144027.75">17934 12494 3161 0,'4'-5'23'0,"-2"0"32"0,1 3 40 0,-3 2 49 16,5-5 20-16,-5 3 7 0,3 0-7 0,-3 1-29 16,0 1-28-16,0-1-31 0,0 1-25 0,1 0-14 15,-1 0-14-15,4 0-12 0,-3-1-6 0,7 1-12 16,-5 0-2-16,0-2 3 0,8 1-3 0,-5 1 8 16,8-2 2-16,-5 2-7 0,1-1-6 15,2 1-5-15,1 0-6 0,-7 0 5 0,5 0-5 16,-5 0 2-16,2 0 1 0,-4 0 2 0,-1 0 6 15,2 0-9-15,0 0-20 0,-5 0-20 0,1 0-4 16,-1 0 13-16,0 0 21 0,0 18 25 0,0-18 6 16,0 15-2-16,0-5-1 0,-21 2-7 0,21 2-5 15,-18 1-19-15,18-2-16 0,-23 0-25 0,8 2-15 16,4 2-13-16,-5 0 0 0,-1 2 8 0,3-2-1 16,2 2 16-16,-2 0 16 0,1 1 17 0,3-3 25 15,0-3 15-15,2-1-2 0,2-3 6 0,2-2 5 16,1-1 42-16,1-4 51 0,2 0 46 0,0-1 7 15,0-1-36-15,0-1-41 0,0 0-49 0,29 2-11 16,-29-1-5-16,27 1-6 0,-10 1-2 16,0 1-2-16,2 0-24 0,-2 1-48 0,-3 2-60 15,0-1-72-15,0 0-61 0,-8 1-47 0,5-1-94 16,-7-2-177-16,4 0-40 0,-3-2 99 0</inkml:trace>
  <inkml:trace contextRef="#ctx0" brushRef="#br0" timeOffset="144720.26">18327 12480 2271 0,'12'-5'49'0,"-3"1"50"0,1 0 57 0,-1-1 65 16,3 1-4-16,-5-1-6 0,-1 2-20 0,1-1-27 15,-2 1-13-15,1 1-21 0,-3 1-23 0,1 1-23 16,-4-2-21-16,1 2-23 0,-1 0-13 0,0 0-16 16,0 0-17-16,0 0-7 0,0 0 3 15,0 0-4-15,0 0 7 0,0 0 5 0,0 0 3 16,0 0 4-16,0 0-1 0,-19 13 9 0,19-13-10 15,-20 0 3-15,5 11-1 0,-1-11-9 0,4 9 11 16,-5-9-5-16,1 8 2 0,5-8-3 0,-3 5-6 16,4-5 0-16,3 5-2 0,0-2 5 0,2-2-2 15,3 0 1-15,-1 0 3 0,3-1 5 0,0 1 1 16,0-1 19-16,0 0 21 0,0 0 20 0,0 1 15 16,0-1 4-16,0 0-4 0,0 0-10 0,0 0-10 15,0 0-12-15,0 0-8 0,0 0-13 0,0 0-8 16,0 0-5-16,0 0-17 0,0 0 4 0,0 0-6 15,0 0-7-15,0 0 3 0,0 0-3 16,0 0 12-16,0 0 3 0,0 0-1 0,0 18 0 16,0-18-5-16,0 14 4 0,0-14 0 0,0 19-4 15,0-9-2-15,0 0-3 0,0-3-2 0,0 2-14 16,-12-3-8-16,12 0 0 0,0-3 6 0,0 0 20 16,0-1 6-16,0-2 5 0,0 0 8 0,0 0-6 15,0 0 5-15,0 0 3 0,0 0-7 0,0 0-6 16,17 0 16-16,-17 0 16 0,17 0 23 0,-17 0 16 15,26 0 1-15,-15 0-8 0,0 0-22 0,2 1-4 16,-1-1-19-16,-6 1-11 0,5 2 0 16,-3-3-6-16,0 3-4 0,-1 0-7 0,-4-1-1 15,2 0-4-15,-3 1 3 0,1 0 5 0,1 2 4 0,-4 3 6 16,0 1 1-16,0 0-1 0,0 2-4 16,0 3-4-16,-21 2 1 0,21 1-6 0,-17-1-48 15,17 1-46-15,-22 0-56 0,8 2-54 0,-2-1-30 16,2-1-44-16,-3 0-50 0,3 0-48 0,-3-2-41 15,3-3-50-15,-1-1-141 0,1-4-90 0,0-3 117 16</inkml:trace>
  <inkml:trace contextRef="#ctx0" brushRef="#br0" timeOffset="145272.81">18595 12420 3368 0,'17'-12'47'15,"0"4"52"-15,-9-2 46 0,4 2 41 0,-7 2-13 16,4 0-27-16,-7 3-26 0,-2 2-23 0,3 0-25 16,-3 1-21-16,0 0-18 0,0 0-14 0,0 0-15 15,0 0-4-15,0 0-4 0,0 0-2 0,0 0-1 16,0 0 0-16,0 0 5 0,0 0 0 0,-19 0-2 16,19 0 8-16,-17 19-4 0,17-19 4 0,-25 12 4 15,13-12-7-15,-2 11-3 0,5-11-21 16,-5 13-1-16,0-13-6 0,6 8 8 0,-3-8 12 0,2 8 8 15,6-4 1-15,-2-4 1 0,2 3 0 0,-2-1-1 16,5-1 4-16,0 0-6 0,0 0 1 16,0-1-3-16,0 0 0 0,0 0 0 0,0 2-3 15,0-2 8-15,0 1-3 0,0 2 6 0,0 1 3 16,14 1-7-16,-14 2 2 0,0 0-4 0,13 0 3 16,-13 2-2-16,0-1 5 0,11-1-1 0,-11 2-1 15,0-3 1-15,0 0-7 0,0 0-2 0,0-2 6 16,0-1 0-16,0 2 5 0,0-4 3 0,0 1 3 15,0-2 1-15,0 0 11 0,0 0 33 0,0 0 17 16,0 0 35-16,0 0 22 0,0 0-2 0,0 0 7 16,0 0-9-16,0 0-30 0,0 0-35 0,0 0-36 15,0 0-27-15,14 0-1 0,-14 0 0 16,17 0 7-16,-17 0-7 0,17 0 4 0,-8 0 4 16,-4 0-7-16,-1 0 6 0,6 0-8 0,-6 0 0 15,4 0 4-15,-2 0-1 0,-3 0 3 0,5 15-4 16,-5-15-5-16,2 13-3 0,-5-13 10 0,3 18 3 15,0-6 3-15,-3 1 4 0,0 2-8 0,0 1 6 16,0 1 8-16,-23 3-9 0,23 0-55 0,-22 1-72 16,22-1-79-16,-31 0-76 0,16 0-51 0,-7-1-61 15,3 0-69-15,-6-2-92 0,2 0-241 0,-6-5-48 16,-1 2 144-16</inkml:trace>
  <inkml:trace contextRef="#ctx0" brushRef="#br0" timeOffset="145864.37">17269 13224 3369 0,'8'0'46'0,"2"0"59"0,-6 0 56 0,1 0 55 16,3-16-3-16,-5 16-33 0,-2 0-42 0,-1 0-43 16,2 0-33-16,-1 0-23 0,-1 0-13 15,0 0-11-15,2 0-17 0,-2 0-6 0,0 0-4 16,3 0 2-16,-3 0 6 0,2 0 4 0,1 0 4 16,-3 14 1-16,3-14-1 0,-2 12-3 0,1-12 0 15,3 18-5-15,-5-8 9 0,0-1 4 0,0-1-4 16,0 2 1-16,0 2-4 0,-24-2-2 0,24 1-25 15,-17-2-37-15,17 0-42 0,-22 0-43 0,9 1-13 16,0-2-9-16,-2-1 2 0,2-1 10 0,-1-2 9 16,-1 0 15-16,-1-2 29 0,4-2 27 0,2 0 28 15,-2 0 34-15,3 0 10 0,1-18 8 16,2 18 3-16,4-19 5 0,1 19 20 0,1-24 25 16,0 10 27-16,0 0 28 0,0 2 6 0,21-1-6 15,-21 2-11-15,21 0-26 0,-21 2-27 0,20 2-23 16,-6 1-17-16,-2 0-10 0,0 2-5 0,-2 1-28 15,1 1-32-15,1 2-56 0,-4 0-64 0,3 0-53 16,0 0-68-16,-5 18-83 0,5-18-181 0,-4 18-133 16,3-18 104-16</inkml:trace>
  <inkml:trace contextRef="#ctx0" brushRef="#br0" timeOffset="146088.34">17372 13424 3699 0,'12'-17'63'0,"-2"17"56"0,-10 0 59 0,12 0 44 16,-12-14-37-16,11 14-38 0,-11 0-54 0,0 0-49 15,0 0-23-15,0 0-22 0,0 0-7 0,0 0 3 16,0 0-2-16,0 0 2 0,0 0 1 0,0 0-20 16,0 0-33-16,-16 16-34 0,16-16-33 0,-17 20-20 15,17-5-29-15,-15 0-32 0,15-1-49 0,-14 1-34 16,14 2-33-16,-13 0-37 0,7 1-67 0,2-1-148 15,4-4-62-15,-8-1 105 0</inkml:trace>
  <inkml:trace contextRef="#ctx0" brushRef="#br0" timeOffset="146520.37">17617 13224 3426 0,'8'-5'40'0,"0"0"46"0,1 2 43 0,-6 0 37 16,5 0-12-16,-3-1-33 0,-2 3-37 0,-2-1-34 16,-1 2-27-16,0 0-16 0,0 0-7 0,0 0 0 15,0 0 3-15,0 0 5 0,0 0 1 0,0 0-7 16,0 0-3-16,16 0-4 0,-16 0 3 16,18 0-1-16,-18 0 4 0,24 0 1 0,-24 0 0 15,20 0-2-15,-20 0-1 0,15 0-3 0,-15 0-1 16,14 0 5-16,-14 0-2 0,5 0-2 0,-5 0-4 15,6 0-3-15,-6 0-9 0,0 0 4 0,0 0 5 16,0 0 4-16,0 17 9 0,0-17 1 0,-17 13-16 16,17-4-11-16,-19 1-14 0,19 1-18 0,-23 0-6 15,11-1-15-15,-5 2-13 0,0-2-13 0,-5 1-3 16,5 0 3-16,-2-1 14 0,5 1 24 0,0-1 25 16,5 0 23-16,-2-2 9 0,2 2 5 0,4-4-1 15,4 0 5-15,-4-1 22 0,5-2 28 0,0-1 28 16,0 0 13-16,0 1-1 0,0-2-14 0,22 1-23 15,-22-1-11-15,26 2-17 0,-9-1-9 16,2-1-8-16,1 2-8 0,5-1-9 0,-7 1-35 16,6 0-39-16,-4 0-58 0,3 0-72 0,-4 2-63 15,-2 0-68-15,-2-1-115 0,1 2-191 0,1-5-7 16,-6-1 112-16</inkml:trace>
  <inkml:trace contextRef="#ctx0" brushRef="#br0" timeOffset="147089.76">18018 13244 3607 0,'17'-5'33'0,"-3"-2"38"16,0 1 58-16,-5 0 62 0,0-2 15 15,-2 2 5-15,-1 1-24 0,-5 2-42 0,-1 2-27 16,0 0-32-16,0 0-34 0,0 1-24 0,0-1-21 16,0 1-16-16,0 0-2 0,0 0 2 0,0 0-1 15,0 0 5-15,-15 0 1 0,15 0 1 0,-13 0 3 16,13 0-1-16,-15 16-3 0,5-16 0 0,1 0 2 15,-3 15-4-15,4-15-7 0,-3 12-9 0,0-12-3 16,5 11-2-16,-6-11 12 0,7 8 11 0,-3-8 6 16,4 6 1-16,0-6 3 0,3 2-2 0,-2-1-2 15,3 0 23-15,0 0 36 0,0-1 38 0,0 1 46 16,0-1 37-16,0 0 10 0,0 1 13 16,0-1-16-16,0 0-37 0,0 0-42 0,0 0-48 0,0 0-35 15,0 2-21-15,0-2-12 0,0 0-14 16,0 0 4-16,8 1 2 0,-8-1 1 0,0 3 10 15,0 0 7-15,0 2 1 0,0 1-3 0,0 1 0 16,0 2-7-16,0-1-3 0,0 4 10 0,0-2-3 16,0-1-3-16,-16 1 7 0,16 0-4 0,0 0 9 15,-11 0-6-15,11-1-11 0,0 0 1 0,-11-1-16 16,11-2 7-16,0-2 2 0,0 1 4 0,-7-2 8 16,7-1 3-16,0-2 15 0,0 1 0 0,0-1 3 15,0 0 4-15,0 0-5 0,0 0-9 0,0 0-1 16,0 0 5-16,18 0-9 0,-18 0 10 15,0 0 3-15,19 0-10 0,-19 0 4 0,20 0-6 16,-20 0-11-16,14 0-3 0,-14 0-7 0,9 0 0 16,-3 0 2-16,1 0 4 0,-1 0 10 0,-1 0-4 15,-2 16-58-15,0-16-24 0,5 23-57 0,-8-23-35 16,0 17 6-16,0-7-32 0,0 0-3 0,0-1-6 16,0 2 14-16,-25-3 7 0,25 1 6 0,-22 3-22 15,8 0-39-15,-3 1-35 0,0 0-38 0,-3-2-2 16,3-1 17-16,-2 0 20 0,-1-2-34 0,3-2-175 15,-2-4-89-15,7-2 63 0</inkml:trace>
  <inkml:trace contextRef="#ctx0" brushRef="#br0" timeOffset="147659.6">18339 13177 3569 0,'11'-9'29'0,"-2"2"58"0,-1 0 63 0,-3 2 53 15,2-1 16-15,-5 1-30 0,-1 2-40 0,1 1-43 16,-2 2-42-16,0-2-30 0,0 2-27 0,0 0-13 16,0 0-4-16,0 0 0 0,0 0 3 0,0 0 3 15,-19 0 1-15,19 0 2 0,-17 0 1 0,17 0 0 16,-20 13-5-16,20-13-7 0,-20 0-14 16,12 0-6-16,0 13-1 0,-4-13 6 0,7 0 11 15,-6 7 9-15,8-7 2 0,-4 6-2 0,2-6 3 16,0 4-3-16,2-4 3 0,3 1 8 0,-4 1-1 15,4-2 1-15,-4 1 0 0,4-1-4 0,0 0 3 16,0 0-1-16,0 0 5 0,0 0 14 0,0 0 8 16,0 2 4-16,0-2-8 0,0 1-13 0,0-1-14 15,0 0-6-15,0 2 6 0,0-1-1 0,0 3 9 16,14 0-1-16,-14 1-3 0,0 2-1 0,11 0-5 16,-11 1 3-16,0-1 1 0,6 1 0 0,-6 0 6 15,4-1-4-15,-4-1-1 0,4 0-1 0,-1-1-3 16,-3-2 3-16,0 2 1 0,3-4 2 15,-3 0 0-15,0 0 0 0,0-1 2 0,0 0 2 16,0 0 0-16,0 0 3 0,0 0 10 0,0 0 12 16,0 0 5-16,0 0 4 0,0 0-16 0,0 0-14 15,0 0 3-15,22 0 26 0,-22 0 19 0,19 0 22 16,-19 0 3-16,20 0-13 0,-20 0-3 0,19 0-6 16,-10 0 0-16,-1 0 1 0,-1 0 8 0,0 0 3 15,0 0 2-15,-4 0-8 0,1 10-12 0,-3-10-20 16,1 0-12-16,2 0-13 0,-4 0-14 0,0 0-5 15,3 0-9-15,-3 0-2 0,0 4 3 0,0-4 12 16,0 0-3-16,0 5 11 0,0 0 9 0,0-1-66 16,-21 3-67-16,21 1-88 0,-17 1-86 15,17 4-17-15,-22 0-20 0,8 1-45 0,-3 0-41 16,0 3-44-16,-6 3-61 0,2-1-155 0,-7-1-94 16,-3 0 122-16</inkml:trace>
  <inkml:trace contextRef="#ctx0" brushRef="#br0" timeOffset="148500.78">17051 13797 3024 0,'4'0'50'0,"2"0"59"0,-4-12 62 0,6 12 52 15,-5 0 0-15,0 0-21 0,5 0-34 0,-5-9-26 16,2 9-34-16,-4 0-27 0,2 0-27 16,2 0-26-16,-4 0-17 0,-1 0-14 0,0 0-5 0,0 0-4 15,0 0 3-15,0 0 5 0,0 0 1 16,0 18 4-16,0-18 1 0,0 18-6 0,0-7 6 15,0 3-3-15,-18 0 0 0,18 1 7 0,0-1-17 16,-19 0-28-16,19 2-42 0,-12-3-30 0,12-1-24 16,-19 0-5-16,10-2 1 0,-1-1 1 0,1-3 5 15,0-1 19-15,-4-1 20 0,4-2 25 0,-2-2 27 16,-1 0 14-16,1 0 19 0,5 0 4 0,-4-23 4 16,7 23 17-16,0-22 10 0,3 9 18 0,0-1 12 15,0-2 5-15,0 2 11 0,0-1-2 0,22 1 3 16,-22 0-12-16,15 1-21 0,-15 2-16 15,21 1-21-15,-21 2-8 0,21 2-29 0,-7 1-35 16,-3 2-45-16,-1 2-66 0,2 1-56 0,0 0-56 16,-4 0-84-16,3 23-179 0,0-23-132 0,-5 20 95 15</inkml:trace>
  <inkml:trace contextRef="#ctx0" brushRef="#br0" timeOffset="148725.23">17141 14069 3783 0,'15'-14'37'0,"-2"14"62"0,-10-12 57 15,3 12 50-15,2-13-12 0,-7 13-47 0,1-7-53 16,-1 7-54-16,-1 0-27 0,0 0-17 0,0 0-11 16,0 0-3-16,0 0-32 0,0 0-9 0,0 0-19 15,0 0-20-15,0 0-4 0,-20 18-33 0,20-18-25 16,-14 18-31-16,14-6-42 0,-15 2-45 0,15-1-40 15,-10 2-42-15,10 2-61 0,0 0-128 0,0-1-77 16,0-4 102-16</inkml:trace>
  <inkml:trace contextRef="#ctx0" brushRef="#br0" timeOffset="149188.17">17481 13827 3175 0,'4'-4'53'0,"1"0"40"0,-2 1 41 0,2 1 38 15,-5 1-23-15,3 0-8 0,-3 0-25 0,0 1-26 16,1 0-26-16,-1 0-27 0,0 0-13 0,0 0-12 16,2 0-1-16,-2 0-11 0,0 0 1 0,1 0-5 15,1 0 2-15,-2 0 8 0,3 0-7 0,3 0 4 16,0 0-5-16,1 0-3 0,4 0 6 15,-1 0-3-15,4 11 3 0,-3-11 3 0,3 0-7 16,0 0 4-16,0 0-2 0,-3 0-8 0,-2 5 4 16,2-5-1-16,-1 0-3 0,-6 3 1 0,-1 0-3 15,-1-1-4-15,3 3 4 0,-5 2-2 0,0 1-11 16,0 1-7-16,0 2-5 0,-25 1 0 0,25 1 9 16,-30 2-5-16,15-1-12 0,-6 1-18 0,-2-1-10 15,5 0-7-15,-6 0 7 0,-1-1 12 0,4 0 16 16,-3 0 20-16,7-3 13 0,2 1 10 0,-1-2 1 15,4-2-2-15,1 0 2 0,6-4 2 0,1 1 29 16,2-1 33-16,2-1 33 0,0-1 19 16,0-1-27-16,0 0-31 0,0 0-36 0,17 0-19 15,-17 1-3-15,22-1 0 0,-22 2 4 0,28-1-7 16,-11-1-2-16,0 1-30 0,0 0-38 0,3 0-48 16,-3 0-54-16,0 0-45 0,1 1-51 0,-4 0-65 15,-1-1-94-15,3 2-208 0,-4-2-22 0,-1-1 117 16</inkml:trace>
  <inkml:trace contextRef="#ctx0" brushRef="#br0" timeOffset="149776.76">17805 13866 2920 0,'12'-8'59'16,"1"1"61"-16,-5 0 75 0,2 0 74 0,-2 0-10 0,0 0-14 15,-3 1-30-15,-1 3-41 0,-2 0-24 16,-1 1-22-16,1 0-33 0,-2 2-27 0,0 0-19 15,0-1-25-15,0 1-14 0,0-2-8 0,0 2-12 16,0 0 4-16,0 0-4 0,0 0 7 0,0 0 3 16,-25 0-3-16,25 0 3 0,-20 0 0 0,6 0-6 15,0 0 6-15,0 0-5 0,3 0-4 0,0 0 7 16,2 0-4-16,4 15 1 0,5-15 0 0,-6 0 0 16,6 0-2-16,-5 9 6 0,4-9-2 0,-1 0 0 15,2 0 6-15,0 0 5 0,0 0 2 0,0 0 21 16,0 0 18-16,0 0 8 0,0 0 27 0,0 0-2 15,0 0-3-15,0 0-9 0,0 0-22 16,0 0-12-16,0 0-18 0,0 0-7 0,0 0-7 16,0 0-8-16,0 0-7 0,0 0 8 0,0 0 7 15,0 0 15-15,0 19 11 0,0-19-15 0,0 17 0 16,0-17-18-16,0 22 1 0,0-8 2 0,0-2-3 16,0 1 10-16,-14 0-6 0,14 0 3 0,-17 1 0 15,17-2-4-15,-17 1 3 0,5-1 1 0,6-1-4 16,-5-2 0-16,6-2 0 0,-1-1 3 0,3-1 8 15,3-2 4-15,-5-1 3 0,5-2 24 0,0 0 80 16,0 0 54-16,0 0-2 0,0 0-26 16,0 0-79-16,19 0-55 0,-19 0 7 0,21 0 10 15,-21-14-2-15,24 14-1 0,-24 0-4 0,23 0-20 16,-23 0-1-16,12-10-7 0,-12 10-8 0,8 0 7 16,-8 0-8-16,0 0-14 0,3 0-40 0,-3 0-24 15,0 0 5-15,0 0 15 0,0 0 38 0,0 21-33 16,0-21-37-16,0 16-42 0,0-16-45 0,0 21 10 15,0-10-15-15,0-1-4 0,0 3 8 0,-15-2 4 16,15-1 7-16,-13 2-5 0,13-3-24 0,-18 0-22 16,7 0-15-16,2-2-11 0,-2-1 9 0,-3-1-3 15,3-2-1-15,-6 0 12 0,0-3-78 0,1 0-158 16,-1 0-72-16,6 0 52 0</inkml:trace>
  <inkml:trace contextRef="#ctx0" brushRef="#br0" timeOffset="150371.84">17999 13865 2957 0,'19'-6'20'0,"-5"0"36"0,0 1 51 0,-10 1 52 15,9-2 17-15,-12 1-1 0,1 2-18 0,-1 1-22 16,-1 1-7-16,0 1 0 0,0-2-9 0,0 1-4 16,0 1-4-16,0 0-22 0,0 0-9 0,0 0-16 15,0 0-22-15,0 0-14 0,0 0-12 0,0 0-12 16,0 0-4-16,0 0-2 0,0 0-1 15,0 0 2-15,0 0-2 0,-17 0 1 0,17 0-6 0,-12 0-1 16,12 0 1-16,-20 13 4 0,12-13 4 16,0 0 2-16,-3 0-2 0,5 10-3 0,0-10 3 15,0 0-9-15,1 6 4 0,2-6-1 0,-2 4 1 16,5-3 2-16,-3 1 1 0,2 0 2 0,1-1 3 16,0 0 4-16,0 0 7 0,0 0 28 0,0-1 23 15,0 0 29-15,0 0 14 0,0 0 1 0,0 0 0 16,0 0-8-16,0 0-14 0,0 0-24 0,0 0-30 15,0 0-22-15,0 0-14 0,0 0-12 0,0 0-4 16,0 0 4-16,0 0 7 0,0 0 12 0,0 0 11 16,0 0-14-16,0 0-1 0,0 19-3 0,0-19-1 15,0 15 8-15,0-15-4 0,0 14 1 16,0-14-5-16,0 13 8 0,0-13 0 0,0 11 7 16,0-11-4-16,0 10 1 0,0-10-1 0,0 7 5 15,0-4 54-15,14 1 27 0,-14 0 44 0,12 0 7 16,-12 0-28-16,12-2-3 0,-12 3-22 0,17-1 10 15,-10-2-2-15,5 2-5 0,-4-1-2 0,3-1-10 16,-4 1-2-16,3 0-1 0,-1-1 3 0,-3-1-1 16,4 0-5-16,-6 0-16 0,4-1-16 0,-5 1-18 15,0 0-15-15,-3-1-9 0,2 0-12 0,-2 1-6 16,0-1-1-16,0 1 0 0,0 0-9 0,0-1-32 16,0 2 1-16,0 0 2 0,0 2-25 15,-17 1-22-15,17 1-75 0,-14 2-64 0,14 1-81 16,-24 1-17-16,14 1-19 0,-3-1-9 0,-2 1 62 15,4-1 12-15,-2-1 19 0,1 0-1 0,-2-1-28 16,-2 0 4-16,2-1 23 0,1-2-2 0,-5 1-29 16,4-4-144-16,1 0-245 0,2-2 78 0</inkml:trace>
  <inkml:trace contextRef="#ctx0" brushRef="#br0" timeOffset="150787.78">18328 13808 2941 0,'11'-8'40'0,"-6"-1"52"16,4 3 51-16,-9 2 59 0,3-1 12 0,-1 2 0 16,-2 0-8-16,0 2-19 0,0-1-17 0,0 2-21 15,0 0-11-15,0 0-18 0,0 0-10 0,0 0-4 16,0 0-22-16,0 0-22 0,0 0-26 0,0 0-31 16,21 0-5-16,-21 0 1 0,22 0 6 0,-10 0 3 15,6 12 5-15,-4-12 4 0,3 0 15 0,-2 0 21 16,2 0 8-16,-3 0 26 0,3 0 11 0,-4 0 19 15,1 0 19-15,-5 0-16 0,2 0-7 0,-2 0-32 16,-3 0-22-16,2 0-15 0,-5 0-28 0,2 0-5 16,-5 0-21-16,1 0-10 0,-1 0 4 15,0 0-3-15,0 0 9 0,0 0 9 0,0 18 7 16,0-18 0-16,0 23-3 0,-17-7-3 0,17 2 5 16,-15 2 3-16,15 0-2 0,-20 0 9 0,7 0-12 15,1 1-2-15,-2 0 9 0,-2-2-9 0,1 1 1 16,-1 0 1-16,-1 0-12 0,2-3 4 0,-2 2 6 15,-1-2 3-15,1-1 5 0,2-1-10 0,1 0-1 16,-3-2-2-16,3 0-73 0,1-2-46 0,1 1-82 16,-2-3-80-16,6 0 13 0,-6-2-2 0,2-2 19 15,0-1 13-15,-6-4-19 0,3 0-54 16,-4 0-72-16,-1-20-71 0,-3 20-98 0,1-31-198 16,0 9 0-16,1-4 138 0</inkml:trace>
  <inkml:trace contextRef="#ctx0" brushRef="#br0" timeOffset="151236.31">18603 13194 2910 0,'0'-3'42'0,"0"0"37"0,15 0 42 0,-15 2 43 0,0-2-12 15,16 2-20-15,-16 1-25 0,12 0-31 16,-12 0-14-16,17 0 0 0,-12 0-6 0,7 0-4 16,1 0-5-16,-2 0-6 0,0 0-1 0,1 0 5 15,-3 0 6-15,1 0 12 0,2 11 2 0,-3-11 6 16,1 0 8-16,1 0-6 0,-1 0-2 0,-2 0-3 16,6 0-7-16,-1 0 3 0,-1 0 7 0,-6 0 0 15,5 0-1-15,-6 0-1 0,4 0-19 0,-6 0-14 16,2 0-17-16,-4 0-19 0,2 0-13 0,-1 0 1 15,-2 0 2-15,2 0 6 0,-2 0 14 0,0 0 3 16,0 19 4-16,0-19 6 0,0 24 6 0,0-9-1 16,0 3 5-16,0 0-6 0,-22 2 0 15,22 0-8-15,-19 1-12 0,19 2-4 0,-20 4-3 16,8-1 7-16,-4-4 10 0,4 2-6 0,-2-1-3 16,-3 2-5-16,0-2-11 0,3-1-17 0,-4-5-46 15,3 1-40-15,-1 1-38 0,-1-2-15 0,3-4-3 16,0-2-5-16,5-1-14 0,0-5-7 0,-1-1-25 15,6-4-39-15,-4 0-45 0,0 0-64 0,2 0-61 16,-2-26-98-16,7 10-161 0,-2-5 67 0,0 0 130 16</inkml:trace>
  <inkml:trace contextRef="#ctx0" brushRef="#br0" timeOffset="151707.7">18975 12558 2418 0,'10'-13'48'16,"-6"1"53"-16,4 3 45 0,-2 3 50 0,-4 0-2 16,3 2-15-16,-1 2-14 0,-4 1-23 0,0 1-12 15,0 0-13-15,3 0-11 0,-3 0-3 0,0 0-20 16,3-1-20-16,-1 1-15 0,3-1-25 0,-1-1-5 15,1 1 0-15,-2 0 3 0,8-1 7 16,0-1-6-16,-2 1 2 0,2-2-13 0,4 0-1 16,1 0-9-16,-1-1 3 0,1-3 7 0,3 2-4 15,1-1 16-15,-3 1-1 0,0-1 1 0,0 1 4 16,-3 1-9-16,0 0-5 0,-2 1-9 0,-4 3-5 16,1-2-1-16,-2 2-5 0,-4 1 3 0,1 0-6 15,0 0-6-15,-4 0 7 0,3 0 7 0,-3 0 8 16,0 20 6-16,1-20 4 0,-1 26 8 0,0-8 0 15,0 5 5-15,0 2 1 0,0 5-6 0,-15 3 1 16,15 5-7-16,-20 2-3 0,20 5-7 0,-22 0-7 16,6 3-2-16,7 0-1 0,-5-1-2 15,-2-3 2-15,2-2 4 0,1-4-1 0,-1-4 3 0,-4-4 2 16,3-3 2-16,1-5-1 0,-2-1-23 16,1-4-29-16,1-4-34 0,5-2-41 0,-5-1-27 15,1-4-29-15,2-1-35 0,1-2-43 0,3-2-48 16,-4 0-64-16,4-1-111 0,-3 0-247 0,4 0-1 15,3-19 122-15</inkml:trace>
  <inkml:trace contextRef="#ctx0" brushRef="#br0" timeOffset="153400.44">21558 12269 2404 0,'0'-4'31'15,"0"1"41"-15,13 0 59 0,-13-1 53 0,0 0 16 16,17 0 8-16,-17 2-11 0,0-2-11 0,0 2-9 16,8 1-22-16,-8-1-20 0,0 2-21 0,0-1-17 15,0 1-7-15,0 0-4 0,0 0-3 0,0 0-5 16,0 0-17-16,0 0-25 0,0 0-16 0,3 0-21 15,-3 0-6-15,0 0 1 0,3 0-2 0,-3 0 13 16,0 18 30-16,0-18 11 0,0 30 6 0,0-10 4 16,-22 7-24-16,22 5-10 0,-17 4 2 0,17 6-2 15,-19-2 6-15,8 7 10 0,-1 1 7 0,1 4 13 16,-1 3 13-16,-2 3 33 0,1 0-3 16,6 2-20-16,-4 0-6 0,1-2-48 0,3-1-1 15,-4-5-4-15,5-2-11 0,-4-4 3 0,-2-5-10 16,4-3 0-16,-3-4-4 0,-3-3 8 0,5-3 5 15,-3-5-4-15,1-3 4 0,-2-4-18 0,5-3-37 16,1-4-32-16,1-2-32 0,2-2-13 0,0-4-1 16,4-1-36-16,0 0-64 0,0 0-82 0,0 0-96 15,0-24-70-15,0 24-51 0,0-29-93 0,18 10-195 16,-18-6 64-16,17 0 142 0</inkml:trace>
  <inkml:trace contextRef="#ctx0" brushRef="#br0" timeOffset="154548.18">21583 12265 2148 0,'8'-8'54'0,"-3"0"54"15,1 1 51-15,-3 1 65 0,2 1 0 0,-2-2 1 16,1 2-3-16,-1 2-24 0,-1 1-25 0,-2 1-33 16,3 0-28-16,-3 1-26 0,0 0-26 0,0 0-20 15,0 0-19-15,0 0-15 0,0 0-7 0,0 0-7 16,0 0-1-16,0 0 6 0,0 0 23 0,-23 16 20 15,23-16 8-15,-39 17-1 0,9-4-20 0,-1 1-13 16,-7 0-7-16,-3 2-5 0,-4 1 4 0,0 0-2 16,2-1-1-16,1 1-4 0,0-1 7 0,2 0-2 15,5-1-1-15,3 1 8 0,1-2-11 0,6 0-3 16,3-2 4-16,2 0-6 0,6-1 3 16,0-2 4-16,2-2 2 0,7-1-1 0,-3-2 12 15,7-1 37-15,-2 0 31 0,3-2 33 0,0-1 31 16,0 0 4-16,0 0 11 0,0 0 7 0,0 0 8 15,0 0-9-15,0 0-6 0,0 0-13 0,0 0-34 16,0 0-24-16,0 0-17 0,0 0-18 0,0 0-9 16,0 0-1-16,0 0-11 0,0 0 0 0,0-12 5 15,10 12 3-15,-10 0 11 0,0 0 1 0,0 0-9 16,0-8-7-16,0 8-5 0,0 0 1 0,0 0 10 16,0 0 4-16,7 0-10 0,-7 0-6 0,0 0-11 15,0 0-8-15,0 0-4 0,0 0 4 0,0 0-2 16,0 0 2-16,0 0 1 0,0 0-8 0,0 0-3 15,0 0-9-15,1 0-1 0,-1 0-7 0,0 0-3 16,0 0 0-16,0 0 1 0,0 0 3 16,0 0 12-16,0 14 3 0,0-14 0 0,0 20 6 15,-15-8-3-15,15 5 0 0,0 1-1 0,-17 6-7 16,17 5 1-16,-14-1 4 0,3 6 4 0,3 5 1 16,-4 4 2-16,-2 1-10 0,1 1-3 0,-1 2 4 15,-3-1-2-15,3-2 7 0,2 0-1 0,-4-1 1 16,-2-3 2-16,1-1 1 0,-1-1 1 0,1-2 5 15,-1 1-8-15,1-3 6 0,0-1 0 0,-4 1 8 16,4-4 7-16,3-1-2 0,0-2-1 0,7-2-14 16,-6-2 0-16,6-2-3 0,-1-3 0 15,2-4-1-15,-2 1-4 0,5-3-3 0,-4-3 2 16,3-1 2-16,4-4 1 0,-3 0 3 0,3-1-5 16,0-2-1-16,0 0 11 0,0-1 18 0,0 0 19 15,0 0 21-15,0 0-1 0,0 0-5 0,0 0-7 16,0 0-9-16,0 0 3 0,0 0-7 0,0 0-1 15,0 0-5-15,0 0-12 0,0 0-7 0,0 0-3 16,0 0-4-16,0 0-5 0,0 0 2 0,0 0-10 16,0 0-4-16,0 0 2 0,0 0-6 0,0 0-2 15,0 0 1-15,0 0 0 0,0 0 0 0,0 0 5 16,0 0 2-16,0 0 2 0,0 0 2 0,0 0 0 16,0 0-2-16,0 17-2 0,0-17 0 15,0 13 2-15,0-13 2 0,0 15 2 0,0-15-4 16,-11 13 0-16,11-6-2 0,0-1 2 0,0-1 4 15,0 1-2-15,0-2 2 0,0 1-1 0,0-2 2 16,0-1 3-16,0 0 4 0,0-1-1 0,0-1 6 16,0 0 5-16,0 0 8 0,0 0 12 0,0 0-9 15,0 0-6-15,0 0-14 0,14-17-13 0,-14 17 0 16,31-17 0-16,-9 3 0 0,-1-2 0 0,12-4 0 16,-2-4 0-16,8 0 0 0,0-3-1 0,9-4-7 15,3 1-4-15,5-3-3 0,1 2 0 0,5 1 6 16,7 3 1-16,-3-2 6 0,3 4-2 0,-3 3-1 15,3 2 5-15,-7 3-1 0,0 2 4 16,-5 3 4-16,-7 0-2 0,-5 2-2 0,-8 2 4 16,-6 0-7-16,-4 2-4 0,-10 2-12 0,-3 0-76 15,-5 1-91-15,-6 2-127 0,-3 1-189 0,0 0-160 16,0 0-38-16,0 0 13 0,-25 0 56 0,25 0 72 16,-34 20-37-16,14-20-166 0,-6 23-131 0,-2-10 160 15</inkml:trace>
  <inkml:trace contextRef="#ctx0" brushRef="#br0" timeOffset="155284.75">20892 13674 3583 0,'10'0'46'0,"5"0"52"15,-5 0 62-15,-3 0 59 0,3-18-2 0,-6 18-20 16,4 0-55-16,-8 0-56 0,0 0-48 0,0 0-32 16,0 0-12-16,0 0-3 0,0 0-2 0,0 0 1 15,0 0 4-15,0 0 2 0,-20 0 6 0,20 19-4 16,-13-19 2-16,13 24-1 0,-18-10 1 0,18 3 0 16,-13 2 1-16,13 1-3 0,-12 1-5 0,12-1 7 15,-11 0-1-15,5 1 2 0,0-3 5 0,3-1-5 16,1-1 0-16,-1-4 0 0,-2-1 2 0,2-3 2 15,2-3 5-15,1-2 7 0,0-2-2 16,0-1 1-16,0 0-8 0,0 0-10 0,0-17 1 16,0 17-4-16,17-25 11 0,-17 7 1 0,14-3-4 15,-14-3-1-15,17-4-8 0,-17 0-2 0,21-1 4 16,-11-1 2-16,4 2 3 0,-3 0 0 0,1 3 15 16,-3 1 14-16,5 3 4 0,-3 3 30 0,0 2-7 15,-2 2-1-15,-1 4-5 0,0 2-21 0,1 1-7 16,-1 2-17-16,3 2-4 0,-5 1-2 0,2 2-8 15,3 0 1-15,-5 0 1 0,2 0-12 0,-2 0 5 16,3 0 9-16,-4 0-6 0,-1 0 8 0,0 22-5 16,3-22-29-16,-4 23-11 0,-3-8-30 15,0 1-17-15,0 2 0 0,0 0-3 0,0 1 5 16,-20 0-6-16,20-1-10 0,-25 0-14 0,10-1-5 16,-1-1 5-16,-1-2 12 0,3-1 23 0,-3-2 25 15,3-1 25-15,3-4 24 0,2 0 11 0,1-2 27 16,8-1 55-16,-7-2 51 0,7 0 39 0,0-1-3 15,0 0-42-15,0 0-43 0,0 0-30 0,29 0-12 16,-29 0-3-16,31 0-12 0,-14 0-7 0,3 0-9 16,-1 0-12-16,3 20 1 0,-2-20-15 0,-5 21-39 15,4-8-50-15,-3 0-78 0,-6 2-89 0,-5 0-95 16,3 1-96-16,-8 2-195 0,0-2-210 0,0-2 132 16</inkml:trace>
  <inkml:trace contextRef="#ctx0" brushRef="#br1" timeOffset="160532.78">21414 12054 1338 0,'0'0'62'0,"0"0"51"16,0 0 38-16,0 0 45 0,0 0-23 0,0 0-10 16,0 0-3-16,0 0-11 0,0 0-10 0,0 0 4 15,0 0 3-15,0 0 11 0,0 0 5 0,0 0-3 16,0 0-8-16,0 0-16 0,0 0-22 0,0 0-22 16,0 0-25-16,0 0-21 0,0 0-12 0,0 0-19 15,0 0-8-15,0 0-10 0,0 0-8 0,0 0 9 16,0 0-6-16,0 0 5 0,0 0 7 15,0 0-8-15,0 20 7 0,0-9 2 0,-20 1-2 16,20 3 2-16,-16 3 0 0,16-1-3 0,-20 0 2 16,20 3-22-16,-17-2-42 0,17 1-57 0,-14 1-69 15,14-2-51-15,-11 2-40 0,11 0-31 0,-1-2-42 16,1 2-100-16,0-4-172 0,0-1 38 0,0-3 108 16</inkml:trace>
  <inkml:trace contextRef="#ctx0" brushRef="#br1" timeOffset="162087.56">21346 12081 2019 0,'4'-8'28'0,"4"1"27"16,-2 0 33-16,-3 2 40 0,5 1 8 0,-5-2 9 15,0 3-5-15,-1-1-11 0,1 2-13 0,-3 0-16 16,0 0-1-16,0 2-16 0,0-1-13 0,0 0-13 16,0 0-19-16,0 1-6 0,0 0-7 0,0 0 0 15,0 0-1-15,0 0-4 0,0 0-3 0,0 0-4 16,0 0-5-16,0 0-6 0,0 0-2 0,0 0 3 16,0 0 31-16,0 12 28 0,0-12 15 15,0 0 6-15,0 11-6 0,0-11-16 0,-23 10-8 16,23-4 7-16,-16 0-13 0,16 1-5 0,-23-1 0 15,10 1-12-15,-4 1-11 0,-1-1-4 0,1 3-4 16,-2-2-5-16,-1 1-1 0,-5 1-2 0,6-1-3 16,-1 1 1-16,-5 1-2 0,4 0 3 0,-3 2 4 15,3-1-6-15,-4 3 4 0,3 0-5 0,-3 1-2 16,-3 0 6-16,7 3-4 0,-4-2 5 0,-2 1-4 16,4 0 2-16,-5-1 13 0,0 0 23 0,0 1 1 15,-3-1 1-15,0 0-6 0,-6 0-29 0,1-2-1 16,-3 1-7-16,1-2 0 0,-1 1 5 0,3-2 0 15,2-1 4-15,1 0-2 0,2-2-4 16,5 0-1-16,3-2-1 0,2-2-2 0,6 0 2 16,1-2 7-16,6 0-6 0,-1-2 6 0,7-1 7 15,-1 1 21-15,3-1 27 0,0-1 22 0,0 1 18 16,0-1 2-16,0 0-9 0,0 0-14 0,0 1-19 16,0-1-27-16,0 0-10 0,0 0-10 0,0 0-2 15,0 0-7-15,0 0-4 0,13 0-7 0,-13 0 7 16,0 0-4-16,0 0 5 0,0 0-2 0,7 0-5 15,-7 0 10-15,0 0-4 0,5 0 4 0,-5-12-4 16,5 12-11-16,-2 0-13 0,0 0-7 16,0 0-6-16,2-8 1 0,-2 8 6 0,1-5 6 0,1 5-1 15,3-5 5-15,-3 2-2 0,4 0 3 16,-4-1 10-16,4 1 0 0,-1-1 11 0,2 1 3 16,-3-1-3-16,4 1-1 0,-4 0-3 0,1 0-3 15,0 2 0-15,-4-2 6 0,1 1 3 0,3 0 0 16,-3 0 0-16,-4 1 8 0,-1 1 5 0,3-2 6 15,2 2 6-15,-5 0-6 0,0 0-11 0,0 0 6 16,0 0-7-16,0 0-4 0,0 0-1 0,0 0-12 16,0 0 2-16,0 0-3 0,0 0 6 0,0 0-5 15,0 0 5-15,0 0 0 0,0 0-3 0,0 0 10 16,0 0-10-16,0 0 0 0,0 0-3 0,0 0 9 16,0 0 13-16,0 14 20 0,0-14 7 15,-19 14-3-15,19-14-4 0,0 19-15 0,-11-9-3 16,11 2-3-16,-11 2-5 0,11 1 1 0,-13 1 6 15,6 1 4-15,0 2 34 0,0 5 12 0,-2-2 0 16,3 4-6-16,0-2-26 0,1 3 3 0,-1 0-1 16,-2 0 17-16,2 1 8 0,-2-2 4 0,2 2 17 15,-2-1-3-15,3-1-5 0,-4-1-16 0,4 2-19 16,-1-2-12-16,-3 0-3 0,1-1 3 0,-3 0 4 16,4 0-5-16,0-1-4 0,-4 1-3 0,5-1 5 15,-5-1 6-15,4 1 5 0,-3 0-6 0,3 0-3 16,-1-2-8-16,2 1 6 0,-4 0 8 15,6-1-9-15,-6 1 6 0,6-3-13 0,-4-1 3 16,3 0 32-16,-1 0 14 0,0-1 0 0,1-2-10 16,-3 0-30-16,4-2-21 0,2 2-1 0,-1-1 3 15,-5 0-9-15,5-3 3 0,2 0 0 0,-1-1-2 16,-1 1 8-16,-2-4-6 0,5 1 2 0,-3-1-1 16,2 0-3-16,1-1 7 0,-3 0-5 0,-2-1 3 15,5 0 1-15,-5 0-5 0,2 0 2 0,3 1-1 16,-1-2-1-16,1 2 4 0,-4-3 0 0,4 1 2 15,-3 0-4-15,3 0 1 0,-3-1-5 0,0-1 5 16,2 1-1-16,-2 0 2 0,3 1 3 0,-4-1-7 16,0 1 2-16,1-1 0 0,1 2-2 0,1-1 1 15,-3 1 1-15,4 0-2 0,-3 0 0 16,-1-2 0-16,4 3 3 0,-3-1 1 0,3 0 0 16,-2 0-2-16,2 0 0 0,-2-1 2 0,2 1 2 15,-3 0-2-15,-1-1 0 0,4 1-1 0,0 0-3 16,-3-1 4-16,3 1-3 0,-2-1 2 0,2 0 0 15,-3-2-1-15,3 2 1 0,-3-1-5 0,3-1 2 16,0 0 0-16,-2-1 3 0,2 1 0 0,0-1 1 16,0 0 0-16,0-1-4 0,0 0 4 0,0 0-2 15,0 0 5-15,0 0-1 0,0 0 3 0,0 0-3 16,0 0 0-16,0 0 2 0,0 0-4 16,0 0 4-16,0 0-4 0,0 0 4 0,0 0 1 15,0 0 1-15,0 0 5 0,0 0 17 0,0 0 16 16,0 0 0-16,0 0-4 0,0 0-24 0,0 0-17 15,0-15-7-15,20 15 2 0,-20-11 2 0,18 11-7 16,-18-19 2-16,21 9 0 0,-7-4 0 0,3 0 1 16,2-3 0-16,-2-1 2 0,3-2-7 0,-1 0 6 15,6-2 3-15,-4-1-7 0,6-1 4 0,-5 1 4 16,4-2-11-16,2 4 9 0,-5 1 2 0,2 0-1 16,1 1 2-16,-2 0-4 0,0 4-3 0,-2 0-1 15,0 2 9-15,-2 1-4 0,-3-2 3 0,-3 4-1 16,-1 0-3-16,1 3 3 0,-8 1-2 15,2 2 2-15,-2-1 1 0,-2 2 0 0,1 1-3 0,-3 0 1 16,-2 1 3-16,3 0-3 0,-3 0-1 16,0 1 2-16,0 0-2 0,0 0-1 0,0 0 3 15,0 0-5-15,0 0 2 0,0 0-4 0,0 0-2 16,0 0-7-16,0 0-27 0,0 0-17 0,0 0-28 16,0 0-28-16,0 0-25 0,0 0-38 0,0 0-57 15,0 0-63-15,0 0-60 0,0 0-29 0,0 0-13 16,0 0-27-16,0 0-41 0,0 0-81 0,0 0-150 15,0 0-234-15,-14 0 151 0</inkml:trace>
  <inkml:trace contextRef="#ctx0" brushRef="#br1" timeOffset="162952.21">20284 13887 3066 0,'9'-7'44'0,"-3"-1"48"16,4 1 54-16,-4 1 60 0,-3 0-1 0,5 0-11 16,-5 1-42-16,-2 3-55 0,-1-1-46 0,2 3-38 15,-2 0-13-15,0 0-9 0,0 0 0 0,0 0 2 16,0 0 2-16,0 0 3 0,-23 0 0 0,23 21 1 15,-27-21 2-15,10 18 0 0,-3-18-2 0,-2 24-2 16,1-10-8-16,-6 2 4 0,1-1 1 0,4 2-3 16,-6 1 1-16,5-1-1 0,0 1-1 15,2-1 7-15,7-2 4 0,-1 0-3 0,6-2 8 16,4-2-2-16,5-1 9 0,0-3 25 0,0-1 18 16,0 0 14-16,19-3 10 0,-19-1-11 0,24 0-14 15,-24-2-7-15,25 0-7 0,-11 0-3 0,0 0-7 16,0 0-9-16,2-22-7 0,-4 22-10 0,-1-14-3 15,-3 14-4-15,0-14-1 0,-4 14 1 0,1-10 3 16,-1 10 4-16,-4 0-7 0,4-10-3 0,-4 10-6 16,0 0-4-16,0-5 1 0,0 5-2 0,0 0 6 15,0 0 2-15,0 0 5 0,0 0 4 0,0 0-4 16,3 0-3-16,-2 0 6 0,1 0-9 0,1 0 2 16,2 0 4-16,1 0-4 0,-3 0 7 15,5 0 1-15,-4 0 9 0,6 0 8 0,-4 0 17 16,-2 0 15-16,4 0-5 0,-5-11 1 0,5 11-2 15,-2 0 0-15,1 0 10 0,0 0 1 0,-4 0-1 16,2 0-2-16,-2 0-7 0,0 0-10 0,0 0 3 16,-3 0-20-16,2 0-2 0,-2 0-10 0,0 0-3 15,0 0 24-15,0 13 27 0,0-13 10 0,0 10-6 16,0-3-14-16,0 2-29 0,-22 1-4 0,22 1-12 16,-17 1-18-16,17 0-77 0,-19 2-79 0,19 1-69 15,-20 0-74-15,13 3-40 0,-1-1-67 0,-3 4-88 16,5 2-140-16,-1-1-291 0,-2 0 145 15</inkml:trace>
  <inkml:trace contextRef="#ctx0" brushRef="#br2" timeOffset="167116.24">21043 11918 1402 0,'0'-5'34'15,"0"1"23"-15,11 0 8 0,-11-1 38 0,0 0 4 16,0 0-2-16,3 1 30 0,-3 1 6 0,0-1-3 16,0 0 12-16,0 2 3 0,3-1-9 0,-3 1 6 15,0 0 3-15,0 1-7 0,5 1-3 0,-5-2-10 16,0 1 1-16,3 1-2 0,-3 0-1 0,0 0-2 15,0 0-12-15,0 0-14 0,0 0-14 16,3 0-16-16,-3 0-15 0,0 0-17 0,0 0-13 16,0 0-10-16,1 0-18 0,-1 0-4 0,0 0-8 15,0 0-10-15,0 0 2 0,0 0 8 0,0 0 7 16,0 20 8-16,0-20 2 0,0 21 0 0,-17-6-8 16,17 3 3-16,0 3 4 0,-17 2-4 0,17 2 3 15,0 1-1-15,-17-1-4 0,17 0 4 0,0 1 1 16,0-3-29-16,-8 0-23 0,8-1-46 0,0-1-52 15,0-2-43-15,0 0-52 0,0-3-40 0,0-1-40 16,0 0-30-16,0-2-64 0,0-1-159 0,0-3-74 16,0-1 103-16</inkml:trace>
  <inkml:trace contextRef="#ctx0" brushRef="#br2" timeOffset="168635.6">21048 11853 1696 0,'0'-4'57'0,"0"1"41"0,0-1 33 15,0 1 33-15,0 2-24 0,0 1-3 16,0-3 1-16,0 3 5 0,0 0-1 0,0 0-2 15,0 0-6-15,0 0-6 0,0 0-6 0,0 0-13 16,0 0-8-16,0 0-14 0,0 0-18 0,0 0-5 16,0 0-8-16,0 0-6 0,0 0 3 0,0 0-10 15,0 0-8-15,0 0-6 0,0 0-6 0,0 0 1 16,0 0-3-16,0 0-3 0,0 0-6 0,0 0-7 16,0 0-4-16,0 0-1 0,0 0 1 0,0 0 14 15,0 0 9-15,0 0 6 0,0 21-3 0,-22-21-7 16,22 12-6-16,-17-12-1 0,4 20-2 0,4-8-3 15,-2-1-2-15,-3 3-4 0,0-1 6 16,2 1-2-16,-5 0-4 0,3 0 1 0,1-1 4 16,-8 0-3-16,7 1 6 0,-3-1 3 0,0-1-7 15,-1 0 2-15,1 0 8 0,-4 0-5 0,4-2 1 16,-5 2-2-16,2-1-7 0,-4 1 5 0,-2-1 0 16,1 0 1-16,-1 0-2 0,-1 2 0 0,3 0 0 15,-1-2-3-15,3 0 3 0,-1 1-4 0,1-2-2 16,0 2 3-16,2 0 0 0,-2-3 0 0,4 1 1 15,-4 1 4-15,2-1-4 0,-2-1 1 16,3 1 1-16,2-2 0 0,-3 2-1 0,-2-2 1 0,4 0-5 16,1-2 1-16,0 2-1 0,0-2 0 15,3-1 2-15,-2 0-3 0,5-1-1 0,0 1-3 16,5-1 4-16,-5-1-1 0,7 1-1 0,2-2 2 16,-6 3-1-16,5-4-3 0,2 1 2 0,1-1-1 15,0 1-2-15,-3 0 4 0,3-2 3 0,0 2-1 16,0-2 1-16,0 0 1 0,0 0 0 0,0 0-4 15,0 0 9-15,0 0-8 0,0 0 2 0,0 0 18 16,0 0 11-16,0 0 17 0,0 0 13 0,0 0-8 16,0 0-5-16,0 0 5 0,0 0-5 0,0 0 14 15,0 0 7-15,0 0 11 0,0 0 14 0,0 0 9 16,0 0 17-16,0 0 13 0,0 0 18 16,0 0 4-16,0 0 3 0,0 0-13 0,0 0-20 15,0 0-17-15,0 0-22 0,0 0-19 0,0 0-15 16,0 0-15-16,0 0-12 0,0 0-12 0,0 0-9 15,0 0 2-15,0 0-14 0,0 0 8 0,0 0-6 16,0 0 1-16,0 0 5 0,0 0-11 0,0 0 2 16,0 0-4-16,0 0-1 0,0 0 1 0,0 0 0 15,0 0 4-15,0 0 6 0,0 0 7 0,0 0 0 16,0 0 1-16,0 14-3 0,0-14 0 0,0 20-3 16,0-7 0-16,-18-1 4 0,18 4-2 0,0 1 4 15,-10 2-1-15,10-2 2 0,-14 3-5 0,14 2 3 16,-10 1-3-16,3 1-3 0,0 1 0 0,0 1 6 15,-1 0-4-15,-1 4-2 0,1 0 3 0,0 0-3 16,-6-1 5-16,8 1 3 0,-5 0 5 16,-3 0-3-16,6 0 2 0,-3-1-1 0,-1-2-1 15,0 1 2-15,-2 0 1 0,4-2 2 0,-5 1 3 16,4-3 3-16,-5 1-3 0,4-1 7 0,3-1 12 16,-4 0 4-16,1-1 7 0,4-2-8 0,0 2-14 15,-6-3-5-15,5 0-7 0,1-2-3 0,-3 1 1 16,4-2-7-16,-4-1 2 0,5-1 2 0,-1 0-2 15,0-2 7-15,3-1-3 0,-3 3 3 0,4-3 2 16,-1-1-2-16,0-1 9 0,1-1 8 0,1 2 5 16,-3 0 0-16,5 0-6 0,-3-3-10 15,-1 3-9-15,4 0-6 0,-5 3 0 0,5-2 0 16,-5 1 2-16,1 0 3 0,1-1-3 0,1 0-8 16,-4-1 2-16,1 1 0 0,4 1 2 0,-2-3 4 15,1 0 1-15,-1 1-2 0,0-1-2 0,-2 1 1 16,2-2-3-16,0 1 3 0,0-1-2 0,-2 1 0 15,2-1 0-15,2 1-1 0,-3-2 3 0,3 3 1 16,-7-2-1-16,5 0-1 0,3 1-3 0,-5-1 1 16,2 2 1-16,-3-2 3 0,4 1-1 0,-1-1 2 15,0-1-4-15,-1 0-1 0,2 0 3 0,-1-1-2 16,1-1 2-16,-1 0-2 0,3-1-2 16,-3 2 4-16,3-3-1 0,-4 0 1 0,0 0 0 15,4 1-2-15,-3 0 0 0,3-2-1 0,-3 0 2 16,3 0-2-16,0-2 2 0,-4 1-1 0,4 1 0 15,0-2 3-15,0 0-1 0,0 0 1 0,0 0 0 16,0 0-2-16,0 0 1 0,0 0 1 0,0 0 3 16,0 0 11-16,0 0 10 0,0 0 7 0,0 0 0 15,0 0-3-15,0 0-5 0,0 0-3 0,0 0 2 16,0 0 8-16,0 0 7 0,0 0-5 0,0 0-9 16,0 0-15-16,0-12-11 0,18 12-1 0,-18 0 1 15,11-14-4-15,-11 5-2 0,20 0 1 0,-9-2-3 16,3 0 1-16,3-3 2 0,-1 0 0 0,4-2-1 15,3-2 1-15,0-2-1 0,1-2-2 16,-1 1 3-16,0-4 1 0,5-1 2 0,-1 2-4 16,-1-3 0-16,0 1 4 0,-1 4 0 0,2 3 23 15,-3-1 22-15,0 1 7 0,-4 4-2 0,-3 2-18 16,-3 2-23-16,-2 2-9 0,-2 0 0 0,-3-2 0 16,-2 7 0-16,-3 0 0 0,1 1 0 0,1 2 0 15,-4-1 0-15,0 2 0 0,0 0 0 0,0 0 0 16,0 0 0-16,0 0 0 0,0 0-21 0,0 0-33 15,0 0-47-15,0 0-60 0,0 0-46 0,0 0-54 16,0 0-71-16,0 0-123 0,0 0-113 0,0 0-48 16,0 0-4-16,0 0 20 0,-10 0-7 15,10 17-129-15,0-17-259 0,0 15 163 0</inkml:trace>
  <inkml:trace contextRef="#ctx0" brushRef="#br3" timeOffset="174284.36">23572 11611 2378 0,'1'-3'42'0,"2"3"33"0,-1 0 36 15,-1-1 42-15,-1 1-4 0,3 0 12 16,-3-1 8-16,0 1-2 0,0 0-1 0,0-1-10 16,0-1-18-16,0-1-17 0,0 3-17 0,0-1-23 15,0 0-16-15,0 1-14 0,0-1-19 0,0 1-12 16,0 0-4-16,0 0-8 0,0 0 5 0,0 0-1 16,0 0-3-16,0 0-3 0,0 0-10 0,0 0 2 15,0 0-6-15,0 0 5 0,0 0 6 0,0 17 19 16,0-17 27-16,0 17 10 0,0-5 25 0,0 2-5 15,0 2-15-15,0 5-12 0,-15 4-16 0,15 0-2 16,0 3 11-16,0 4 25 0,-14 2 21 0,14 4 10 16,-8 1 2-16,8 2-1 0,-11 1-18 15,8 2 1-15,-3 1 1 0,3-1-4 0,-3 3 10 16,-1-4-10-16,4 3 2 0,-1-2-3 0,-3 1-15 16,3-1-10-16,-1 1-17 0,-3-2-12 0,5-2-9 15,-3 1 0-15,-2-1-4 0,2-2-6 0,-2-4 8 16,4-1-3-16,-3-4-11 0,0-2 2 0,1-4-9 15,-2-4 7-15,5-5 6 0,-2-1-1 0,0-5-1 16,1-2-3-16,4-3-10 0,-2-1-46 0,2-2-64 16,0 1-77-16,-1-2-80 0,1 0-51 0,0 0-38 15,0 0-33-15,0 0-51 0,0-21-48 0,0 21-36 16,18-19-114-16,-18 6-206 0,0-6 134 0,16-5 140 16</inkml:trace>
  <inkml:trace contextRef="#ctx0" brushRef="#br3" timeOffset="175056.69">23631 11518 1911 0,'0'-2'46'16,"0"2"32"-16,0-1 39 0,0 1 33 0,0 0-13 15,0 0 1-15,0 0-6 0,0 0-2 0,0 0-5 16,0 0-4-16,0 0-9 0,0 0-6 0,0 0-7 15,0 0-12-15,0 0-6 0,12 0-13 0,-12 0-9 16,0 0 1-16,0 0-2 0,0 0-5 0,0 0-3 16,0 0-6-16,0 0-5 0,0 0-1 0,0 0 1 15,0 0-6-15,0 0 1 0,0 0-1 0,0 0-1 16,0 0 17-16,0 0 11 0,0 0 13 0,0 0 7 16,-16 14-14-16,16-14-16 0,-14 0-15 15,14 0-17-15,-15 10-6 0,2-10-1 0,4 10-2 16,-2-10 3-16,-1 10 3 0,-2-4-1 0,0 1 2 15,0-1 4-15,-3 2-5 0,-2 0 2 0,4 1-3 16,-4 2-5-16,-6 1 8 0,4 1-7 0,-4-3 1 16,1 4-5-16,-2-1-1 0,-2 1-1 0,-1 0-1 15,4 0 2-15,-3 1-9 0,0 0 1 0,-3 0 0 16,3-1-3-16,3 1 6 0,-1-3 2 0,-1-1 2 16,6 2 1-16,-3-3-2 0,6-2 4 0,-1-1-10 15,4 1 1-15,1-2 4 0,1 0-9 0,1 0 9 16,7-2 0-16,-7 1-4 0,10-1 5 0,-1-1-3 15,0 0 2-15,-2-1 1 0,4 0-3 16,1-1 3-16,-2-1-6 0,2 0 6 0,0 0 1 16,0 0-4-16,0 0 0 0,0 0 0 0,0 0 1 15,0 0-1-15,0 0 3 0,0 0-1 0,0 0-18 16,0 0-41-16,0 0-40 0,0 0-60 0,0 0-62 16,0 0-76-16,0 0-94 0,0 0-97 0,0 0-172 15,0 0-212-15,0 0 137 0</inkml:trace>
  <inkml:trace contextRef="#ctx0" brushRef="#br3" timeOffset="175684.39">22412 11883 1800 0,'0'0'21'0,"0"3"20"0,0-1 39 15,0-2 24-15,0 1 13 0,0-1 9 0,-19 0-12 16,19 0-3-16,0 0-11 0,-12 0-5 0,12 0-1 15,0 0-2-15,-16 0 0 0,16 0-6 16,0 0-9-16,-1 0 1 0,1 0-4 0,0 0 13 16,0 0 14-16,0 0 11 0,0 0 12 0,0 0-1 15,0 0 2-15,0 0-9 0,0 0-19 0,0 0-25 16,0 0-29-16,17 0-21 0,-17 0-5 0,15 0 11 16,-4 0 7-16,3 0 11 0,3 0 2 0,0-15-7 15,2 15-2-15,3 0 0 0,1-11 4 0,5 11-12 16,2 0 0-16,-1-10 0 0,2 10 0 0,5 0 16 15,-5-4 2-15,1 4 9 0,-1 0 2 0,-1 0 0 16,-2 0 5-16,0 0-17 0,-8 0-13 0,-1 0-10 16,2 14-18-16,-7-14-6 0,-4 0-1 15,1 0-3-15,-8 0-7 0,0 0-45 0,-2 0-61 0,-1 0-57 16,0 0-58-16,0 0-10 0,0 0-15 16,0 0-39-16,0 0-55 0,-21 0-73 0,21 16-129 15,-25-16-233-15,8 0 65 0,3 0 130 0</inkml:trace>
  <inkml:trace contextRef="#ctx0" brushRef="#br3" timeOffset="176327.7">22524 11869 2548 0,'0'-2'50'15,"0"0"33"-15,0-1 34 0,0 2 45 0,0 1 0 16,0 0 16-16,0-2 12 0,0 2-3 0,0 0-22 16,0 0-22-16,0-1-25 0,0 1-20 0,0 0-17 15,0-1-5-15,0 1-7 0,0 0-1 0,0 0 5 16,0 0-5-16,0 0 5 0,0 0-5 0,0 0-5 15,0 0-15-15,0 0-20 0,0 0-10 0,0 0-17 16,0 0 3-16,0 0 46 0,0 0 36 16,0 17 40-16,0-17 11 0,0 24-28 0,0-7-36 15,0 2-24-15,0 4 14 0,0 2 9 0,0 0 25 0,0 4 13 16,0 0-15-16,0 3-5 0,0-2-14 16,-8 1-23-16,8 2 0 0,-8 1-1 0,8 0 4 15,-9 0 10-15,3 0-4 0,1 0-18 0,-1 2-12 16,-2 1-7-16,2 0 8 0,-3-1-8 0,4 1-10 15,-6 0 4-15,8 1-20 0,-6 0 13 0,2 0 0 16,3-3-6-16,-2-2 3 0,-1-1-8 0,4-3-1 16,-5-3 2-16,7-4 0 0,-1-2 0 0,-1-4 4 15,3-5-5-15,-4-1-6 0,4-3-23 0,0-2-19 16,0-3-17-16,0 1-21 0,0-3-67 16,0 0-118-16,0 0-87 0,0-17-65 0,0 17 2 15,0-24 27-15,0 7-21 0,0-3-44 0,0-4-53 16,0-3-103-16,0-1-194 0,0-4 88 0,0-1 144 15</inkml:trace>
  <inkml:trace contextRef="#ctx0" brushRef="#br3" timeOffset="177144.53">22842 11964 2273 0,'2'-4'33'0,"-1"2"29"0,1-2 38 0,2 2 49 16,-2-2 16-16,-2 1 15 0,3 0 1 0,-2 1-10 15,-1 0-3-15,2 0-9 0,-2 1 0 0,0 0-11 16,0-1-24-16,0 2-12 0,0-1-21 0,0 1-9 15,0 0-4-15,0 0-5 0,0 0 4 0,0 0-6 16,0 0-8-16,0 0-10 0,0 0-10 0,0 0-8 16,0 0-5-16,0 0-9 0,0 0-7 15,0 0-5-15,0 0 0 0,0 0 37 0,0 13 26 16,0-13 19-16,0 16 4 0,0-4-16 0,0 3-13 16,0 3-4-16,0 3 39 0,0 2 3 0,-15 1 38 15,15 3 32-15,0 4-13 0,-16 0-17 0,16 2-50 16,-14 1-38-16,14 2-19 0,-5-1 4 0,5 0 8 15,-7 0-7-15,7 1-15 0,-7-1-11 0,3 1-3 16,-2-2 2-16,2 2 0 0,-2 0 5 0,-2 0-8 16,2 1 1-16,-2-2 5 0,4 0-6 0,-2-2 3 15,-2 0 0-15,2-2 0 0,-2-4 9 0,2-3 2 16,3-2 6-16,-5-2-2 0,6-5-5 16,-2 1-3-16,-3-3-3 0,6-2-1 0,-1-3-3 15,1 0 3-15,-1-3-6 0,2 1-3 0,0-2 2 16,0-1-5-16,-1-2-1 0,1 2-1 0,0-3-2 15,0 1 0-15,0-1-1 0,0 0 3 0,-3 0-2 16,3 0 0-16,0 0-1 0,0 0 1 0,0 0 2 16,0 0 1-16,0 0 1 0,0 0 1 0,0 0 0 15,0 0 0-15,0 0 0 0,0 0-5 0,0 0 0 16,0 0 0-16,0 0-1 0,0 0-1 0,0 0 0 16,0 0 0-16,0 0 2 0,0 0 3 0,0 0 0 15,0 0 3-15,0 0-3 0,0 0 6 0,0 0-2 16,0 0 9-16,0 0 29 0,0 0 7 15,0 0-3-15,0 0-9 0,0 0-31 0,17 0-13 16,-17-15 2-16,21 15 2 0,-5-12-1 0,-2 12 0 16,3-18-2-16,0 8-5 0,5-2 2 0,-2 0-2 15,3-2-2-15,2-1 2 0,5-1 0 0,2 1 2 16,2-4 0-16,4 4-1 0,0-2 0 0,6 1 1 16,-4 0 17-16,2 1 23 0,0 0 24 0,-2 1 15 15,-4 2 0-15,-3-1-17 0,-4 0-19 0,-3 2-14 16,-5 0-15-16,-6 2-5 0,1 0-5 0,-4 1 0 15,-6 1 0-15,4 2-9 0,-7 1-32 0,-2 1-50 16,1 0-88-16,-2 1-115 0,0 0-160 0,0 2-142 16,0-1-56-16,0 1 3 0,0 0 41 15,0 0 31-15,-22 0-41 0,22 25-281 0,-23-25 65 16,7 25 162-16</inkml:trace>
  <inkml:trace contextRef="#ctx0" brushRef="#br3" timeOffset="178016.72">22395 12941 2217 0,'0'-2'36'0,"0"0"34"15,0 0 47-15,0-2 42 0,0 2 10 0,0-2 9 16,0 1-1-16,0 0 6 0,9 2-4 0,-9-1-3 15,0 2-9-15,0-2-22 0,0 2-27 0,8 0-28 16,-8 0-25-16,0 0-27 0,0 0-17 0,0 0-10 16,0 0-12-16,0 0 0 0,0 0 8 0,0 0 8 15,0 0 10-15,0 16 8 0,0-16-10 0,0 13-7 16,0-13-4-16,0 18-5 0,-16-8 10 0,16 1 5 16,0-1 0-16,-13 0 1 0,13 0 0 15,0 1-3-15,-8 0 0 0,8-1-2 0,-10 2 8 16,10-2 1-16,-3 0-3 0,0 1 6 0,2-2-14 15,-2-1-5-15,3-1 4 0,-2-1 4 0,0-2 21 16,2 0 29-16,0-2 38 0,0-1 45 0,0-1 19 16,0 0 36-16,0 0-21 0,0 0-53 0,0 0-37 15,0 0-67-15,0 0-22 0,24-18 3 0,-24 18-6 16,18-14-1-16,-7 14-1 0,2-15-6 0,1 15 2 16,1-15-2-16,4 15 0 0,1-13 1 0,-1 13 3 15,1-10-4-15,5 10 0 0,1-7 4 0,-4 4 0 16,4 2 0-16,-3-1 0 0,2 0-4 0,-5 0-3 15,2 2 11-15,-6-1-1 0,-2 1 4 16,-5-2 0-16,0 1-14 0,-4 1-56 0,-2-1-88 16,-1 1-95-16,-2-1-96 0,0-1-59 0,0 0-87 15,0 1-98-15,0-2-175 0,0 1-272 0,0-2 174 16</inkml:trace>
  <inkml:trace contextRef="#ctx0" brushRef="#br3" timeOffset="178864.59">22424 11867 2238 0,'0'0'25'16,"0"0"21"-16,14 0 19 0,-14 0 23 0,0 0 4 16,0 0 3-16,0 0 8 0,5 0-5 0,-5 0-7 15,0 0-2-15,0 0-8 0,0 0 6 0,0 0 5 16,0 0 0-16,0 0 10 0,0 0-1 0,8 0-6 16,-8 0-1-16,0 0-9 0,3 0-2 0,0 0 2 15,0 0-2-15,2 0-3 0,3 0-11 0,-5 0-10 16,6-15-1-16,-3 15 1 0,5-10 18 0,-5 10-12 15,5-11 1-15,0 4-2 0,-3 1-17 0,4-1 24 16,1 0 0-16,-3-1 7 0,1 1 10 0,3-2-13 16,0 3 3-16,2-3-5 0,-1 1-10 15,1 1 10-15,1-3 4 0,0 1 8 0,2 1 8 16,-4 2-19-16,2-2-19 0,-3 0-20 0,-1 1-12 16,-1 0 17-16,0 0 1 0,2-2-2 0,-1 1-6 15,-4-2 6-15,5-1 10 0,0-1 14 0,2-1 3 16,-1 2-18-16,1-2-6 0,1 0-4 0,-2 2 9 15,2-2 11-15,2 3 4 0,-2 0-2 0,0 0-16 16,0 0-19-16,2 1-20 0,-2 1-6 0,1 1-3 16,1-1 5-16,-2 3 8 0,-1 0 3 0,-2 0 0 15,-3 2-5-15,-1 0-8 0,-5 2-4 0,3-1 0 16,-5 2 2-16,-3-1-3 0,0 1-3 0,3 0-4 16,-3 0-2-16,0 0-10 0,0 0-40 15,0 0-40-15,0 0-60 0,0 0-59 0,0 0-30 16,0 0-24-16,0 0-11 0,0 0 2 0,0 0-16 15,0 0-43-15,0 0 0 0,0 0-9 0,0 0-17 16,-14 0-18-16,14 17-108 0,0-17-230 0,-8 15 60 16,8-15 127-16</inkml:trace>
  <inkml:trace contextRef="#ctx0" brushRef="#br3" timeOffset="179289.34">23169 11504 1717 0,'0'0'3'0,"-13"0"6"0,13 0 13 0,0 0 30 16,-7 0 30-16,7 0 23 0,0 0 20 0,-4 0 2 15,4 0 1-15,-5 0 4 0,5 0-2 0,-3 0 7 16,3 0-1-16,0 0 0 0,0 0 8 0,0 0 4 15,0 0 9-15,0 0 14 0,0 0-2 0,0 0-5 16,0 0-9-16,0 0-14 0,0 0-31 0,0 0-28 16,0 0-33-16,19 0-22 0,-19 0-1 0,21 0 14 15,-7 0 13-15,3 0 9 0,2 0 5 16,3-13 3-16,4 13 21 0,-1 0 3 0,1 0 9 16,4 0-3-16,-1 0-17 0,2 0 27 0,-1 0 32 15,-1 0 37-15,-2 0 28 0,-4 0-11 0,0 0-22 16,-6 0-25-16,-3 0-35 0,-8 0-32 0,4 0-30 15,-7 0-27-15,-2 0-11 0,-1 0-3 0,0 0-3 16,0 0-3-16,0 0-2 0,0 0-8 0,0 0-3 16,0 0-29-16,0 0-43 0,0 0-75 0,0 0-112 15,0 0-116-15,0 0-82 0,-12 0-43 0,12 0-8 16,0 0-13-16,-14 0-50 0,6 0-154 16,-4 0-181-16,4 0 158 0</inkml:trace>
  <inkml:trace contextRef="#ctx0" brushRef="#br3" timeOffset="180627.84">23227 12985 3709 0,'12'-6'42'0,"-12"0"56"0,7 1 68 16,-7 0 58-16,7-3 21 0,-4 3 5 0,-1-2 4 16,0 3 27-16,-2 0 22 0,0 0 6 0,0 0-19 15,0 1-55-15,0 1-62 0,0-1-54 0,0 1-41 16,0 1-26-16,0-1-12 0,0 2-9 0,0 0-2 16,0 0-8-16,0 0-14 0,0 0-10 0,0 0-9 15,0 0-2-15,0 0 6 0,0 0 5 0,0 16 1 16,0-16 2-16,-19 17 0 0,19-5-1 15,-17 2 3-15,17 4-3 0,-25 1 0 0,11 1 1 16,3 3-2-16,-3 1 5 0,-1 0-2 0,1 1-1 16,0 0-19-16,0-2-18 0,0-1-12 0,4-3-3 15,3-2 17-15,-3-4 20 0,7-1 17 0,3-5 15 16,-1 0 20-16,1-4 5 0,0-2 16 0,0 0 6 16,28-1 13-16,-28 0 9 0,31 0-14 0,-13 0-14 15,1 0-29-15,4 0-20 0,-3 0-8 0,4 0-2 16,-1 0-2-16,-3 0 2 0,3 0-2 0,-2 0-14 15,0 0-42-15,-2 0-56 0,-2 0-72 0,-3 0-117 16,-2 0-117-16,-5 0-93 0,5 0-50 0,-7 0-62 16,1 0-60-16,-3 0-192 0,2 0-181 15,-5 0 191-15</inkml:trace>
  <inkml:trace contextRef="#ctx0" brushRef="#br3" timeOffset="181108.33">23922 12071 3655 0,'3'-3'42'0,"2"-1"60"0,-5 1 53 0,2 1 61 15,1-3 6-15,0 3-11 0,-3 0-22 0,0 2-43 16,1 0-39-16,-1 0-56 0,2 0-35 0,-2 0-25 16,0 0-9-16,0 0 10 0,0 19 4 0,0-19 2 15,0 26 2-15,0-7 3 0,-22 4-35 0,22 4-38 16,-14 2-49-16,14 2-65 0,-15 1-42 0,15 0-55 15,-14 0-33-15,14 1-32 0,-13 0-43 0,7-1-61 16,6 0-206-16,-11-4-84 0,11-2 116 0</inkml:trace>
  <inkml:trace contextRef="#ctx0" brushRef="#br3" timeOffset="181311.87">24147 12219 4235 0,'19'-8'31'0,"-5"2"39"0,-5 0 50 16,2 0 57-16,-2-2 7 0,-2 2-22 0,-6 3-54 16,-1 2-61-16,0 1-47 0,0 0-12 0,0 0 3 15,0 0 3-15,-15 0 6 0,15 17-2 0,-17-17-47 16,17 21-46-16,-24-7-50 0,10 4-60 0,4-1-32 16,-3 5-48-16,5 1-66 0,-1 0-69 0,1 3-86 15,1-1-167-15,0 0-107 0,1-3 131 16</inkml:trace>
  <inkml:trace contextRef="#ctx0" brushRef="#br3" timeOffset="181595.75">23854 12355 3126 0,'22'-3'28'0,"-22"1"29"0,0 0 44 0,14-1 53 16,-14 0 11-16,11 0-4 0,-11 0-26 0,0 1-33 15,0 0-19-15,6 0-7 0,-6-1-1 16,4 0-5-16,3-1-11 0,-3 1-1 0,6-1-9 16,-3 1 9-16,6-1 9 0,-1 0 8 0,2 1 18 15,2 0-1-15,1 0 2 0,1 0-4 0,-2 2-15 16,1-2-11-16,0 2-25 0,-1 0-23 0,-4 1-19 16,0 0-4-16,-4 0 2 0,2 0-6 0,-9 0-1 15,2 0-40-15,-1 0-52 0,-2 0-54 0,0 0-61 16,0 0-30-16,0 0-37 0,0 0-64 0,0 0-96 15,-19 0-149-15,19 0-293 0,0 18 94 0,-17-18 161 16</inkml:trace>
  <inkml:trace contextRef="#ctx0" brushRef="#br3" timeOffset="182992.34">22376 13291 2767 0,'5'0'55'16,"-3"-2"38"-16,1 2 40 0,1 0 40 0,-1 0 1 16,-3 0 8-16,2 0 8 0,-2 0-7 15,0 0-20-15,0 0-12 0,0 0-14 0,0 0-8 16,1 0-13-16,-1 0-10 0,0 0-6 0,4 0-10 16,0 0-4-16,-1 0 8 0,2 0-12 0,3-13 22 15,-4 13 5-15,1 0-11 0,6 0 4 0,-5-9-12 16,3 9 4-16,-4 0-7 0,8 0-5 0,-4 0-14 15,-1 0-22-15,4 0-1 0,-1 0-13 0,-5 0-9 16,3 0-10-16,-1 0-6 0,-2 0-4 0,1 0-10 16,-4 0 7-16,-2 0-5 0,1 14 3 0,-2-14-3 15,0 13-3-15,0-13 7 0,0 18-13 16,-23-8-28-16,23 3-38 0,-30-2-48 0,16 2-29 0,-5 0 16 16,1-3 21-16,-1 2 37 0,7-3 41 0,-4 0 20 15,7-4 21-15,0 0 53 0,9-1 86 16,-5-3 90-16,5 1 79 0,0-2-7 0,0 0-59 15,0 0-58-15,17 0-46 0,-17 0-8 0,23 0 2 16,-23 0-11-16,25 0-19 0,-11 0-17 0,3 0-14 16,-1 0-3-16,-1 17-1 0,-2-17 6 0,4 17-2 15,-3-17 2-15,1 18 13 0,-1-6-9 0,2 0-14 16,-2 1-22-16,-5 0-29 0,0 1-11 0,-1-2 0 16,-5 1 0-16,-3 3 0 0,0-3 0 0,0 2 0 15,-28-1 0-15,28-1 0 0,-35-1 0 0,8-2 0 16,-2 0 0-16,1-4 0 0,-5 0 0 0,1-2-83 15,0-2-136-15,0-1-179 0,4 1-295 16,5-2-134-16,-2 0-81 0,9 0-104 0,-1 0-212 16,3 0 87-16,0-15 216 0</inkml:trace>
  <inkml:trace contextRef="#ctx0" brushRef="#br2" timeOffset="189680.52">19202 13816 3302 0,'6'-9'58'16,"-6"2"64"-16,5-1 72 0,-2 2 63 0,0 0-9 16,-1 1-17-16,-2 0-39 0,0 2-23 15,1 2-20-15,-1 0-18 0,0 1-5 0,0-1-34 16,0 1-30-16,0 0-30 0,0 0-31 0,0 0-19 16,0 0 8-16,0 0 1 0,0 0 25 0,0 0 33 15,-14 19-3-15,14-19 3 0,0 17-25 0,-18-5-8 16,18 0-12-16,-16 1 0 0,16 2 4 0,-14-1-7 15,14 1 7-15,-8 1 0 0,1-2-4 0,7 0 3 16,-4-1-3-16,1-1-7 0,0-2 0 0,3-2-5 16,-4 0 5-16,4-2 14 0,0-2-4 0,0 0 5 15,-4-2 14-15,4-1-11 0,0-1 11 0,0 0-7 16,0 0-19-16,0 0 4 0,0 0-12 0,0-25 1 16,0 25 7-16,21-27-8 0,-21 10 7 0,12-3 1 15,-12-3-8-15,14-1-1 0,-14 0 1 16,17-2 3-16,-8 3 4 0,-1 0 4 0,3 3-3 15,0 0-5-15,-3 4 4 0,4 1 5 0,-4 3 38 16,3 0 22-16,-2 2 9 0,-1-1 9 0,3 3-29 16,0 0-15-16,-7 1 3 0,9 0 0 0,-9 3 11 15,6-2-8-15,-3 1-16 0,1 3-9 0,-3-2-18 16,-1 2 2-16,1 1-7 0,-2 0-12 0,0 1 4 16,-3 0-11-16,0 0-5 0,0 0-69 0,0 0-8 15,0 0 6-15,0 0 18 0,0 23 43 0,0-23-29 16,0 22-33-16,0-8-23 0,-15 3 8 15,15-2 19-15,0 1 23 0,-16-3 3 0,16 2 7 16,-11-3 16-16,11 0 7 0,-10-2 12 0,10-3 21 16,-7-1 4-16,7-2 8 0,0 0 5 0,-3-3 23 15,3-1 39-15,0 0 43 0,0 0 45 0,0 0 16 16,0 0-13-16,0 0-31 0,0 0-24 0,20 0-19 16,-20 0 14-16,22 0 11 0,-22 0-7 0,20 0-7 15,-6 0-31-15,-3 0-18 0,0 16-10 0,0-16-11 16,-3 10-4-16,-1-10-6 0,-2 16 4 0,3-6-5 15,-5 1-5-15,-2 1-1 0,-1 0-10 0,0 1-1 16,0 0 2-16,0 1 2 0,-21-2-1 0,21 0 0 16,-30-2 1-16,10 0-16 0,-2 0-77 15,1 0-106-15,-3-2-132 0,3-2-102 0,-4 1-12 16,3-3 18-16,0 0 26 0,5-2 2 0,0 0-21 16,3-2-2-16,-1 1 7 0,5-1-22 0,-1 0-151 15,5 0-61-15,-3 0 94 0</inkml:trace>
  <inkml:trace contextRef="#ctx0" brushRef="#br0" timeOffset="-204458.49">12843 13480 3187 0,'6'-5'37'16,"-2"0"48"-16,4-1 59 0,-5 1 62 0,2-1 11 15,-2 3 4-15,3 0-17 0,-3 2-17 0,-1-1-15 16,1 2-10-16,-3 0-4 0,2-2-14 0,-2 2-6 16,3 0-29-16,-3-1-27 0,1 1-30 0,-1 0-27 15,0 0-9-15,0 0-12 0,0 0-8 0,0 0-4 16,0 0-8-16,0 0 3 0,0 0 4 0,0 0 1 15,0 0 3-15,0 0-3 0,0 0 7 0,0 18 2 16,0-18 5-16,-20 18-1 0,20-18-1 0,-14 23-2 16,14-8 4-16,-19 1-3 0,12-1-1 15,-4-1 15-15,-2 2-15 0,4 2 0 0,-2-3-1 16,-1 1-15-16,-1-2-12 0,7-1-20 0,-3-2-3 16,4-3 3-16,1-3 20 0,2 0 30 0,-1-1 3 15,3-2 5-15,0-1 12 0,0-1 3 0,0 0 3 16,18 0-8-16,-18 0-8 0,25 0-11 0,-3 0 8 15,1-20 16-15,5 20 9 0,3-14 8 0,2 14-8 16,0-13-11-16,4 13-17 0,-5-10-12 0,1 10-4 16,-2 0-5-16,0-9-35 0,-3 9-43 0,-3 0-53 15,-2 0-64-15,-4 0-41 0,-4 0-69 0,-4 0-106 16,-5 0-101-16,-6 0-143 0,0 0-329 0,-20 0 158 16,20 0 168-16</inkml:trace>
  <inkml:trace contextRef="#ctx0" brushRef="#br0" timeOffset="-204002.83">13581 12557 3690 0,'0'-6'60'0,"0"0"27"15,19 2 25-15,-19-1 25 0,0-1-46 16,17 1-16-16,-17 1-24 0,0 2-28 0,0 1-13 16,0 1-17-16,0 0-2 0,0 0-1 0,0 0 0 15,0 0 1-15,0 0-4 0,-22 19 7 0,22-19 2 16,-20 24-25-16,6-7-25 0,0 7-32 0,0 3-45 15,0 3-15-15,0 3-23 0,3 5-29 0,1-1-25 16,-3 1-24-16,7 1-37 0,-3-3-64 0,4-4-132 16,0-1-166-16,1-7 89 0</inkml:trace>
  <inkml:trace contextRef="#ctx0" brushRef="#br0" timeOffset="-203789.93">13626 12584 3824 0,'16'-12'38'16,"1"2"15"-16,-5 1 11 0,1 2 9 0,-4 0-34 16,-1 0-18-16,-7 3-13 0,3 1-10 0,-4 3-8 15,0 0-4-15,0 0 2 0,0 0 6 0,0 0 0 16,0 17 7-16,0-17 3 0,0 26 0 0,-21-9-8 16,21 6-48-16,-14 3-38 0,14 3-47 0,-15 2-50 15,15 1-10-15,-17 2-36 0,17 0-40 0,-16-2-56 16,10 0-124-16,-3-2-210 0,4-6 49 0,-3-2 117 15</inkml:trace>
  <inkml:trace contextRef="#ctx0" brushRef="#br0" timeOffset="-203569.95">13439 12780 3385 0,'23'-5'35'0,"-23"-1"40"0,0 1 39 0,17 2 38 16,-17-1-4-16,0 1-22 0,11 1-27 0,-11 0-38 15,0 1-30-15,9 1-20 0,-9 0-9 0,13-1-1 16,-7 1 2-16,5 0 3 0,-1 0 5 0,4 0 3 16,-1 0 0-16,-1 0-3 0,5 0-5 0,-1 0-4 15,-1 0 2-15,1 0-2 0,-2 0-11 16,-2 0-36-16,-1 0-66 0,-3 0-86 0,1 0-112 16,-6 0-113-16,-1 0-186 0,-2 0-271 0,0 0 119 15,0 0 151-15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07T03:15:45.2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3096 4161 1666 0,'0'0'34'0,"0"0"19"0,0 0 31 0,0 0 34 16,0 0 3-16,0 0 5 0,0 0-6 16,0 0-26-16,0 0-28 0,0 0-11 0,14 0-11 15,-14 0 3-15,0 0 1 0,0-11-1 0,14 11-4 16,-14 0-11-16,8 0-7 0,-8 0-7 0,8 0-4 15,-1 0 1-15,-4 0-1 0,5 0-2 0,1 0-3 16,2 0-3-16,-1 0 3 0,2 0 0 0,4 0 13 16,-1 0 13-16,4 0 10 0,2 0 14 0,1 0 7 15,2 14 4-15,0-14 2 0,4 0 1 0,2 0-2 16,2 0 0-16,1 0 3 0,0 7-1 0,7-7 1 16,-4 0-6-16,9 0-8 0,0 0-7 0,3 0-13 15,6 0-16-15,7 0-10 0,8 0-10 0,8 0 5 16,3 0 21-16,9 0 15 0,4 0 10 15,-3 0-6-15,5 0-10 0,-1 0-13 0,-1 0-8 16,1 0-5-16,-3 0-2 0,1 0-5 0,1 0 2 16,3 0 8-16,3 0-5 0,-1 0 5 0,5 0-9 15,4 0-4-15,1 0 3 0,7 0-1 0,6 0 10 16,5 0-3-16,9 0 4 0,0 0 8 0,6 0-3 16,2 12 3-16,8-12-4 0,1 0-4 0,5 11-3 15,-1-11 1-15,6 0-2 0,6 9-8 0,2-9 2 16,4 5 0-16,3-5 1 0,2 2 3 0,1-2 5 15,1 0-1-15,4 0 2 0,6 0-2 0,-3 0 6 16,-2 0 2-16,2 0 3 0,7 0 6 0,3 0-5 16,-4 0 2-16,4 0-8 0,1 0-7 15,4 0-9-15,7 0-2 0,-4 0 6 0,7 0-2 16,-4 0 1-16,9 0-3 0,1 0-4 0,0 14 2 16,-1-14 2-16,4 12 1 0,0-12-3 0,2 11 4 15,-1-11-4-15,-2 9 0 0,4-9 3 0,0 6-1 16,-2-6 5-16,1 6-1 0,-2-6-4 0,3 6 3 15,-1-3-7-15,-1-1 3 0,-3 3 4 0,-1-1-7 16,9 2-2-16,-7 1-2 0,1-1 2 0,-2 1 3 16,1 0-1-16,2 1 3 0,-4 1-6 0,0-1 2 15,-3 0 1-15,7 1-4 0,-4 0 3 0,-3 1-2 16,-5 0 7-16,5-1-3 0,-5-1 2 16,-3 2-1-16,-5 1-2 0,-9 1 1 0,2-2-2 15,-2 2 6-15,-6 0-4 0,-10 1 2 0,-4 2 0 16,-2-2-1-16,-9 0-1 0,0 0 1 0,-11-2-4 15,-6-1 1-15,-6 1 4 0,-7-2 6 0,-8 0 8 16,-7-2 15-16,-11-2 6 0,-9 1 1 0,-10-2-5 16,-10-1-11-16,-5-1-10 0,-8-1-5 0,-12-1-9 15,-7 0-4-15,-4 0 2 0,-11 0 6 0,-9 0 2 16,-4 0-58-16,-8 0-66 0,-3 0-81 0,-3 0-88 16,-4 0-51-16,0 0-37 0,0 0-31 0,-28 0-18 15,28 0-87-15,-36 0-281 0,11 0 104 0</inkml:trace>
  <inkml:trace contextRef="#ctx0" brushRef="#br0" timeOffset="5373.26">23260 6450 2802 0,'-14'0'3'0,"14"-22"2"16,0 22-2-16,0-16 5 0,0 16 12 0,-10-14 14 16,10 14 22-16,0 0 17 0,0-9 0 15,-8 9 3-15,8 0-6 0,0 0-19 0,0 0-8 16,0 0-23-16,0 0-16 0,0 0-3 0,0 0-2 16,0 0 1-16,0 0 4 0,0 0 10 0,27 0 12 15,-12 16 16-15,6-16 21 0,5 13 15 0,7-13 7 16,7 17-1-16,6-10-4 0,7 3-11 0,6-2-15 15,3 1-4-15,4-1-1 0,5 1-6 0,-1-2 9 16,4 2 5-16,1 0-8 0,-2-1-7 0,-3 1-10 16,3-1-11-16,-5 1 0 0,0-2 5 0,-7 1-1 15,-7-2 0-15,-6 1-7 0,-8-3-15 0,-8-1-27 16,-12 0-68-16,-6-1-94 0,-5-1-94 16,-7-1-55-16,-2 3-9 0,0 2-26 0,-36 1-62 15,9 3-234-15,0 1-13 0,-9 4 119 0</inkml:trace>
  <inkml:trace contextRef="#ctx0" brushRef="#br0" timeOffset="5916.11">23182 7939 2679 0,'0'0'11'15,"0"14"-1"-15,0-14-1 0,0 6 0 0,0-6-4 16,0 0 29-16,0 0 26 0,0 0 31 0,0 0 29 16,0 4 2-16,0-4 9 0,0 2-3 0,0-2-10 15,0 1-19-15,0-1-20 0,0 0-19 0,0 0-16 16,0 0 4-16,0 0 0 0,0 0 11 0,0 0 0 15,0 2-3-15,0 0-9 0,15-1-15 0,1 2 3 16,7-1 11-16,5 2 11 0,14-1 12 16,5 1 6-16,10 0-1 0,8-1 7 0,5 1-3 0,3 0 5 15,8-1 11-15,0 0-9 0,1-1-12 16,5 3-27-16,-2-3-32 0,4 1-9 0,4 1 37 16,-5 1 44-16,-2-2 15 0,-3-1-3 0,-8 1-42 15,-11-1-40-15,-12-1-17 0,-10-1-38 0,-11 0-84 16,-14 0-96-16,-3 0-90 0,-11 0-49 0,-3 0-7 15,0 0-13-15,-32 0-25 0,7 23-56 0,-6-23-173 16,-9 29-138-16,-7-10 116 0</inkml:trace>
  <inkml:trace contextRef="#ctx0" brushRef="#br0" timeOffset="6464.44">22991 9681 2492 0,'-8'7'8'0,"5"0"19"0,0-1 39 0,0 1 35 15,-2-1 29-15,2 1 16 0,0 0-12 0,0 1 0 16,-5 2-12-16,4 2-7 0,-1-2 13 0,-1 0 1 15,3-2-3-15,-1 2-9 0,1-2-24 0,0 0-18 16,2-2-8-16,1 0 1 0,0-1 10 0,0 1 7 16,0-2 8-16,0 0 4 0,21 0-2 0,-21-1 0 15,30 0-3-15,-8-2 0 0,9-1-1 16,6 0 9-16,10 0 18 0,11 0 8 0,12 0 42 16,8 0 43-16,7 0 18 0,7 0 8 0,7 0-56 0,2 0-79 15,6 0-53-15,7 0-30 0,55 0 34 16,-110 0 57-16,54 16 40 0,0-16 17 0,-6 20-22 15,-13-20-45-15,-12 20-39 0,-12-20-31 0,-19 15-15 16,-12-15-16-16,-14 8-10 0,-10-8-49 0,-6 0-90 16,-5 0-112-16,-4 0-137 0,0 0-103 0,0 0-44 15,-28 0-12-15,7 0-49 0,-7 0-77 0,-6 0-292 16,-8 0-69-16,-4 0 194 0</inkml:trace>
  <inkml:trace contextRef="#ctx0" brushRef="#br0" timeOffset="14876.13">3452 6927 1708 0,'0'0'26'0,"0"0"15"0,0 0 11 0,-8 0 20 16,8 0 10-16,0 0 11 0,0 0 18 0,0 0 6 15,0 0-11-15,0 0-8 0,0 0-12 0,0 0-9 16,0 0-7-16,0 0-2 0,0 0-6 0,0 0 1 16,0 0 0-16,0 0-1 0,0 0 4 0,0 0 1 15,0 0 2-15,0 0 3 0,0 0-1 0,0 0-2 16,0 0-1-16,0 0-3 0,0 0 2 0,0 0 6 16,0 0 0-16,0 0 6 0,0 0 0 0,0 0-5 15,0 0-13-15,0 0-18 0,12 0-17 0,-12 0-12 16,16 0-2-16,-9 0 8 0,7 0 7 15,4 0 5-15,-3 0 12 0,4 0-2 0,1 0-5 0,0-10-4 16,0 10-13-16,5 0-2 0,1-9-5 16,-1 9 6-16,5-7 0 0,1 7 3 0,6-6 11 15,-3 1-5-15,2 3 4 0,-2-1-3 0,3 1-11 16,1-1 4-16,-6 2-5 0,4-1 4 0,-2 1 17 16,2 0 2-16,-4-1 7 0,2 2 3 0,1-2-5 15,-1 0-6-15,0 0-4 0,-3 0-6 0,5-1-8 16,-1 2-4-16,1-2-5 0,-2 1-2 0,5 1-4 15,-3-2 0-15,-2 3-1 0,3-1-3 0,-1-1-2 16,-2 2 3-16,3 0-6 0,-4 0 0 0,-1 0 0 16,1 0 0-16,-2 0 3 0,0 0-4 15,0 0 5-15,-3 0 1 0,0 0 3 0,-2 0 1 16,2 10-3-16,0-10-6 0,-3 0 3 0,0 0 0 16,-2 0 0-16,-1 0 9 0,-3 0-8 0,-4 0 2 15,1 0 4-15,-4 0-7 0,2 0 3 0,-2 0-6 16,-1 0-2-16,-1 0-4 0,4 0 6 0,-4 0 0 15,3-11 2-15,-1 11 4 0,-1 0-6 0,3 0 2 16,0 0-2-16,-1 0-3 0,2-6 6 0,-1 6-3 16,0 0 0-16,-3 0 3 0,3 0-3 0,0 0 0 15,-3 0 8-15,1 0-8 0,-4 0 6 16,1 0 0-16,-3 0-6 0,2 0 6 0,-2 0-1 16,-4 0 4-16,1 0-6 0,2 0 6 0,-2 0-8 15,-2 0 2-15,1 0 0 0,-1 0-6 0,-1-4 4 16,4 4-7-16,-3 0 10 0,5 0-1 0,-1 0-1 15,0-2 3-15,2 2-6 0,-2 0 1 0,4 0-3 16,-2 0 3-16,2 0 0 0,-3 0 3 0,5 0-2 16,-5 0-11-16,3 0-1 0,-4 0-9 0,4 0 1 15,-2 0 6-15,-1 0 7 0,0 0 6 0,-4 0 5 16,4 0-3-16,-3 0 3 0,2 0-1 0,-5 0-7 16,3 0 10-16,-2 0-5 0,2 0 3 0,0 0 1 15,-3 0-3-15,0 0-5 0,0 0 6 0,0 0 2 16,0 0-1-16,0 0 4 0,0 0-9 15,0 0 1-15,0 0 2 0,0 0 1 0,0 0 4 16,0 0 1-16,0 0 0 0,0 0 9 0,0 0 11 16,0 0 5-16,0 0 5 0,0 0 1 0,0 0-7 15,0 0-1-15,0 0-6 0,0 0-3 0,0 0-3 16,0 0 0-16,0 0-4 0,0 0-3 0,0 0-6 16,0 0 0-16,0 0 0 0,0 0-4 0,0 0 0 15,0 0 0-15,0 0 6 0,0 0 0 0,0 0 39 16,0 0 3-16,0 15-2 0,0-15 0 0,0 12-36 15,-15-12 11-15,15 20 16 0,0-8 12 0,-14 1 4 16,14 1-5-16,-12 1 5 0,4 1-12 0,0 1 22 16,3 2-1-16,-4 1-22 0,1 1 11 15,-1 2-9-15,3-2-3 0,-2 3 5 0,-3 2-7 16,5 1-16-16,0 3-9 0,-2 2 0 0,0 0-4 16,0 2 3-16,2 3 4 0,-3 0 5 0,4 0 6 15,-6 1-1-15,7-2-3 0,-4 0-7 0,2-1-8 16,-5-2 0-16,6-2 5 0,-4-4-8 0,4 1 7 15,-1-4-3-15,0-2-3 0,1-2 3 0,2-2 0 16,-2-2 2-16,2-3 1 0,2-1 8 0,-1-3 0 16,1-2 5-16,1 0 0 0,-2-3-8 0,1-1-7 15,1 0-2-15,0-1-3 0,0-2-1 16,0 0 3-16,0 0-43 0,0 0-104 0,0 0-131 0,0 0-134 16,0 0-82-16,0 0-41 0,0 0-57 15,0 0-68-15,0 0-231 0,0 0-109 0,0 0 189 16</inkml:trace>
  <inkml:trace contextRef="#ctx0" brushRef="#br0" timeOffset="16588.3">3479 6922 2320 0,'0'0'47'0,"-1"-1"27"0,-1 1 38 15,2 0 51-15,0 0 2 0,0-1 30 0,0 1 13 16,0-1 8-16,0 1-2 0,0 0-13 0,0 0-17 16,0 0-23-16,0 0-21 0,0 0-23 0,0 0-11 15,0 0-23-15,0 0-13 0,14 0-12 0,-14 0-21 16,0 0-16-16,0 0-15 0,0 0-8 15,0 0-6-15,0 0 8 0,0 0 0 0,0 0 0 16,0 17 3-16,0-17 2 0,0 17 10 0,0-5 20 16,0 2 18-16,0 3 5 0,-21 1-5 0,21 1-9 15,-13 2-18-15,13 0 0 0,-14-1 7 0,14 2-4 16,-20 2 25-16,15-1-1 0,5 1-11 0,-12 1 7 16,9 0 3-16,0 0-5 0,1 4 15 0,-1-2 8 15,3-2-8-15,0 0 16 0,0 0-9 0,0-2-6 16,0 0-16-16,0-3-16 0,0 1 3 0,0-1 3 15,0-1 3-15,0 0 4 0,0-1-5 0,0 0-11 16,0-1 3-16,0 0 3 0,0 0 9 0,0-3 2 16,0 2-10-16,0-1-10 0,0 0-11 15,0-2-3-15,0 0 7 0,-14-1 3 0,14 0-3 16,0-2-1-16,0 0-1 0,-9-2-3 0,9-1 3 16,0 1-2-16,-6-2-4 0,6 0-1 0,-5-2 1 15,5 1-2-15,-3-1 4 0,1-2 1 0,2 1-4 16,-1-1 5-16,1 1-6 0,0-3-2 0,-2 1 1 15,2-1 0-15,-1 0 1 0,1 1 1 0,0-1 0 16,0 0 0-16,0 0-3 0,0 0 1 0,0 0-3 16,0 0-1-16,0 0 2 0,0 0-1 0,0 0-2 15,0 0-4-15,0 0-1 0,0 0 1 16,0 1 4-16,0-1-1 0,0 0-1 0,0 0 0 16,0 0-2-16,0 1 4 0,0-1-3 0,0 1 4 15,0 0 0-15,0-1 0 0,0 1 4 0,0 0-7 16,0-1 0-16,0 0 3 0,0 0-1 0,0 0 2 15,0 0 5-15,0 0-4 0,0 0 7 0,0 0 18 16,0 0 12-16,0 0 8 0,0 0 6 0,0 0-8 16,0 0-6-16,0 0 2 0,0 0-7 0,0 0-1 15,0 0-2-15,0 0-6 0,0 0 4 0,0 0-9 16,0 0-9-16,0 0-4 0,15 0-14 0,-15 0 2 16,20 0 0-16,-4 0 1 0,1-12 0 0,8 12 0 15,-5 0 3-15,6 0-3 0,-1-12 4 0,0 12-4 16,1-5 0-16,-1 5 1 0,5-6-3 15,-1 2 2-15,1 1-1 0,4 0 5 0,0 0 9 16,3 0 15-16,1 0 5 0,3 2 1 0,0-2 0 16,-1 0-10-16,2 1 4 0,-2 0-3 0,1-1-1 15,2 1 0-15,-1 0-9 0,-3 0-4 0,3 1-2 16,0 1-4-16,-5-1 7 0,5-1 5 0,-6 2 1 16,2-1 0-16,-2 1 3 0,-5 0 0 0,0 0 9 15,-3 0 4-15,-5 0 1 0,4 0 1 0,-7-2-4 16,2 2-3-16,-4 0-1 0,-2 0-4 0,1-1-2 15,2 0-2-15,-1-1-3 0,-2 1-3 0,2-2-2 16,-2 1-4-16,1-2-2 0,0 3 0 0,0-1 1 16,2 1 1-16,1-2 0 0,2 2 0 15,-5 0-2-15,6-1-3 0,-4 2-1 0,1-2-1 16,5 1 4-16,-5 1 1 0,0 0 4 0,2-1 2 16,-4 1-4-16,-1-2 1 0,1 2-6 0,-3 0-2 15,1 0 0-15,-2 0 0 0,-2 0 0 0,-1-1 0 16,0 1 0-16,0-1 0 0,-4 1 0 0,1-1 0 15,0 1 0-15,0 0 0 0,-5-1 0 0,3 1 0 16,-3 0 0-16,-1 0 0 0,-1-1 0 0,-1 1 0 16,0 0 0-16,0 0 0 0,0 0 0 0,0 0 0 15,0 0 0-15,0 0 0 0,0 0 0 0,0 0 0 16,0 0 0-16,0 0 0 0,0 0 0 0,0 0 0 16,0 0 0-16,0 0 0 0,0 0 0 0,0 0 0 15,0 0 0-15,0 0 0 0,0 0 0 0,0 0 0 16,20 0 0-16,-20 0 0 0,14 0 0 15,-14 0 0-15,13 0 0 0,-13 0 0 0,0 0 0 16,12 0 0-16,-12 0 0 0,0 0 0 0,0 0 0 16,0 0 0-16,0 0 0 0,0 0 0 0,0 0 0 15,0 0 0-15,0 0 0 0,0 0 0 0,0 0 0 16,0 0 0-16,0 0 0 0,0 0 0 0,0 0 0 16,0 0 0-16,0 0 0 0,0 0 0 0,0 0 0 15,0 0 0-15,0 0 0 0,0 0 0 0,0 0 0 16,0 0 0-16,0 0 0 0,0 0 0 15,0 0 0-15,0 0 0 0,0 0 0 0,0 0 0 16,0 0 0-16,0 0-31 0,0 0-63 0,0 0-81 16,0 0-107-16,0 0-120 0,0 0-166 0,0 0-110 15,0 0-52-15,-12 0-70 0,12 0-6 0,0 0-260 16,-14 0 30-16,9-15 221 0</inkml:trace>
  <inkml:trace contextRef="#ctx0" brushRef="#br0" timeOffset="26245.43">21433 6377 2475 0,'0'0'22'0,"-5"0"13"15,5 0 8-15,0 0 8 0,0 0-18 0,0 0-7 16,0 0-1-16,0 0-4 0,0 0 0 0,0 0-1 16,0 0-6-16,0 0 0 0,0 0-5 0,0 0-2 15,0 0 1-15,0 0-3 0,0 10 4 0,0-10 2 16,0 0 3-16,0 0 18 0,0 0 19 0,0 7 25 16,0-7 26-16,0 0 10 0,0 0-2 15,17 0-6-15,-17 3-15 0,22-2 2 0,-7-1 4 16,5 2 6-16,5-1 6 0,8 0-8 0,3 1-4 15,4-2-19-15,3 0-6 0,4 0-4 0,4 0-10 16,-1 0 4-16,4 0 8 0,-1 0 5 0,-2 0 14 16,3 0-4-16,-5 0-9 0,-6-12-21 0,-4 12-19 15,-5 0-10-15,-11 0-18 0,-1 0-2 0,-10 0-19 16,-1 0-63-16,-6-8-62 0,-2 8-90 0,-3 0-81 16,0 0-25-16,0 0-45 0,-25 0-39 0,8 27-104 15,-6-27-305-15,-4 28 110 0</inkml:trace>
  <inkml:trace contextRef="#ctx0" brushRef="#br0" timeOffset="26854.08">21481 7946 2691 0,'0'0'5'0,"0"0"6"15,0 0 4-15,0 0 9 0,0 0 2 0,0 0 5 16,0 0 8-16,0 0 7 0,0 0 6 0,0 0 3 16,0 0-8-16,0 0-11 0,0 0-12 0,0 0-11 15,0 0-7-15,0 0-1 0,0 0-1 0,0 0 10 16,0 0 25-16,0 0 2 0,0 0 10 0,18 0 4 16,-18 0-6-16,31 0 19 0,-12 0 14 0,12 14 17 15,8-14 6-15,0 0 0 0,6 12-6 16,6-12-12-16,5 8 0 0,1-8-9 0,-1 8 5 15,3-8 4-15,0 6 3 0,3-6 17 0,-6 5 0 16,-3-4-4-16,-5 1-17 0,-5-1-27 0,-4-1-20 16,-11 0-19-16,-3 0-8 0,-8 0-12 0,-8 0-16 15,-2 0-59-15,-4 0-69 0,-3 1-52 0,0 0-57 16,0 2-44-16,-27 1-57 0,9 4-98 0,-6 1-162 16,-8 2-260-16,-6 5 123 0</inkml:trace>
  <inkml:trace contextRef="#ctx0" brushRef="#br0" timeOffset="27462.07">21450 9725 1982 0,'0'3'-6'0,"0"0"9"0,0 1 9 0,0-2 22 15,0 0 31-15,0 1 25 0,0 0 19 0,0 1-4 16,-14 0 4-16,14 1-17 0,0-1-10 15,-13-3 3-15,13 3-11 0,-9-3-1 0,9 1-2 16,0-2-7-16,-5 2 5 0,5-2 12 0,0 1 20 16,0 0 31-16,0 0 27 0,0 0 2 0,0-1-7 15,0 2-26-15,19-1-31 0,-19 0-17 0,32 0-11 16,-5 0 4-16,2 1 0 0,7 0 8 0,8 0 4 16,1 0-2-16,1 0 4 0,5 0 7 0,1 0 27 15,-4 0-1-15,1 0-7 0,-2 1-23 0,-2-1-40 16,2 0-23-16,-4 1 0 0,-1-1 0 0,-3 2 4 15,-5-2-4-15,-5 0-8 0,-2 0-11 0,-10-2-19 16,-2 2 7-16,-7-1-50 0,-5-1-63 0,-3 0-56 16,0 0-79-16,0 0-33 0,0 0-12 15,0 0-57-15,-23 0-72 0,23 0-118 0,-30 0-304 16,16 0 6-16,-7 0 149 0</inkml:trace>
  <inkml:trace contextRef="#ctx0" brushRef="#br0" timeOffset="29289.93">22249 4910 4173 0,'9'-6'2'0,"2"1"2"0,-3 0 3 16,0-1 7-16,-8-1 5 0,6 3 4 0,-5 0-5 15,-1 3-10-15,0 0-9 0,0 1-5 0,0 0 1 16,0 0 1-16,0 16 0 0,-23-16 2 0,23 23-2 16,-25-8-1-16,25 4 8 0,-23 1-1 0,11 3 2 15,-2 1-1-15,3 2-4 0,2 2-36 0,-1-2-43 16,4 1-60-16,-3 0-77 0,7 0-50 15,-3 0-46-15,1-3-47 0,-1 1-72 0,5-3-177 16,-3-4-61-16,1-3 110 0</inkml:trace>
  <inkml:trace contextRef="#ctx0" brushRef="#br0" timeOffset="29665.06">22532 5048 3748 0,'26'-6'10'15,"-3"3"23"-15,2-1 32 0,-8-1 44 0,0-1 32 16,-6 0 13-16,-3 3-1 0,0-1-34 16,-5 4-41-16,-2-1-35 0,-1 0-29 0,0 1-12 15,0 0 2-15,0 0-1 0,0 0-2 0,-18 0-1 16,18 16 0-16,-21-16-7 0,21 16 2 0,-20-16 3 16,6 21-3-16,2-8 3 0,3 0 5 0,-5 1-4 15,4 1 3-15,-1 1 5 0,2-2-1 0,-3 1-7 16,5 1-41-16,-3-2-31 0,3 0-38 0,-2 0-29 15,-3-3 8-15,4-1-4 0,-3-1 12 0,-3-3 21 16,3-1 10-16,0-1 20 0,0-4 19 0,-3 0 20 16,4 0 17-16,0 0 15 0,-1-26 4 0,4 26 1 15,0-27 16-15,6 11 27 0,1-1 26 0,0 0 11 16,0 0-1-16,0 0-18 0,26 0-11 0,-26 2-8 16,28 0-13-16,-11 1-8 0,2 2-13 15,-2-1-9-15,0 3 0 0,-1 3-4 0,-2 0-22 16,0 0-43-16,-4 3-54 0,0 2-72 0,-3 1-70 15,-2 1-43-15,-2 0-50 0,-3 0-78 0,6 0-184 16,-6 0-29-16,0 15 106 0</inkml:trace>
  <inkml:trace contextRef="#ctx0" brushRef="#br0" timeOffset="30253.6">22753 5016 3456 0,'13'-11'0'0,"-4"6"-2"0,-3-1 2 16,-2 2 3-16,3-4-1 0,-4 4-1 0,-3 0-4 15,0 2-21-15,0 2-28 0,0 0-26 0,0 0-12 16,0 0 3-16,0 0 12 0,0 0 4 0,0 15 0 16,-24-15-12-16,24 15 3 0,-21-15 10 0,21 19 13 15,-28-19 23-15,18 19 15 0,-4-10 11 0,3 1 4 16,-2 0 2-16,-2 0 0 0,7 0 0 0,-3 0-4 15,-1-3 3-15,4 1-2 0,2-1-1 0,3 0 10 16,0-3 23-16,3-1 25 0,0-2 26 0,0 1 7 16,0-2-11-16,0 0-18 0,18 0-19 15,-18 0-7-15,17 0 2 0,-17 0 10 0,27-19 10 16,-12 19 12-16,1-15 5 0,-2 15 4 0,4-19 17 16,-4 9 3-16,-3 0 2 0,2-1 0 0,-3-1-2 15,0 2 5-15,-6 0 8 0,3 2 11 0,-3-1 8 16,1 3-2-16,-4-1-10 0,1 4-21 0,4 1-31 15,-6-1-33-15,2 1-19 0,-1 2-11 0,-1 0-5 16,0 0 4-16,0 0-3 0,0 0 6 0,0 0 35 16,0 0 15-16,0 20 13 0,0-20 9 0,0 19-14 15,0-8 1-15,-17 3 10 0,17 1 10 0,0 0 3 16,0 1 17-16,0 1 2 0,-11-1 9 16,11 1-13-16,0 0-2 0,-9 0-9 0,9-1-26 15,-6-1-4-15,1 1-30 0,-1-1-12 0,1-2 0 16,2 1-5-16,-5-1-3 0,5-1 5 0,-1 1-4 15,1-2-3-15,-4 0 4 0,4 2-1 0,-3 0-2 16,1 1-7-16,1 0 5 0,1 3-5 0,-5 0 5 16,3 3 6-16,-6-2-2 0,1 0-46 0,2 2-52 15,-6-3-61-15,1 0-47 0,-2-3-2 0,-1 0-4 16,2-1 14-16,-3-2-13 0,3-2-15 0,-1-1-9 16,2-3-34-16,-5-1-24 0,7 0-30 0,-3-3-45 15,3-1-54-15,-1 0-169 0,4 0-143 0,-1-20 105 16</inkml:trace>
  <inkml:trace contextRef="#ctx0" brushRef="#br0" timeOffset="30465.14">22930 5091 3862 0,'24'-1'1'0,"-4"0"11"15,-8 0 18-15,2 0 6 0,-3-4-4 0,-5 2-12 16,1 3-23-16,-6 0-6 0,-1 0 3 0,0 0 1 15,0 0 5-15,0 21 4 0,0-21-1 0,0 25 1 16,-23-7 5-16,23 3-8 0,-19 2-13 16,19 2-39-16,-20 1-42 0,20 1-46 0,-19 3-54 15,10 0-31-15,9 3-47 0,-14 0-56 0,14-1-113 16,-8 0-219-16,8-4 21 0,0-1 107 0</inkml:trace>
  <inkml:trace contextRef="#ctx0" brushRef="#br0" timeOffset="30621.93">23149 4992 3675 0,'11'-31'9'0,"-5"2"16"15,4 5 31-15,-4 2 2 0,-3-1-13 0,5 3-18 16,-7 2-66-16,-1 5-51 0,0 2-73 0,0 3-84 16,0 2-57-16,-20 4-50 0,20 2-110 15,-18 0-232-15,18 0 63 0,-11 21 100 0</inkml:trace>
  <inkml:trace contextRef="#ctx0" brushRef="#br0" timeOffset="31057.1">23269 4969 3865 0,'6'-16'30'0,"3"16"48"0,-2-17 77 16,-4 17 76-16,3-17 40 0,0 17 29 0,-4-15-22 15,-1 15-56-15,-1 0-80 0,0-10-75 0,0 10-75 16,0 0-28-16,0 0 4 0,0 0-4 15,0 0 19-15,-17 0 6 0,17 17 4 0,-15-17-4 16,15 23-3-16,-21-8-14 0,9 4-27 0,-4 0-4 16,4 4-21-16,-2 2-9 0,5 2-12 0,-4 0-14 15,-1 2-19-15,2 1-10 0,3 1-2 0,-5 2-27 16,3-4-24-16,-2 0-33 0,6-1-31 0,-4-2-11 16,1-2 7-16,3-4 20 0,-3-2 23 0,6-5 43 15,-1-1 48-15,-1-5 11 0,6-4-4 0,0-3-44 16,0 0-52-16,0-18 10 0,0 18 48 0,17-24 72 15,-17 24 90-15,19-28 66 0,-19 12 65 0,20 1 49 16,-20 3 28-16,18-1 25 0,-18 0-13 0,19-1-12 16,-10-1-16-16,-2 2-31 0,-7 1-17 15,13-2-30-15,-13 2-28 0,8 0-18 0,-5 0-10 16,-3 1 6-16,0 1 19 0,0 1-1 0,0 1-4 16,0 2-8-16,0 0-28 0,2 0-15 0,-2 4-16 15,0 0-21-15,5 1-1 0,1 0 0 0,-2-1-2 16,6 2 6-16,-2 0-2 0,4 0-2 0,0 0-15 15,2 0-23-15,-3 0-29 0,3 0-48 0,0 0-40 16,2 16-51-16,-2-16-71 0,0 0-123 0,-2 0-243 16,4 0-6-16,-1 0 101 0</inkml:trace>
  <inkml:trace contextRef="#ctx0" brushRef="#br0" timeOffset="31470.12">23665 5030 3722 0,'12'-4'24'0,"2"1"26"15,-3-2 53-15,-5 2 51 0,3-2 15 0,-2-1 4 16,-4 3-35-16,3 0-45 0,-6 3-43 0,0-1-33 16,0 1-17-16,0 0-9 0,0 0 3 0,0 0 2 15,-25 0 4-15,25 0 3 0,-28 14-1 0,11-14-2 16,-2 13-5-16,-4-13-19 0,-2 16-10 0,-3-7-8 15,5 3-12-15,-3 0 8 0,1 0 1 16,5 2 9-16,-2-1 8 0,2 0 6 0,4 1 4 16,2-1 6-16,7-2 9 0,-4 0 2 0,9 1 5 15,2-3 11-15,0 2 27 0,0-2 21 0,20 2 25 16,-20-2 11-16,34 2 2 0,-10 1 14 0,2-1 16 16,-1 0 14-16,3-1 8 0,1 1-3 0,-4-2-7 15,-3-2-6-15,-3-3-23 0,-1 3-23 0,-5-3-38 16,-2-2-28-16,-4-1-25 0,-2 0-12 0,-2-1 3 15,-3 2 0-15,0 2 5 0,0 2 10 0,0 1 1 16,0 2 4-16,-28 3 7 0,28 3-12 0,-29 1 3 16,7 2-41-16,0-1-99 0,-6 1-85 15,-3 2-107-15,-5 0-62 0,1 0-32 0,-4-1-70 16,-3-1-82-16,-1 0-178 0,-2-1-208 0,0-3 160 16</inkml:trace>
  <inkml:trace contextRef="#ctx0" brushRef="#br0" timeOffset="31958.85">23083 5506 3866 0,'20'-8'34'0,"-3"-1"44"0,-2 2 61 0,1-1 65 15,-4 0 43-15,-4 0 43 0,0 2 33 16,-5 2 11-16,0 2-26 0,-3 1-55 0,2 1-91 16,-2-3-73-16,0 3-53 0,0 0-28 0,0 0-8 15,0 0-7-15,-27 0 0 0,13 0-1 0,-8 17 9 16,2-17-1-16,-9 23 3 0,-2-6 4 0,-5 4-5 16,-3 2 5-16,0 3 3 0,-1 4-5 0,-6 2 3 15,-3 1-2-15,0 1-40 0,-6 1-102 0,4-1-112 16,3-2-91-16,-6-1-38 0,7 0 64 0,5-3 62 15,5-3 58-15,6-3 45 0,8-1 25 0,2-4 29 16,11-1 21-16,2-5 6 0,5-2-10 16,3-2-35-16,0-4-46 0,0-1-64 0,0-2-59 15,21 0-61-15,-21 0-83 0,0-17-174 0,22 17-66 16,-22-24 109-16</inkml:trace>
  <inkml:trace contextRef="#ctx0" brushRef="#br0" timeOffset="32305.85">22255 5743 3705 0,'0'-5'61'16,"0"-1"57"-16,22 1 80 0,-22 0 94 0,23-3 63 16,-23 0 90-16,22 0 51 0,-8 2-2 0,-3-1-45 15,0 2-86-15,-11 0-79 0,17 2-52 16,-17 2-64-16,8-2-56 0,-8 2-54 0,3 1-46 16,-3 0-20-16,0 0-12 0,0 0 1 0,0 0 6 15,0 0 5-15,0 0 8 0,-21 21 3 0,21-21-1 16,-21 24-11-16,4-8-22 0,-5 2-15 0,3 2-21 15,-2 0-20-15,-3 2-24 0,-2-1-29 0,3-1-21 16,-2 1-5-16,6-1 17 0,2-2 32 0,0-2 39 16,3 0 31-16,3-2 24 0,3-1 14 0,2-2 6 15,3-1 12-15,3-2 29 0,0-3 28 0,0-1 19 16,0 0 7-16,20 0-10 0,-20-2-19 0,36 3-18 16,-16-4-9-16,7 2-18 0,5 2-11 0,2-3-3 15,2 2-4-15,3-1 0 0,-4 1 0 0,4-1-1 16,-1 0-17-16,-7 0-68 0,0 0-75 15,-2 0-114-15,-6-2-131 0,-2 1-63 0,-7-1-51 16,-7-1-38-16,3 0-49 0,-7 0-96 0,-3 0-372 16,0 0 139-16,0 0 198 0</inkml:trace>
  <inkml:trace contextRef="#ctx0" brushRef="#br0" timeOffset="33394.15">21870 4748 2399 0,'-14'0'9'0,"11"0"-5"0,-5 0 0 16,5 0-6-16,2 0-3 0,1 0 12 16,0 0 14-16,0 0 19 0,0 0 17 0,0 0 11 15,0 0 13-15,0 0 12 0,0 0-5 0,0 0 7 16,0 0-6-16,0 0 2 0,0 0 7 0,0 0 0 15,0 0 6-15,0 0-8 0,14 8-11 0,-14-8-3 16,18 0-9-16,-2 5-6 0,7-5 8 0,7 4-3 16,4 0 0-16,9 0-1 0,9-1-18 0,6 1-21 15,12-2-16-15,13 3-14 0,11 2-10 0,7-2 3 16,11 3-3-16,7 1-2 0,9-1 8 0,2 1-4 16,10 1 3-16,-2-3 10 0,-5 0 6 0,-2-1 16 15,-2-2 16-15,-10-1 20 0,-4-2 25 0,-14-1 4 16,-9 0 23-16,-13 0 16 0,-6 0-5 15,-14-19 10-15,-10 19-3 0,-7-14-10 0,-11 14-8 16,-9-14-22-16,-6 14-43 0,-6 0-35 0,-5-11-28 16,-3 11-27-16,-2 0-4 0,0 0 4 0,0 0 4 15,-24 0 14-15,6 20 4 0,-4-20-20 0,-1 35-25 16,-7-9-18-16,-1 5-29 0,0 6-13 0,0 4-10 16,0 4-18-16,2 6-17 0,1-1-21 0,0 7-35 15,1 3-42-15,1 4-35 0,-2 2-44 0,-2 1-38 16,1 0-99-16,-2-1-216 0,0-2 27 0,0-5 112 15</inkml:trace>
  <inkml:trace contextRef="#ctx0" brushRef="#br0" timeOffset="34098.22">21920 4756 3578 0,'-9'-10'31'0,"9"10"0"15,0 0 1-15,0-4 0 0,0 4-30 0,0 0 2 16,0 0-3-16,0 0 1 0,0 0 8 0,0 0 40 16,0 0 32-16,0 17 16 0,0-17 3 0,0 25-29 15,0-7-15-15,-19 3-12 0,19 5-8 0,-20 1 0 16,20 1-5-16,-30 4 9 0,21 2 8 15,-6 0 0-15,-7 1 2 0,3 1-6 0,-1 0-15 0,-3 0-6 16,3 1-12-16,-8-1-2 0,1-2-4 16,2 2 0-16,-1-1-1 0,1 1-4 0,5-1 3 15,1-3-2-15,5-1-1 0,0 0 0 0,4-2 14 16,3-5 19-16,0 0 31 0,7-2 34 0,0-4 28 16,0-2 30-16,0-2 20 0,0-2 25 0,21-3 14 15,-21 1 5-15,17-3-4 0,-17-1-24 0,22-1-26 16,-11-1-40-16,6-2-26 0,2 0-27 0,2 0-14 15,3-2-10-15,4 0-19 0,3 0-9 0,3 0-14 16,8 0-6-16,6-21-1 0,6 21-3 0,7-17-3 16,7 17 0-16,5-21 2 0,9 8 0 15,10 0-7-15,9 1-1 0,9 3-1 0,3 1-1 16,10 1 13-16,4 7-6 0,8-8 4 0,5 8 4 16,-5 0 9-16,-2 0 25 0,-4 0 18 0,-5 0 26 15,-4 20 27-15,-10-20 18 0,-9 0 18 0,-11 13-4 16,-11-13-23-16,-9 0-16 0,-13 0-16 0,-11 0-9 15,-11 0-13-15,-8 0-20 0,-9 0-28 0,-8 0-21 16,-1 0-38-16,-8 0-44 0,-1 0-51 0,0 0-68 16,0 0-52-16,0 0-46 0,0 0-51 0,-18 0-83 15,18 0-68-15,-20 0-43 0,4 0-49 0,-3 0-35 16,-1 23-53-16,-1-23-259 0,-3 14 9 16,3-14 192-16</inkml:trace>
  <inkml:trace contextRef="#ctx0" brushRef="#br0" timeOffset="39324.41">7776 6879 2147 0,'-8'0'37'0,"4"0"24"0,1 0 19 16,-1 0 19-16,1 0-10 0,3 0 6 0,0 0 14 15,0 0 13-15,0 0 13 0,0 0 1 0,0 0-2 16,0 0-7-16,0 0-16 0,0 0-16 0,0 0-19 16,0 0-18-16,0 0-19 0,0 0-9 0,0 0-13 15,0 0-4-15,0 0 0 0,0 0 2 0,0 0 8 16,0 0 6-16,0 0 5 0,0 0-1 0,0 0 0 15,0 0-2-15,0 0 4 0,0 0 10 16,0 0 7-16,0 0 1 0,0 0 6 0,0 0 2 16,0 0 2-16,0 0 7 0,0 0-7 0,0 0-6 15,0 0-6-15,28 0-12 0,-28 0 1 0,33 0-1 16,-7 0 4-16,5 0 11 0,3 0 0 0,10 0 22 16,6 0 10-16,7 0 5 0,5 0 12 0,8 0-10 15,0 0-2-15,7 0 2 0,1 0-18 0,6 0-18 16,3 0-26-16,11 0-23 0,1 0-1 0,10 0 10 15,9 0 51-15,3 0 23 0,1 0 14 16,4 0 17-16,-8 0-21 0,1 0 11 0,-10 0-6 16,-3 0-13-16,-12 0-10 0,-2 0-13 0,-2 0 13 15,-9 0 15-15,-5 0 4 0,-5 0 0 0,-9 0-11 16,-7 0-7-16,-9-16-13 0,-6 16-10 0,-8 0-9 16,-11 0-18-16,-2-8-8 0,-7 8-11 0,-2 0-7 15,-7 0-5-15,0 0 0 0,-3 0-3 0,0-6 0 16,0 6-1-16,0 0-6 0,0 0-12 0,0 0-38 15,0 0-36-15,0 0-51 0,0 0-56 0,0 0-65 16,0 0-97-16,0 0-89 0,0 0-57 0,0 0-30 16,0 0 3-16,0 0-7 0,-22 0-43 0,22 0-183 15,-29 0-117-15,1 14 148 0</inkml:trace>
  <inkml:trace contextRef="#ctx0" brushRef="#br0" timeOffset="43474.53">3500 7655 2610 0,'0'0'17'0,"0"0"8"0,0 0 18 0,0 0 11 15,0 0-2-15,0 0 8 0,0 0 1 0,12 0 4 16,-12 0-2-16,0 0-3 0,0 0-2 0,0 0-3 16,0 0-2-16,0 0-3 0,0 0-7 15,0 0-3-15,0 0-1 0,0 0 5 0,0 0 6 0,0 0-5 16,0 0-9-16,0 0-17 0,0 0-10 15,28 0 4-15,-28 0 10 0,34 0 18 0,-6 0 17 0,3 0 18 16,5 0 10-16,6 0 11 0,3 0-17 16,3-12-25-16,9 12-20 0,9 0-28 0,6-10-5 15,8 10 11-15,7-6 16 0,6 6 20 0,0-5 16 16,5 5 5-16,-5-3-3 0,0 0-7 0,-5 2-8 16,-7-2-2-16,-3 2 1 0,-7-1 19 0,-4-1 25 15,-7 0 32-15,-5 2 25 0,-9-1 25 0,-7 1 2 16,-9 0-10-16,-9-2-31 0,-5 3-54 0,-5-2-35 15,-4 2-35-15,-5 0-11 0,1 0-5 0,-3 0-2 16,0 0-3-16,0 0 0 0,0 0-63 16,0-1-67-16,0 1-72 0,0-1-72 0,0 1-7 15,0 0-11-15,0-1-28 0,0 1-42 0,0 0-47 16,-15 0-55-16,15 0-82 0,0 0-191 0,0-1 27 16,0 0 129-16</inkml:trace>
  <inkml:trace contextRef="#ctx0" brushRef="#br0" timeOffset="44590.91">6433 7633 2598 0,'0'0'17'16,"0"0"11"-16,0 2 6 0,0 0 14 0,0-2-7 16,0 0 4-16,0 0 9 0,0 0 0 0,0 0 0 15,0 0-8-15,0 0-13 0,0 0-11 0,0 0-9 16,0 1-1-16,0-1 9 0,0 1 13 0,0 0 11 16,0-1 14-16,0 0 16 0,0 3 13 0,0-3 22 15,0 0 15-15,17 2 10 0,-17-1-2 0,0 1-16 16,24 0-10-16,-9 0-15 0,5 1-2 0,4-1-1 15,4 1-9-15,4-3-2 0,4 0-8 0,9 0-4 16,8 0 5-16,3 0 3 0,10 0 1 16,7 0 7-16,14-15 7 0,6 15 0 0,8 0-17 15,11-15-32-15,9 15-24 0,8 0-20 0,11-11 10 16,10 11 36-16,4 0 34 0,3-7 28 0,-1 7 30 16,1 0-5-16,0-3-23 0,-3 3-12 0,-7-3-25 15,-1 3-12-15,-11 0 1 0,0 0 8 0,-9 0-1 16,-5 0-11-16,-2 0-13 0,-7 0-28 0,-5 0-12 15,-10 0 68-15,-7 0 42 0,-11 14 18 0,-11-14-2 16,-15 0-72-16,-11 0-64 0,-16 0-112 0,-10 8-135 16,-12-8-143-16,-4 0-106 0,0 0 20 0,0 0 47 15,-31 0 25-15,5 0-25 0,-7 0-97 0,-12 0-216 16,-12 0-168-16,-8 0 149 0</inkml:trace>
  <inkml:trace contextRef="#ctx0" brushRef="#br0" timeOffset="46031.17">1336 8579 2194 0,'15'0'31'16,"-15"0"8"-16,16-8 9 0,-16 8 18 0,17 0-7 16,-17-5 17-16,12 5 17 0,-12-3 6 0,11 3 2 15,-11-2-4-15,6 2-9 0,-6 0-4 0,0 0-10 16,0 0-6-16,0 0-4 0,0 0-7 0,0 0-6 16,0 0 0-16,0 0 4 0,0 0 8 15,0 0 12-15,0 0 7 0,0 0 0 0,0 0-4 16,0 0-5-16,0 0-8 0,0 0-3 0,0 0 1 15,0 0 2-15,0 0 14 0,0 0 10 0,0 0-2 16,0 0-4-16,0 0-19 0,18 0-21 0,-18 0 2 16,26 0 1-16,-9 0 10 0,2 0 23 0,5 0 11 15,8-13 16-15,0 13 8 0,4 0-3 0,3-10-7 16,6 10-7-16,1 0 4 0,1-10 10 0,6 10-8 16,2-8 6-16,3 4-30 0,6-1-33 0,2 1-11 15,9 0-24-15,5 1-3 0,12 0 1 0,4 1-1 16,15-1 8-16,6 1 30 0,8-1 21 0,7 1 6 15,0 0-6-15,3-2-22 0,4 0-18 16,9-1-11-16,1 2-10 0,6 0-2 0,10-1-7 16,1 1 4-16,4 0 9 0,7-1-3 0,6 1 8 15,4 1 6-15,-1-1 2 0,3 0-3 0,-1 0 1 16,3 1-17-16,6 0-3 0,0 1 2 0,1 0-1 16,-1 1 4-16,9 0-2 0,-1 0-4 0,3 0 1 15,-2 0 0-15,-2 0-3 0,1 16 6 0,1-16-4 16,-4 0 3-16,-3 0 4 0,-5 14-1 0,1-14-1 15,1 0-6-15,-5 13 0 0,-7-13-3 0,-4 7 8 16,-3-7 7-16,-3 6-1 0,-8-6 0 0,-3 2-6 16,-9-2 1-16,-13 0 1 0,-3 0 5 15,-9 0 16-15,-8 0 7 0,-10 0-2 0,-7 0-4 16,-11 0-11-16,-13-14-9 0,-5 14 6 0,-11 0-1 16,-7-12 0-16,-12 12 0 0,-12 0-7 0,-5-11-11 15,-13 11-93-15,-3 0-143 0,-5 0-149 0,-7 0-120 16,0 0-20-16,0-6-1 0,-30 6-32 0,13 0-95 15,-6 0-360-15,-5 0 62 0,-6-5 184 0</inkml:trace>
  <inkml:trace contextRef="#ctx0" brushRef="#br0" timeOffset="55205.07">7192 9093 1190 0,'16'-3'45'0,"-16"0"20"0,17 1 36 16,-17-1 29-16,12 1-19 0,-12-1 5 0,5 2-9 15,-5 1-17-15,0-3-10 0,8 3-8 0,-8-1-6 16,0 1 2-16,0 0 2 0,0 0-10 0,0 0-7 16,0 0-4-16,0 0-7 0,0 0-5 0,0 0-1 15,0 0 2-15,0 0 3 0,0 0 9 0,0 0 8 16,0 13 2-16,0-13 3 0,0 0 7 15,0 0 9-15,0 0 11 0,0 0 15 0,0 0 7 0,0 0 4 16,0 0-2-16,0 0-4 0,14 0-12 0,-14 0-15 16,9 0-14-16,-9 0-4 0,23 0 0 15,-7 0-1-15,4 0 3 0,2 0-4 0,4 0-6 16,4 0-4-16,4 0-9 0,6 0-5 0,-1 0 6 16,3 0-4-16,0 0 4 0,3 0-6 0,0 0-10 15,1 0-4-15,1 0-10 0,1 0 1 0,3 12-3 16,7-12 4-16,1 0-4 0,3 0 0 0,6 0-7 15,7 0 0-15,1 0 2 0,3 0 12 0,-1 0 6 16,2 0 1-16,4 0 0 0,-3 0-15 16,-4 0 0-16,1 0-7 0,0 0 2 0,-2-12 2 15,3 12-8-15,-2 0 1 0,1-9-6 0,-2 9 3 16,-1-9 6-16,-6 9-1 0,-5-6 4 0,-6 6-3 16,-3-7-1-16,-3 5 3 0,-3-2 8 0,-5 1 8 15,-1 1 11-15,-1-2 3 0,-3 1-10 0,1 2-8 16,-1-2-9-16,-3 0-7 0,-2 1 4 0,-3 0-7 15,0 2 0-15,-1-2 4 0,-4 0 1 0,-3 1 1 16,1 0-6-16,-6 0-3 0,-1 1 2 0,2-2 1 16,-5 1 0-16,0 1 4 0,0 0-4 0,-2-2 3 15,1 2 0-15,-3-1-3 0,3-1 0 0,-1 2 1 16,-1 0-2-16,0 0 1 0,3-2-5 16,2 1-2-16,-1 1-4 0,5-1 7 0,0 0 0 0,1 1 3 15,5 0 7-15,-4 0-6 0,4 0 4 16,-3 0-11-16,-1 0 1 0,-3 0 6 0,-2 0 0 15,-2 0 5-15,-2 0-2 0,-2 14-2 0,-7-14-1 16,7 0 3-16,-6 0 1 0,-1 0 4 0,1 0 3 16,-3 0 26-16,-1 0 27 0,2 0 17 0,-1 0 18 15,-2 0-3-15,0 0-10 0,0 0-6 0,1 0-2 16,1 0-6-16,-2 0-8 0,0 0-10 0,0 0-7 16,0 0-17-16,0 0-4 0,0 0-10 0,0 0-8 15,0 0-2-15,0 0-6 0,0 0 0 0,0 0-1 16,0 0 5-16,0 0 7 0,0 0-7 15,0 0-8-15,0 0 4 0,0 0-8 0,0 0 3 16,0 0 1-16,0 0-4 0,0 0-4 0,0 0 12 16,0 0-9-16,0 0 9 0,20 0-4 0,-20 0-1 15,0 0 9-15,16 0-12 0,-16 0 3 0,7 0-7 16,-7 0 3-16,10 0 5 0,-10 0 8 0,4 0-4 16,-4 0 4-16,5 0 4 0,-5 0-4 0,3 0 5 15,0 0 3-15,-3 0-6 0,0 0 3 0,0 0-2 16,0 0-2-16,0 0 55 0,0 0 8 0,0 0 8 15,0 0 25-15,0 0-33 0,0 0 9 0,0 0 13 16,0 0-13-16,0 0 2 0,0 0-2 0,0 0-4 16,0 0-2-16,0 0-2 0,0 0-3 15,0 0-4-15,0 0-7 0,0 0-9 0,0 0-8 16,0 0-11-16,0 0-5 0,0 0-5 0,0 0-10 16,0 0-3-16,0 0-2 0,0 0-6 0,0 0-1 15,0 0-5-15,0 0-1 0,0 0-1 0,0 0-2 16,0 0 5-16,0 0 9 0,0 0 2 0,0 16 7 15,0-16-2-15,0 26-7 0,0-7 0 0,-18 1 1 16,18 6-1-16,-13 1 0 0,13 1 4 0,-12 2 0 16,2 2 4-16,6 1-2 0,-2 2 0 0,-4 0-4 15,4 1-1-15,-3 1 1 0,4-2-4 16,-3 0 0-16,4-1 5 0,-3-3 0 0,0 1-4 16,1-3 1-16,-4 0-7 0,4-2 2 0,-3-1 5 15,-2-2 0-15,3 0 3 0,-3-2-3 0,5-3-1 16,-3 0 3-16,4-3-5 0,-3-1 7 0,5-4-2 15,-2-1 1-15,2-3 2 0,-1-1-14 0,2-2-57 16,1-1-47-16,1-1-70 0,0-2-76 0,0 0-64 16,-2 0-89-16,2 0-53 0,-1 0-39 0,-1 0-18 15,0 0-99-15,-5 0-134 0,0 0-330 0,-3 0 142 16</inkml:trace>
  <inkml:trace contextRef="#ctx0" brushRef="#br0" timeOffset="56809.25">7272 9123 1904 0,'1'0'37'0,"2"-1"28"0,0-1 27 16,-1 2 25-16,-1 0-10 0,-1 0-5 0,2-1 1 16,-2 0 7-16,0 1 1 0,0 0 2 0,0 0-10 15,0 0-8-15,0 0-13 0,0 0-6 0,0 0 3 16,0 0-3-16,0 0-2 0,0 0 5 0,0 0-3 16,0 0-8-16,0 0-6 0,0 0-13 0,0 0-12 15,0 0 13-15,0 0 30 0,0 0 13 0,0 0 8 16,0 18-12-16,0-18-25 0,0 14-10 0,0-4 0 15,0 1-1-15,-14 1 2 0,14 2 9 0,-12 0-5 16,12 2-15-16,-14 1-2 0,14 0-19 0,-14 0-7 16,9 0 9-16,-3 1-2 0,0 1 1 15,2-2 0-15,-1 2 5 0,2-2 0 0,-3 0 7 16,3 1 10-16,1 0 4 0,1 0-5 0,-4-1-9 16,7 0-9-16,-3 0-10 0,0 3 15 0,-1-3 11 15,2 0 11-15,1 0 18 0,-1 0-8 0,0 0-9 16,2-2-12-16,-1 0-5 0,1-2 4 0,0 2 18 15,0-2 1-15,-2-1-3 0,2 1-11 0,0-2-13 16,0 1-4-16,0-2-4 0,0-1-9 0,0 0-8 16,0-1 0-16,0-2-9 0,0-1 4 0,0 0 0 15,0-2-4-15,0 0 0 0,0-1 5 0,0 0-5 16,0-1 4-16,0 0 0 0,0 0-4 16,0-1 0-16,0 0 0 0,0 0-3 0,0 0 7 0,0 0 4 15,0 0-8-15,0 0 7 0,0 0-6 16,0 0-5-16,0 0 4 0,0 0-3 0,0 0 6 15,0 0 14-15,0 0-8 0,0 0 3 0,0 0-7 16,0 0-4-16,0 0 7 0,0 12-8 0,0-12 0 16,-11 0 0-16,11 0-4 0,0 0 8 0,0 0 0 15,0 0-4-15,0 0 0 0,0 0 1 0,0 0-1 16,0 0 8-16,0 0 4 0,0 8 54 0,0-8 35 16,0 0 9-16,0 0 23 0,-4 0-29 0,4 0-18 15,0 0 5-15,0 0-9 0,0 0-12 0,0 0 0 16,0 0-7-16,0 0-11 0,0 0-8 15,0 0-13-15,0 0-7 0,0 0-5 0,0 0-1 16,0 0 0-16,0 0-1 0,0 0 6 0,0 0 3 16,0 0 5-16,0 0 6 0,0 0 10 0,0 0 3 15,0 0-1-15,12 0-16 0,-12 0-16 0,13 0-15 16,1 0-6-16,6 0 1 0,0 0 3 0,6 0-3 16,5-14 0-16,2 14 5 0,3 0-4 0,-1 0 6 15,4 0-3-15,-3 0-3 0,6 0 2 0,-5 0 2 16,2-9 1-16,0 9-2 0,-1-7 1 0,0 7-2 15,4-7-2-15,-7 3 1 0,4 0 2 0,-3 1-7 16,1-2 3-16,-1 1 1 0,-4 1-2 0,3 0 5 16,-3 0 0-16,4 2 1 0,0-2-1 15,-4 2 1-15,8 1-1 0,-4-2-2 0,6 2-1 16,2 0 0-16,4 0-2 0,1 0 5 0,4 0 4 16,3 0 0-16,-5 0 2 0,5 0-4 0,-6 0-6 15,3 0 1-15,-5 0-2 0,0 0 6 0,-2 0-2 16,4 0 4-16,-2 0 7 0,6 0 30 0,-2 0 9 15,2 0 2-15,0 0 1 0,2 0-34 0,-3 0-3 16,3 0-3-16,-3 0-5 0,3 0 3 0,-5 0 0 16,-2 0 0-16,3 0-2 0,-4 0-4 0,-2 0 1 15,1 0-3-15,-1 0-3 0,0 0 0 0,-3 0 0 16,4 0 0-16,-2 0 4 0,-2 0 0 16,2 0-4-16,0 0 1 0,-1 0-1 0,-1 0 9 15,-1 0 8-15,-2 16 11 0,1-16 1 0,-4 0-10 16,2 0-4-16,-5 0-15 0,-2 0 2 0,1 0 2 15,-4 0-2-15,1 0 2 0,-4 9-4 0,-4-9 2 16,-2 0 0-16,-3 0-2 0,-1 0 6 0,-7 0-2 16,4 0 0-16,-7 0 2 0,0 0-7 0,-3 0 1 15,-1 0 4-15,-2 0-4 0,0 0 2 0,0 0-2 16,1 0-3-16,-1 0 1 0,0 0 0 0,0 0 2 16,0 0-2-16,0 0 2 0,0 0 0 0,0 0 2 15,0 0 1-15,0 0-1 0,0 0-2 0,0 0-7 16,0 0-51-16,0 0-43 0,0 0-60 0,0 0-79 15,0 0-65-15,0 0-106 0,0 0-127 16,0 0-72-16,0 0-36 0,0 0-54 0,0 0-40 16,-17 0-173-16,17 0-97 0,-17 0 205 0</inkml:trace>
  <inkml:trace contextRef="#ctx0" brushRef="#br0" timeOffset="67464.47">2337 10570 2060 0,'0'0'26'0,"0"0"5"0,0 0 20 0,0 0 20 0,-12 0 2 16,12 0 16-16,0 0 5 0,0 0 3 15,0 0-7-15,0 0-4 0,-8 0-9 0,8 0-12 16,0 0-9-16,0 0-10 0,0 0-15 0,0 0-8 16,0 0-8-16,0 0 5 0,-5 0 22 0,5 0 16 15,0 0 7-15,-3 0-2 0,3 0-12 0,-1 0-8 16,-1 0 0-16,0 0 12 0,1 0 11 0,1 0 9 16,0 0 15-16,0 0-3 0,0 0-3 0,0 0 2 15,0 0-9-15,0 0 0 0,0 0-10 0,0 0-18 16,0 0-21-16,17 0-20 0,-17 0-11 0,19 0-3 15,-2 0 3-15,4 0 0 0,4-12 3 0,3 12-2 16,11 0-1-16,-3-10-3 0,-1 10 3 0,7 0 3 16,0 0-2-16,-3-6 3 0,8 6-5 15,-2 0-3-15,1 0 2 0,8 0 1 0,1 0 3 16,4 0-25-16,6 16 1 0,13-16-6 0,-1 0 2 16,13 13 30-16,2-13 0 0,6 0-1 0,6 11-1 15,4-11-6-15,6 7 3 0,7-7 4 0,4 5-3 16,7-5 4-16,8 4-5 0,9-2-2 0,5-2 3 15,4 0 0-15,7 0 0 0,-2 0 2 0,3 0 13 16,0 0 2-16,-5 0 9 0,4-16 10 0,-5 16-6 16,-2 0 4-16,-9-12 4 0,0 12-3 0,-8 0 2 15,-1-8-6-15,-7 8-2 0,-5 0-9 0,-6 0-8 16,-4 0 4-16,-4 0-2 0,-6 0 1 0,-1 0 0 16,-3 0-2-16,-7 0-6 0,-4 19 2 0,-6-19-6 15,-8 12 5-15,-6-12 6 0,-6 11-3 16,-10-11 3-16,-7 10-6 0,-12-10-3 0,-7 7 0 15,-4-7 4-15,-12 0-8 0,-2 4 5 0,-9-4-4 16,1 0-1-16,-5 0 8 0,0 0-11 0,0 0-21 16,0 0-25-16,0 0-30 0,0 0-49 0,0 0-53 15,-15 0-70-15,15 0-95 0,0 0-138 0,0-12-240 16,-14 12-111-16,14-15 125 0</inkml:trace>
  <inkml:trace contextRef="#ctx0" brushRef="#br0" timeOffset="209111.46">18460 6805 1941 0,'-11'0'28'0,"5"-10"24"0,-2 10 31 16,0 0 29-16,1 0 8 0,4 0 7 0,-8-6-5 15,6 6-2-15,0 0-10 0,-2-4-8 0,0 4-1 16,4 0-10-16,-1-1-12 0,1 0-11 0,1 0-18 16,2 0-16-16,-3 0-11 0,1 0-7 0,1 1-9 15,-2-1 2-15,1 0-4 0,1 1-3 16,1 0 8-16,0 0 3 0,0 0 8 0,0 0 6 15,0 0 5-15,0 0 4 0,0 0 4 0,0 0-2 16,0 0-14-16,0 0-12 0,21 0-16 0,-21 0-1 16,24 0-3-16,-4 0 8 0,6 0 18 0,5 0 13 15,5 0 23-15,7 0 14 0,5 0-2 0,2 0 5 16,3 13 0-16,0-13 2 0,4 0-1 0,2 0-1 16,-6 0-4-16,1 0-11 0,-1 0-8 0,0 0-13 15,-4 0-5-15,0 0-8 0,-6 0 3 0,1 0 0 16,-6 0 0-16,1-12 12 0,-8 12 0 15,0 0-1-15,-1 0-6 0,-10 0-9 0,-1 0-7 16,-2 0-7-16,-7 0-1 0,4 0-5 0,-7 0-3 16,0 0 1-16,-4 0-5 0,-1 0 2 0,1 0-4 15,-3 0-9-15,0 0-41 0,0 0-45 0,0 0-54 16,0 0-53-16,0 0-40 0,0 0-43 0,-17 0-48 16,17 0-68-16,-22 16-140 0,5-16-239 0,2 0 107 15</inkml:trace>
  <inkml:trace contextRef="#ctx0" brushRef="#br0" timeOffset="209848.61">18544 8247 1530 0,'-17'-2'40'0,"1"1"13"16,-1-1 38-16,-3 2 32 0,-2-2-7 0,5-1 24 16,-1 0-12-16,2 1-3 0,-3 2-13 0,4-1-11 15,1-1-4-15,3 2-8 0,0 0-3 0,3 0 2 16,4 0-6-16,-4 0-1 0,6 0-6 0,1 0-17 15,-1 0-7-15,2 0-12 0,0 0-3 0,0 0 6 16,0 0 18-16,0 0 23 0,0 0 18 0,0 15 4 16,25-15-13-16,-25 10-8 0,33-10-2 15,-10 14 16-15,7-7 11 0,5-1 6 0,9 1-4 16,4-7-9-16,6 4 0 0,-1-4 0 0,7 0 17 16,3 0 1-16,0 0 15 0,1 0-1 0,1-15-27 15,0 15-32-15,4 0-41 0,4-16-27 0,-2 16-7 16,0 0 56-16,4-9 43 0,-5 9 29 0,-7 0 16 15,-10 0-47-15,-8 0-33 0,-14 0-32 0,-8-7-16 16,-5 7-10-16,-12 0-29 0,-5-3-48 0,-1 3-59 16,0 0-53-16,0 0-30 0,0 0 2 0,-21 0-10 15,3 0-29-15,-6 0-65 0,-7 0-103 16,-4 19-96-16,-8-19-123 0,-2 20-306 0,-3-20 117 16,-5 25 166-16</inkml:trace>
  <inkml:trace contextRef="#ctx0" brushRef="#br0" timeOffset="210592.01">18399 10031 2103 0,'-20'0'38'0,"-1"0"19"15,2 0 25-15,-6 0 29 0,11 0 1 0,-3 0 19 16,6 0 9-16,-3 0 5 0,3 0-7 16,5 0 6-16,-3 14 5 0,6-14 13 0,-3 0 8 15,6 0-10-15,-4 0-11 0,4 0-23 0,0 0-16 16,0 0-13-16,0 0 0 0,0 0 12 0,0 0 16 15,0 0 20-15,0 0 34 0,0 0 27 0,0 0 21 16,0 0 46-16,0 0-7 0,0 0-47 0,22 0-48 16,-13 0-80-16,13 0-32 0,6 0 19 0,13 0 26 15,7 0 35-15,11 0 12 0,6 0-10 0,9 0-6 16,4 0-10-16,0 0-10 0,7 16-25 0,-1-16-37 16,9 0-32-16,6 15-22 0,10-15 34 0,0 19 43 15,1-10 27-15,-5 1 24 0,-2 1-25 0,-7-2-39 16,-12-2-28-16,-17-3-25 0,-13-4-10 15,-12 0 0-15,-14 0 0 0,-2 0 0 0,-9 0 0 16,-8 0 0-16,-4 0 0 0,-2 0 0 0,-3 0-10 16,0 0-100-16,0 0-119 0,0 0-159 0,0 0-182 15,-17 0-132-15,17 0-59 0,-25 0-75 0,7 0-89 16,-4 0-296-16,-6 0 163 0,-3 0 235 0</inkml:trace>
  <inkml:trace contextRef="#ctx0" brushRef="#br0" timeOffset="-124506.58">21484 6004 1890 0,'8'-14'21'0,"-2"14"37"0,-3-12 38 16,-2 12 27-16,-1-12 6 0,0 12-13 0,0-12-3 15,0 12 3-15,0-6 10 0,0 6 10 0,0-4-4 16,0 4-11-16,0 0-23 0,0-3-17 0,0 3-21 16,0-1-13-16,0 1-8 0,0 0-5 0,0 0 3 15,0 0-2-15,0 0-2 0,0 0-8 16,0 0-17-16,0 0-2 0,0 0-9 0,0 0-5 16,0 0-1-16,0 0-1 0,0 0 2 0,0 0 3 15,0 14 5-15,0-14-1 0,0 17-2 0,0-7 6 16,-15 4-4-16,15 3 4 0,-16 1 0 0,16 1-3 15,-14 2 1-15,14 2-1 0,-15 2 1 0,6 0 2 16,9-1 4-16,-11-1-2 0,3 2 0 0,5 1-5 16,1 0 3-16,2-1 1 0,0 0-49 0,0-2-32 15,0 1-47-15,0-3-43 0,0-2 1 0,0-1-21 16,16-4-23-16,-16-4-25 0,0-3-52 0,0-4-136 16,15-3-163-16,-15 0 69 0</inkml:trace>
  <inkml:trace contextRef="#ctx0" brushRef="#br0" timeOffset="-124050.71">21450 5945 2041 0,'17'-4'20'0,"-17"0"5"0,7 0 20 15,-7 2 30-15,10 0 1 0,-10-2 22 0,0 2-1 16,4 1-6-16,-4 0-1 0,0 0-12 0,0 1-3 15,0 0-18-15,0 0-14 0,0 0-16 0,0 0-14 16,0 0-7-16,0 0-6 0,0 0-3 0,0 0-1 16,0 0 1-16,0 0 5 0,0 0-1 15,0 0 2-15,0 0-3 0,0 0-3 0,0 0 2 16,0 0-4-16,0 0 0 0,28 0-1 0,-28 0 2 16,28-13 1-16,-9 13 0 0,1 0-1 0,5 0 1 15,3-12-1-15,4 12 4 0,-2 0-4 0,1 0 0 16,0-6 0-16,2 6 1 0,-2 0 3 0,0 0 4 15,-2 0 11-15,-1 0 5 0,-3 0 5 0,0 0 6 16,-3 0-3-16,-2 0-6 0,-9 0 2 0,3 12-12 16,-4-12-4-16,-5 0-6 0,1 0-8 0,-6 0 3 15,0 0 11-15,0 9 28 0,0-9 15 16,0 7 9-16,0 0-5 0,0 0-27 0,0 2-6 16,0 2-7-16,-17 1 1 0,17-1 3 0,0 3-8 15,-11-1-4-15,11 0 0 0,0 2-6 0,-12 0-1 16,12 1 1-16,-6 1-3 0,0-1 4 0,6 2-1 15,-7-1 2-15,4 4 1 0,-3-1-36 0,3-2-49 16,3 1-61-16,-3 2-73 0,-3 2-47 0,3 1-78 16,1 1-165-16,-1 0-139 0,3-1 82 0</inkml:trace>
  <inkml:trace contextRef="#ctx0" brushRef="#br0" timeOffset="-123378.78">21547 7432 2762 0,'5'0'9'0,"3"0"11"0,-5 0 7 0,0 0 10 16,2 0-3-16,-5-12-10 0,0 12 0 0,4 0-7 15,-4 0-3-15,0 0 0 0,0 0-3 16,0 0 3-16,0 0 7 0,0 0 4 0,0 15 0 15,0-15-2-15,0 22-10 0,-18-9-3 0,18 2-2 16,0 4-5-16,-14-1 2 0,14 1 0 0,0 2-3 16,-13 0 3-16,13-1-4 0,0 0 2 0,-3 2 0 15,3-1-40-15,0 0-31 0,0-1-49 0,0 0-52 16,0 0-13-16,0-2-31 0,0 0-34 0,0-1-56 16,0-3-89-16,0-1-114 0,0-2 78 0</inkml:trace>
  <inkml:trace contextRef="#ctx0" brushRef="#br0" timeOffset="-122942.59">21425 7388 2598 0,'18'-8'2'15,"-18"-2"1"-15,14 3 14 0,-14-1 17 0,13 0 14 16,-13 3 15-16,9 0 2 0,-9 2 1 0,5 0-3 15,-5 2 2-15,3-2-11 0,-3 2-17 0,1 0-13 16,3-1-18-16,-4 0-6 0,4 1-6 0,1 0-1 16,-4-2 2-16,10 0-4 0,-1 0 4 0,4-1 1 15,6 0 0-15,1-1 2 0,6 1-3 0,7-1 3 16,-1 0-2-16,-1 1 2 0,7 0 0 16,0 1-3-16,3-1 2 0,-2 2-2 0,2 2 1 15,0 0 3-15,1 0 13 0,-4 0 15 0,0 0 14 16,-6 0 15-16,-6 0 1 0,-3 14-2 0,-7-14-12 15,-3 0-13-15,-6 0-10 0,-2 0-4 0,-3 0-2 16,2 0-3-16,-4 0 1 0,-1 0-4 0,0 0-5 16,0 0 10-16,0 0-2 0,0 0 22 0,0 9 11 15,0-9 5-15,0 8 3 0,0 1-19 0,0 2-7 16,0 3-10-16,-19 3-9 0,19 3-3 0,0 3 1 16,-10 2-5-16,10 3 4 0,0 1 0 0,-13 3-7 15,13 2 5-15,-3 1-3 0,3 2 3 16,-3 1 0-16,-3 1 4 0,6 0-24 0,0 1-73 0,-3 1-73 15,1-1-85-15,2 2-83 0,-5-1-77 16,1 2-233-16,-1-2-59 0,0 0 107 0</inkml:trace>
  <inkml:trace contextRef="#ctx0" brushRef="#br0" timeOffset="-122301.11">21487 9161 2743 0,'15'0'35'16,"-15"0"24"-16,0 0 33 0,0 0 44 0,14 0 17 16,-14 0 21-16,0 0 10 0,7 0-22 0,-7 0-33 15,0 0-33-15,7-11-36 0,-7 11-24 0,0 0-21 16,0 0-17-16,0 0-11 0,0 0 0 0,0 0 4 16,0 15 4-16,0-15 9 0,0 26 0 0,0-7 0 15,0 2 3-15,0 5-3 0,0 4 2 0,0 2-3 16,0 0 0-16,-12 2 0 0,12 0 2 0,0 2-41 15,0-1-52-15,-16 0-64 0,16 0-78 0,0 0-45 16,-4-3-36-16,4-1-52 0,-6 0-110 16,6-2-190-16,-4-5 44 0,3-3 114 0</inkml:trace>
  <inkml:trace contextRef="#ctx0" brushRef="#br0" timeOffset="-121794.77">21459 9155 2792 0,'0'-4'12'0,"0"-1"1"0,0 3 0 0,0 1 0 16,0-2-6-16,0 3 5 0,0 0 14 0,0 0 7 15,0 0 0-15,0 0 4 0,0 0-3 16,0 0 6-16,0 0 8 0,0 0 8 0,0 0 3 15,0 0-12-15,20 0-17 0,-20 0-17 0,0 0-11 16,31 0 7-16,-18 0 13 0,11 0 1 0,0-17 15 16,7 17 2-16,-3 0 9 0,7-19 18 0,0 19 10 15,-1-12 18-15,4 12 9 0,-2-10 9 0,-2 10 2 16,0-7-7-16,2 7-5 0,-2-6-4 0,-1 6 0 16,-5-4 7-16,-2 1 8 0,-2 2 0 0,-6-1-11 15,-1 0-8-15,-3-1-26 0,-3 2-15 0,-5 0-11 16,0 1-24-16,-4-1-7 0,1 0-11 15,-3 1-5-15,0 0-3 0,0 0-2 0,0 0 1 16,0 0 5-16,0 0 5 0,0 0 5 0,0 26 15 16,0-12 8-16,0 4 10 0,0 3-8 0,0 4-2 15,0 4 2-15,0 1 3 0,0 2 9 0,0 1 3 16,0 4 3-16,0 2 0 0,0 2 8 0,0-1-15 16,0 5-13-16,0-1-3 0,0 2 2 0,0-1 1 15,0 2-3-15,-17 0 1 0,17-2-9 0,-29 1 3 16,13 0-3-16,-3-1 2 0,2-1-8 0,-4-4 0 15,0-1-3-15,6-4-27 0,-5-3-74 0,3-5-104 16,3-5-91-16,1-6-80 0,-1-3-43 16,5-5-70-16,4-2-98 0,-1-3-268 0,6-3-148 15,0 0 165-15</inkml:trace>
  <inkml:trace contextRef="#ctx0" brushRef="#br0" timeOffset="-71494.51">21433 6466 1521 0,'0'0'14'0,"0"0"-3"0,0 0 7 0,-14 0 0 16,14-10-7-16,0 10 14 0,0 0 4 0,-13 0 6 15,13-7-7-15,-9 7-8 0,9 0-13 0,0 0 2 16,-5 0-2-16,5 0-8 0,0 0 10 0,0 0 4 15,0 0 13-15,0 0 13 0,0 0-3 0,0 0-7 16,0 16 9-16,0-16 0 0,0 0 5 16,0 12-4-16,0-12-12 0,0 0-11 0,17 11-11 15,-17-11 1-15,0 7-4 0,14-7-5 0,-14 6 10 16,10-6-4-16,-10 4-2 0,10-4 2 0,-3 3-4 16,-1-1 1-16,2-1-3 0,-2 0 6 0,5-1-3 15,-4 1 0-15,7 1 1 0,0-2-4 0,0 2 2 16,3-1-3-16,2 0 1 0,-2 2 0 0,5-2-3 15,-2 3-1-15,-1-2 5 0,2 1-3 0,0 0 0 16,-4 1 4-16,-2-1-8 0,1 1 5 0,-4-1-6 16,-4 0-2-16,-2-2 3 0,-3 2 5 0,-3 0 4 15,0 0 3-15,-20-2 2 0,20 2-1 16,-29-2 3-16,5 0 2 0,-1-1-5 0,-4 0 0 16,-2 0-3-16,1 0-2 0,-2 0 0 0,-1-18-3 15,5 18 4-15,2 0 0 0,-2-15 4 0,9 15-4 16,4 0 5-16,2 0 17 0,4-12 21 0,4 12 28 15,1 0 23-15,4 0 12 0,0 0 13 0,0 0-14 16,0 0-22-16,0 0-24 0,0 0-27 0,25 0-1 16,-25 0 6-16,26 0 14 0,-7 0 3 0,4 0 5 15,0 0-2-15,0 0-13 0,5 13-6 0,2-13-15 16,-2 0-9-16,4 9-2 0,-4-9-6 0,3 0-2 16,-3 7-2-16,-1-7-6 0,-1 7 2 0,-4-4-1 15,0 1-1-15,-8-2-2 0,-2 0-5 16,-4 3 2-16,-4-2 1 0,3 1 5 0,-7 0 4 15,0 0 1-15,-25 2 0 0,25-2-2 0,-42 0-2 16,19-1-8-16,-10-1-11 0,-1-2-7 0,-2 0-5 16,0 0 0-16,-1 0 8 0,3 0 9 0,3 0 9 15,5-17 6-15,4 17 2 0,8 0 8 0,1 0 20 16,6 0 25-16,4 0 30 0,-2-10 27 0,5 10 13 16,0 0-22-16,0 0-25 0,0 0-32 0,0 0-26 15,29-6 15-15,-29 6 2 0,30-6 10 0,-15 3-4 16,10 1-14-16,-3 0-7 0,4 1-8 0,1 1-7 15,1 0 2-15,3 0 0 0,-2 0-8 0,-1 0 3 16,0 0-1-16,0 0-4 0,-6 15 2 16,0-15-1-16,-4 0-6 0,-5 0 0 0,-6 0-4 15,-4 12 3-15,-3-12 0 0,0 0 8 0,0 0 0 16,-26 7-6-16,6-7-12 0,-7 0-16 0,-2 0-11 16,-10 0-9-16,3 0 6 0,-2 0 2 0,2 0 10 15,-1-17 12-15,3 17 9 0,10 0 8 0,3-12 10 16,3 12 3-16,11 0 8 0,-1 0 25 0,8 0 28 15,-3 0 12-15,3-7-11 0,0 7-19 0,0 0-30 16,18-4-4-16,-18 4 8 0,28-5 8 0,-9 3 0 16,4-1-2-16,4 1-12 0,1 0-3 0,3 2-6 15,4 0-2-15,-4 0 0 0,-1 0-7 16,1 0 0-16,-6 0 0 0,1 0 2 0,-9 0-2 16,-1 0-2-16,-5 0-3 0,-4 0-4 0,-2 13 2 15,-5-13 2-15,0 0-4 0,0 0-3 0,-31 0-13 16,9 0-14-16,-3 0-20 0,-2 0-3 0,-11 0-11 15,4 0 3-15,2 0 17 0,-3 0 8 0,3-16 24 16,7 16 13-16,5 0 7 0,4 0 12 0,7-10 30 16,4 10 23-16,5 0-1 0,0 0-16 0,0 0-28 15,0-6-25-15,24 6 0 0,-24-5 4 0,34 5-26 16,-9-3-28-16,4 1-49 0,1 1-61 0,-3 1-80 16,-2 0-85-16,2 0-149 0,-9 0-257 0,2 0 67 15,-10 0 118-15</inkml:trace>
  <inkml:trace contextRef="#ctx0" brushRef="#br0" timeOffset="-58875.15">21672 6244 1978 0,'0'0'-7'0,"0"0"-40"16,0 0-45-16,0 0-56 0,0 0-39 0,0 0-20 16,0 0-35-16,0 0-100 0,0 0 41 0,0 0 61 15</inkml:trace>
  <inkml:trace contextRef="#ctx0" brushRef="#br0" timeOffset="-58286.24">21786 7744 3561 0,'0'4'19'16,"0"0"6"-16,0-2 17 0,0-2 16 0,0 0 3 15,0 0 18-15,0 0 4 0,13 0 5 0,-13 0 0 16,0 0-8-16,0 0-12 0,0 0-19 0,0 0-22 15,0 0-16-15,0 0-8 0,0 0-18 0,0 0-25 16,0 0-39-16,0 0-51 0,0 0-49 16,0-13-52-16,0 13-50 0,0 0-53 0,0 0-71 15,0 0-166-15,0 0-152 0,-13 0 99 0</inkml:trace>
  <inkml:trace contextRef="#ctx0" brushRef="#br0" timeOffset="-57817.5">21732 9587 4236 0,'0'0'33'0,"0"0"4"0,0 0 5 0,0 0 12 16,0-17-14-16,22 17 18 0,-22-13 9 0,0 13-15 15,18 0-13-15,-18 0-23 0,0-13-16 0,0 13 4 16,0 0-14-16,0 0-42 0,5-7-64 0,-5 7-99 15,0 0-136-15,0-4-112 0,0 4-141 16,0 0-311-16,0-4 104 0,0 2 156 0</inkml:trace>
  <inkml:trace contextRef="#ctx0" brushRef="#br0" timeOffset="-26982.7">21516 9093 1258 0,'0'0'27'0,"0"0"17"16,0 0 21-16,14 0 19 0,-14 0 3 0,0 0 9 15,0 0 0-15,11 0 15 0,-11 0-2 0,0 0 9 16,0 0 0-16,0 0-5 0,0 0-8 0,3 0-15 15,-3 0-5-15,0 0-11 0,0 0-7 0,0 0-2 16,0 0-4-16,0 0-6 0,0 0 0 0,0 0 0 16,0 0-4-16,0 0 2 0,0 0-4 0,0 0-2 15,0 0-2-15,0 0 2 0,0 0 3 0,0 0-1 16,0 0-1-16,0 0-2 0,0 0-5 0,0 0-1 16,0 0 2-16,0 0-5 0,0 0-2 0,0 0-2 15,0 0-6-15,0 0-1 0,0 0 0 16,0 0-8-16,0 0 1 0,0 0 5 0,0 0-1 15,0 0 9-15,0 0 2 0,0 0 2 0,0 0 1 16,0 0-1-16,0 0 0 0,0 0-8 0,0 0 8 16,0 0-3-16,0 0-3 0,0 0 11 0,0 0-11 15,0 0 5-15,0 0-9 0,8 0-12 0,-8 0-3 16,14 0-10-16,-3 0-2 0,0 0 0 0,6 0 2 16,3 0-4-16,6-8 3 0,2 8-10 0,-3 0 2 15,6 0-3-15,2-7 4 0,7 7 5 0,-6-2-1 16,8-1 3-16,0 2-3 0,-1-1 6 0,7 1-2 15,-3-2 2-15,1 0 2 0,-2 1 3 16,1-2 13-16,-2 0 19 0,-4 0 14 0,-3-1 8 16,-5 1 3-16,-2-1-5 0,-6 0 2 0,-4 1-1 15,-3 0-1-15,-4 0-2 0,-1 1 0 0,-6 0 5 16,1-1-1-16,0 2 11 0,-4 1 1 0,-1-1 1 16,1 2 3-16,-1 0 7 0,2-1 0 0,-3 0 21 15,0 1 0-15,0 0-2 0,0 0-5 0,0 0-16 16,0 0-7-16,0 0-8 0,0 0 1 0,0 0-15 15,0 0 2-15,0 0-4 0,0 0-8 0,0 0-6 16,0-12-9-16,0 12-5 0,0 0-7 0,0 0 4 16,0 0-3-16,0 0-11 0,0 0-4 0,0 0-8 15,0 0-5-15,0 0 3 0,0 0-3 0,0 0-16 16,0 0-23-16,0 0 7 0,0 0 7 16,0 20 18-16,-12-6 35 0,12 6-6 0,0 4-1 15,0 5 1-15,-9 5-6 0,9 2-4 0,-8 4 2 16,-2 0-1-16,4 1-1 0,-1-1-5 0,-1 0 4 15,-5 0-1-15,4-2 0 0,1-1 8 0,-1-2-6 16,3 1 2-16,-5-5-1 0,5 0-3 0,-2 0-4 16,-3-4 6-16,2 1-8 0,1-4 4 0,3 0-33 15,-4-1-86-15,4-3-73 0,2 0-77 0,-1-3-38 16,-1-3 13-16,2-3 14 0,3-1 1 0,0 0-5 16,0-4-32-16,0 1-45 0,0-3-36 0,0-2-47 15,0 1-95-15,0-2-220 0,0-1 82 0,0 0 125 16</inkml:trace>
  <inkml:trace contextRef="#ctx0" brushRef="#br0" timeOffset="-26263.7">21363 9070 3155 0,'20'-5'12'0,"-20"-1"18"0,22-1 26 0,-22 2 30 15,18-2 13-15,-18 2 0 0,13 2-15 16,-13 0-23-16,7 2-27 0,-7 1-22 0,0 0-14 16,0 0 2-16,0 0 7 0,0 0 27 0,0 20 29 15,0-5 10-15,0 4 9 0,0 5-15 0,0 6-3 16,0 3 1-16,-20 2-1 0,20 2-3 0,-14 2-15 15,14-2 0-15,-20 1-4 0,20 0 1 0,-22 0-7 16,16-2-13-16,-5-1-7 0,4 0-2 0,-4 1 2 16,-2-5-3-16,5 2-1 0,-2-3 0 0,3 0-4 15,-2-3 0-15,0-1-3 0,3 0-2 0,-5-3 1 16,6-2-1-16,0-2 4 0,-1-2-3 0,0 0 3 16,3-3-3-16,-2-2 8 0,2-2 12 0,2-2 3 15,-1-1 10-15,2-1 5 0,0-3 5 0,0-1 10 16,0-1 10-16,0 0 6 0,0-1 4 15,0 0-1-15,0 0-7 0,0 0-7 0,0 0-15 16,0 0-15-16,0 0-12 0,20 0-20 0,-20 0 0 16,30 0-3-16,-5 0 3 0,6 0 4 0,6 0 8 15,8 0 7-15,9 0 5 0,4-13 12 0,10 13 9 16,0 0 26-16,7-11 44 0,4 11 41 0,0 0 34 16,2-9 18-16,-5 9-2 0,-8-7-19 0,-4 7-27 15,-7-6-21-15,-9 6-27 0,-7-5-17 0,-9 2-14 16,-8 0-12-16,-6 3-10 0,-4-1-11 0,-1 1-11 15,-9 0-15-15,2 0-12 0,-4 0-12 0,-2 0-4 16,0 0 0-16,0 0-19 0,0 0-14 16,0 0-31-16,0 0-53 0,0 0-59 0,0 0-91 15,0 0-148-15,0 0-112 0,-16 0-61 0,16 0-51 16,0 0-7-16,0 0-38 0,-12 0-235 0,12 0-1 16,-12 0 186-16</inkml:trace>
  <inkml:trace contextRef="#ctx0" brushRef="#br0" timeOffset="8845.32">18382 6799 2552 0,'0'0'2'0,"0"0"0"0,0 0 2 16,0 0-1-16,0 0 5 0,0 0 17 15,0 0 11-15,0 0 17 0,0-14 12 0,0 14-5 16,0 0-4-16,0 0-13 0,0 0-17 0,0 0-12 16,0 0-10-16,0 0-3 0,0 0 0 0,0 0 13 15,0 0 15-15,0 0 16 0,0 0 19 0,0 0 7 16,0 0 7-16,0 0-2 0,0 0-8 0,0 0-13 16,0 0-14-16,0 0-4 0,17 0 2 0,-17 0 10 15,19 0 6-15,-2 0 2 0,0 0-2 0,5 10 3 16,0-10 4-16,9 0-2 0,1 7 5 0,7-7-8 15,-2 5-6-15,13-3 1 0,3 0 1 0,7 1 1 16,4-1 13-16,1 0 12 0,5 0 17 16,-2-1 22-16,5 2 3 0,-6-1 6 0,-3 0 2 15,-4-1-3-15,-7 1 6 0,-3-2-2 0,-11 2-2 16,-4 0 5-16,-8-2-16 0,-3 0-22 0,-6 1-26 16,-6-1-32-16,-6 1-15 0,2-1-8 0,-5 1-11 15,-3-1-6-15,2 0-8 0,-2 0 4 0,0 0 4 16,0 0 3-16,0 0 0 0,0 0 0 0,0 0-7 15,0 0 3-15,0 0 4 0,0 0-11 0,0 0-46 16,0 0-53-16,0 0-41 0,0 0-53 0,0 0-19 16,0 0-34-16,-16 0-54 0,16 0-75 0,-14 14-108 15,14-14-123-15,-23 0-310 0,10 13 22 16,-4-13 181-16</inkml:trace>
  <inkml:trace contextRef="#ctx0" brushRef="#br0" timeOffset="9659">18328 8320 2885 0,'-1'0'14'0,"1"0"12"0,0 0 19 0,0 0 24 16,0 0 13-16,0 0 12 0,0 0 10 0,-2 0-1 15,2 0 1-15,-2 0-8 0,1 0-14 0,1 0-13 16,0 0-24-16,0 0-9 0,-3 0-22 0,3 0-10 16,0 0 1-16,0 0 5 0,0 0 18 0,0 0 22 15,0 0 17-15,0 0 6 0,0 0-2 0,0 0-9 16,25 0-7-16,-10 0 1 0,8 0 18 0,8 0 18 16,4 0 20-16,8 0 11 0,8 0 4 0,2 0 3 15,3 0 11-15,4 0 20 0,3 9 0 0,8-9-37 16,3 0-39-16,7 7-50 0,1-4 34 15,13 2 51-15,5-1 48 0,-3 0 37 0,0 0-29 16,-6 2-8-16,-4-2-29 0,-11-1-5 0,-9-2-11 16,-8-1-9-16,-13 0 6 0,-13 0-9 0,-2 0-13 15,-9 0-24-15,-7 0-29 0,-5 0-26 0,-7 0-15 16,1 0-8-16,-4 0-6 0,0 0-8 0,0 0-14 16,0 0-30-16,-24 0-45 0,24 0-84 0,-32 0-130 15,11 0-162-15,-3 19-124 0,-7-19-53 0,3 18-54 16,-6-18-39-16,3 23-262 0,-6-12-16 0,-2 2 198 15</inkml:trace>
  <inkml:trace contextRef="#ctx0" brushRef="#br0" timeOffset="10465.15">18237 10132 3304 0,'-4'0'20'0,"3"0"15"16,1 6 18-16,0-6 34 0,0 0 15 16,0 0 19-16,0 0 1 0,0 0-6 0,0 0-8 15,0 0-15-15,0 0-4 0,0 0-14 0,0 0-18 16,0 0-6-16,0 0-9 0,0 0-3 0,0 0-3 16,0 0-10-16,0 0-2 0,0 0-9 0,22 0 10 15,-22 0 12-15,29 0 10 0,-7 0 19 0,1 0 6 16,8 0 10-16,6 0 23 0,1 0 11 0,7 17 21 15,6-17 21-15,0 0 6 0,3 0 7 0,7 0 11 16,1 0 9-16,0 0 1 0,2 0 15 0,-1 0-11 16,4 0-38-16,0 0-50 0,7 0-55 15,4 0-41-15,1 0 11 0,8 0 44 0,-6 18 30 16,-2-18 23-16,-1 0-6 0,-7 16-24 0,-9-16-21 16,-15 0-20-16,-9 14-17 0,-6-14-14 0,-8 0-8 15,-7 0-2-15,-4 0-5 0,-7 0-3 0,2 0-2 16,-5 0-3-16,-3 0-1 0,0 0-3 0,0 0 1 15,0 0-28-15,0 0-4 0,0 0-20 0,-17 0-39 16,17 0-35-16,-16 0-81 0,16 0-105 0,-17 0-141 16,6 13-95-16,-3-13-61 0,4 0-60 0,0 0-59 15,-2 0-217-15,-1 0-118 0,6 0 191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07T03:17:06.5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3233 3909 1199 0,'-11'0'24'0,"11"0"18"0,-6 0 10 15,6 0 31-15,-5 0-5 0,5 0 17 0,0 0 19 16,0 0-9-16,0 0 7 0,0 0-13 0,0 0-4 15,0 0-4-15,0 0-12 0,-2 0-8 0,2 0-14 16,-3 0-4-16,3 0-1 0,0 0 3 0,0 0-1 16,0 0-3-16,0 0-5 0,0 0 0 0,0 0 0 15,0 0 2-15,0 0 2 0,0 0-2 16,-1 0 2-16,1 0 3 0,0 0 3 0,0 0 4 0,0 0 5 16,0 0 10-16,0 0 6 0,0 0 3 15,0 0 9-15,0 0 0 0,0 0 2 0,0 0-9 16,15 0-19-16,-15 0-13 0,14 0-16 0,0 0-3 15,0 0-1-15,3 0 6 0,2 0 7 0,7 0-1 16,1 0 3-16,2 0-1 0,1 13-2 0,4-13 3 16,0 0 2-16,-1 0 3 0,-1 0 0 0,7 0-2 15,-3 0-1-15,2 9-9 0,1-9-2 0,6 0-2 16,-1 0-9-16,5 4-5 0,6-4-4 0,-1 2 4 16,5-1 8-16,3 0 1 0,2-1 11 0,1 1 0 15,3-1-1-15,-3 1 7 0,2-1-9 16,-2 0-1-16,1 0-1 0,-3 0-5 0,1 1-4 15,-2-1 0-15,0 2-3 0,0-2 7 0,-1 0 3 16,1 1 1-16,0 0 1 0,-2 0-14 0,-1 0-4 16,-1 0-11-16,-4 1-3 0,2-1 7 0,-2 1-6 15,1 0 6-15,-4 1 4 0,-5-1 4 0,1 0 11 16,0 1 9-16,-1 0 11 0,-1-1-2 0,2 0-1 16,-4 0-4-16,1-1-13 0,-4 1 1 0,2-2-6 15,0 0 6-15,-6 1-6 0,-2-1 5 0,1 0-5 16,-4 0-7-16,-1 0 6 0,-5 0 10 0,3 0 0 15,-7 0 4-15,3 0 9 0,-6 0-17 0,-2 0-1 16,-1 0-6-16,1 0-17 0,-2 0 3 0,-2 0-2 16,1 0-4-16,-4 0-5 0,2 0-2 15,-2 0-2-15,-1 0 0 0,0 0 2 0,-2 0-2 16,-3 0 0-16,0 0-3 0,3 0 2 0,-4 0 3 16,1 0-5-16,-3 0 2 0,0 0-5 0,0 0-46 15,0 0-85-15,0 0-101 0,0 0-109 0,0 0-57 16,0 0 1-16,0 0 12 0,0 0-8 0,0 0-41 15,-20 0-91-15,20 0-232 0,-19 0-86 0,5 13 144 16</inkml:trace>
  <inkml:trace contextRef="#ctx0" brushRef="#br0" timeOffset="1561.25">7208 3865 1230 0,'0'17'15'0,"-16"-17"16"16,16 0 30-16,-10 0 32 0,10 12 13 0,0-12 10 15,-5 0-5-15,5 0 1 0,0 0-4 0,0 8 1 16,0-8 5-16,0 0-8 0,0 0-3 0,0 0-9 16,0 0-6-16,0 0-6 0,0 0 0 0,0 0 2 15,0 0 1-15,0 0 1 0,0 0 9 0,0 0 4 16,0 0-4-16,0 0 3 0,0 0 1 0,0 0 2 16,0 0 4-16,0 0 4 0,0 0-6 0,0 0-5 15,0 0-8-15,15 0-7 0,-15 0-4 0,17 0-2 16,-3 0 4-16,2 0-5 0,3 0 0 15,4 0-5-15,2 0-11 0,3 0-1 0,3 0-12 16,1 0 0-16,6 0-2 0,-1 0 4 0,3 0 10 16,1 0 14-16,2 0 7 0,2 0 4 0,2 0 8 15,2 0 3-15,4 0 10 0,0 0 7 0,6 0-1 16,0 0 12-16,0 0-16 0,3 0-24 0,1 0-25 16,4 0-43-16,6 0-5 0,2 0-2 0,-4 0 13 15,4 0 21-15,4 0 4 0,0 0 8 0,2 0 8 16,-4 0-13-16,1 0-7 0,-2 0-3 0,3 0-18 15,2 0 2-15,0 0-3 0,1 0 0 0,0 0 11 16,-4 0 1-16,-2 0 12 0,0 0 6 16,-2 0 7-16,-5 0 8 0,0 0 13 0,-5-10 1 15,-3 10 2-15,-4 0-3 0,0 0-13 0,-8 0-7 16,-4-4-5-16,-5 4-2 0,-6 0-3 0,-4-4-1 16,-7 4-5-16,0-2-2 0,-9 2-3 0,0-2-7 15,-8 0-8-15,2 2-12 0,-3 0-7 0,-4 0-1 16,-1 0-2-16,2-1-2 0,-2 1-1 0,0 0-4 15,0 0-2-15,0-1 3 0,0 1 0 0,0 0-2 16,0 0-30-16,0 0-46 0,0 0-55 0,0 0-75 16,0 0-87-16,0 0-111 0,0 0-104 0,0 0-51 15,0 0 5-15,-14 0 12 0,14 0-4 16,-13 0-83-16,6 16-304 0,-4-16 67 0,-5 0 166 16</inkml:trace>
  <inkml:trace contextRef="#ctx0" brushRef="#br0" timeOffset="2714.63">13142 3899 2014 0,'-9'0'38'0,"3"0"26"0,-2 0 25 16,3 0 27-16,5 0-16 0,0 0-7 16,-1 0-11-16,1 0-2 0,0 0-1 0,0 0-6 15,0 0-6-15,0 0-11 0,-2 0-16 0,2 0-8 16,0 0-5-16,0 0-9 0,0 0 0 0,0 0 1 15,0 0 6-15,0 0 10 0,0 0 12 0,0 0 19 16,0 0 18-16,0 0 14 0,0 0 12 0,0 0 3 16,0 10 3-16,0-10 3 0,14 0-1 0,-14 0-1 15,0 0-2-15,17 0-6 0,-6 0-6 0,0 6-7 16,6-6-5-16,6 5 5 0,0-5 12 0,7 2 15 16,3 0 4-16,4 0 4 0,2-1 5 0,7-1-12 15,9 0 7-15,-1 0-21 0,11 0-41 0,8 0 30 16,11 0 15-16,12 0 37 0,11 0 32 15,11 0-34-15,9 0-27 0,4 0-28 0,12 0-20 16,3 0-2-16,7 0-1 0,2 0-10 0,10 0 9 16,-7 0 0-16,-1 0 4 0,9 0 9 0,0 0-4 15,0 0-1-15,-3 11-7 0,-6-11-16 0,-6 0-10 16,-1 0-4-16,-7 0-1 0,0 0 14 0,-8 0 3 16,-8 0 7-16,-7 0 5 0,-10 0 3 0,-5 0-5 15,-13 0-18-15,-10 0-18 0,-12 0-21 0,-12 0-10 16,-12 0 0-16,-12 0 0 0,-7 0 0 0,-7 0 0 15,-9 0 0-15,-5 0 0 0,-1 0 0 0,-4 0 0 16,-1 0 0-16,0 0 0 0,0 0 0 16,0 0 0-16,0 0 0 0,0 0 0 0,0 0 0 15,0 0-21-15,0 0-50 0,0 0-60 0,-12 0-74 16,12 0-71-16,0 0-66 0,0 0-105 0,-11 0-125 16,11 0-65-16,-14 0-50 0,3 0-42 0,2 13-35 15,-11-13-299-15,-1 0 116 0,-2 11 206 0</inkml:trace>
  <inkml:trace contextRef="#ctx0" brushRef="#br0" timeOffset="20701.25">20199 5503 2912 0,'-8'0'-7'0,"8"0"0"16,-3 0-4-16,3 0 1 0,0 0 10 0,0 0 0 15,0 0 20-15,0 0 15 0,0 0 12 0,17 0 22 16,-17 0-2-16,0 0-2 0,17 0-1 0,-17 0-19 16,15 0-10-16,-1 0-12 0,0 0-16 15,-3 0-2-15,6 0-3 0,-6 0-1 0,8-11-1 16,-2 11 2-16,0-9-4 0,0 9 2 0,2-9 0 16,5 9 0-16,-7-9-1 0,2 6-1 0,-2-1 2 15,5 1-3-15,-7 1 2 0,-2 1 2 0,-2 1-6 16,4 0 0-16,-2 0-3 0,-2 0-3 0,-4 17 7 15,6-17-2-15,-9 20 3 0,6-7 1 0,-6 2 0 16,-4 1 1-16,3 3 3 0,-3 3-3 0,0-1 4 16,0 2 0-16,-17 1 1 0,17 1 2 0,-29 0-6 15,10-1-2-15,-1 1-15 0,-6-3-8 0,-1 0-8 16,-4-1-5-16,6-1 10 0,-6-1 3 16,-1-3-6-16,1 0 0 0,0-3 0 0,1 0 3 15,4-2 11-15,6-2 6 0,-4-1 0 0,9-2 5 16,5 0 4-16,4-2 28 0,3-1 37 0,3-2 29 15,0 1 18-15,0-1-7 0,27-1-21 0,-27 0-14 16,38 0-4-16,-8 0 4 0,4 0-1 0,9 0-7 16,4 0-16-16,6 0-21 0,-2 0-11 0,2 0-11 15,3 0-1-15,-10 0-2 0,2 0-26 0,-7 0-46 16,-4 0-62-16,-6 0-82 0,-1 0-72 0,-9 0-77 16,1 0-149-16,-8 0-232 0,-2 0 96 0</inkml:trace>
  <inkml:trace contextRef="#ctx0" brushRef="#br0" timeOffset="21277.49">19190 6260 2761 0,'-13'0'20'15,"5"0"22"-15,-1-7 30 0,8 7 29 0,-3 0 3 16,4-4 4-16,-3 4-7 0,3 0 2 0,0 0 7 16,0 0-1-16,0 0 2 0,0 0-14 0,0 0-15 15,0 0-13-15,0 0-7 0,0 0-5 0,0 0-3 16,0 0 5-16,0 0-9 0,14 0 5 0,-14 0-3 16,20 0 0-16,-2 0 6 0,3 11-2 15,9-11 2-15,12 0 5 0,3 0-7 0,12 0 5 16,7 6 12-16,6-6-7 0,7 0 21 0,12 0-6 15,2 0-21-15,10 0-10 0,11 0-35 0,9 0-12 16,9 0-2-16,9 0 12 0,2 0 16 0,9 0 8 16,6 0 11-16,-3 0 5 0,-4 0 9 0,-4 0 25 15,-9 0 19-15,-7 12 23 0,-5-12 15 0,-6 0-4 16,-11 0-1-16,-10 0-19 0,-7 0-13 0,-16 0-10 16,-9 0-15-16,-4 0-11 0,-13 0-15 0,-9 0-22 15,-13 0-9-15,-6 0-16 0,-6 0-13 16,-8 0-7-16,-1 0-56 0,-5 0-74 0,0 0-101 15,0 0-111-15,0 0-31 0,0 0 3 0,-18 0 23 16,18 0 22-16,-33 0-54 0,3 0-87 0,2 19-107 16,-6-19-263-16,-8 0-18 0,-3 16 162 0</inkml:trace>
  <inkml:trace contextRef="#ctx0" brushRef="#br0" timeOffset="30105.08">22758 6187 1750 0,'0'0'21'16,"0"0"11"-16,0 0 18 0,0 0 27 0,0 0 4 15,0 0 30-15,0 0 32 0,0 0 20 0,0 0 19 16,0 0-4-16,0 0-12 0,0 0-19 0,0 0-19 15,0 0-14-15,0 0-16 0,0 0-11 0,0 0-7 16,0 0-11-16,0 0-8 0,0 0-1 0,0 0-15 16,0 0-7-16,17 0-11 0,-17 0-13 0,0 0-3 15,10 0-4-15,-10 0 0 0,7 0-3 16,-2 0 0-16,3 0 0 0,-1 0 1 0,-5 0-7 16,9 0-46-16,0 0-56 0,-3 0-63 0,1 0-68 15,2 0-36-15,0 0-39 0,1 0-63 0,-4 0-92 16,1 0-106-16,0 0-6 0,-2 0 123 0</inkml:trace>
  <inkml:trace contextRef="#ctx0" brushRef="#br0" timeOffset="30313.05">22513 6401 2783 0,'0'10'16'15,"0"-3"19"-15,0-3 22 0,20 2 24 16,-20-6 13-16,33 3 10 0,-15-2 13 0,-1 3 3 15,5-2-6-15,-2 0-13 0,0-1-26 0,2 0-23 16,-3-1-20-16,-4 0-17 0,1 0-7 0,-1 0-4 16,-1 0-6-16,-3 0-4 0,-5 0-34 0,2 0-48 15,-2-14-58-15,1 14-70 0,0 0-62 0,-4 0-84 16,-1 0-145-16,7 0-171 0,-2 0 42 0,-1 0 133 16</inkml:trace>
  <inkml:trace contextRef="#ctx0" brushRef="#br0" timeOffset="42380.71">19219 6452 2671 0,'0'0'26'0,"0"0"33"0,0-2 31 0,0 1 31 0,17-2 4 16,-17 1-10-16,0 2-14 0,0 0-21 15,0-2-23-15,14 1-19 0,-14 1-8 0,0-1 0 16,11-1-1-16,-11 1 3 0,12 0-6 0,-7 0-11 15,3-2 3-15,3 3-11 0,-4-2 5 0,1 0 2 16,5 0-3-16,-1 1 0 0,2 0-5 0,-2-1-11 16,1 2-2-16,4 0 1 0,0 0-4 0,2 0 10 15,-2 0-6-15,3 0 0 0,-1 20 4 0,-2-20-7 16,1 21 5-16,-5-21-1 0,-1 23-1 0,0-9 3 16,-7-1-3-16,3 1-5 0,-8 1-10 0,0 0-7 15,0 1-3-15,0 1-3 0,-25 0 8 0,25 0 1 16,-33 1 1-16,18 0 0 0,-11-1-8 15,1-1 2-15,-5 0-2 0,2-2-4 0,-4-1 8 16,1 0-4-16,0-1 8 0,1-1 11 0,2-2 5 16,5-1 6-16,1-1-4 0,5-1 0 0,5-1 2 15,5-1-2-15,0-1 27 0,4-2 35 0,1 2 23 16,2-2 13-16,0 1-8 0,0-1-26 0,31 2-25 16,-14 0-9-16,5 0-15 0,1 2-7 0,5 0 0 15,5-1 1-15,-2 2-4 0,0-2 2 0,0 0-8 16,0 2-49-16,0-2-37 0,-3 0-66 0,-6 0-67 15,2-2-61-15,-5 2-112 0,-2-2-209 0,5-1-65 16,-8-1 105-16</inkml:trace>
  <inkml:trace contextRef="#ctx0" brushRef="#br0" timeOffset="42633.09">19933 6555 3714 0,'11'0'2'16,"-3"-19"17"-16,-2 19 25 0,-3 0 32 0,5-21 20 16,-5 21 12-16,-3 0 0 0,0-10-20 0,0 10-24 15,0 0-29-15,0 0-24 0,0 0-15 0,0 0 0 16,0 0 1-16,-20 0-2 0,20 20 1 16,-19-20 0-16,19 24 3 0,-19-8 1 0,19 4 2 15,-17 1-1-15,7 4-38 0,3 2-41 0,0 2-50 16,2 1-61-16,0 0-29 0,-3 2-41 0,5 0-31 15,-1-2-29-15,-2-2-45 0,1-1-86 0,-1-3-142 16,-2-4 15-16,2-6 111 0</inkml:trace>
  <inkml:trace contextRef="#ctx0" brushRef="#br0" timeOffset="42905.37">19601 6633 2887 0,'0'-3'5'0,"22"1"0"0,-22 0 11 0,12 2 14 16,-12-4 11-16,12 2 18 0,-12 0 3 0,7 2 2 16,-7 0 0-16,11 0-3 0,-5 0-1 0,2 0-6 15,6 0-9-15,-4 0-4 0,4 0-4 0,5 14 3 16,-2-14 2-16,3 0 7 0,7 11 6 0,-6-11 6 16,9 0 2-16,-4 10 3 0,5-10-7 0,-1 0-7 15,4 8-3-15,-6-8-17 0,-3 0-8 0,3 5-14 16,-10-5-10-16,4 1 0 0,-8 1-4 0,-2-1 3 15,-1-1-22-15,-3 0-56 0,-5 1-70 0,0-1-89 16,-3 0-73-16,0 0-19 0,0 0-29 16,0 3-71-16,0 0-189 0,0-1-5 0,-20 0 100 15</inkml:trace>
  <inkml:trace contextRef="#ctx0" brushRef="#br0" timeOffset="44433.25">20461 6560 2551 0,'12'-5'18'0,"-12"-1"19"16,19 2 14-16,-13 0 19 0,5-1-11 0,-5 2-16 16,-1-1-14-16,1 4-17 0,-3-1-9 0,-3 1-2 15,2 0 0-15,-2 0-7 0,0 0-1 0,0 0-2 16,0 0-4-16,0 0 9 0,0 14 4 0,0-14-1 15,0 14 3-15,0-14-3 0,0 20 1 16,-16-9 4-16,16 3 2 0,0-1 3 0,-17 2-2 16,17 0-1-16,-12 1-5 0,12-1 0 0,-16 1-1 15,10 0 4-15,-2-2 5 0,2 0-8 0,-6 0 4 16,-1-2-20-16,5-1-28 0,-6-2-9 0,2-2-24 16,-2-3-6-16,-1-2 4 0,-1-2 1 0,-1 0 1 15,0 0 17-15,-2 0 16 0,5-24 21 0,0 24 20 16,2-23 12-16,4 10 7 0,0-2 3 0,8 0 11 15,0-1 13-15,0-1 15 0,0 2 8 0,25-1 8 16,-25 0-5-16,22 3-13 0,-22-1-16 0,31 3-18 16,-14 1-14-16,-1 0-8 0,1 4-2 15,0 1-20-15,1 1-51 0,-1 2-71 0,-3 2-112 16,3 0-188-16,-4 0-182 0,-4 18 72 0</inkml:trace>
  <inkml:trace contextRef="#ctx0" brushRef="#br0" timeOffset="44585.06">20597 6570 2779 0,'25'0'-38'0,"-5"0"-60"0,1 0-60 16,-4 0-79-16,-8 0-90 0,2-21-96 15,-3 21-114-15,-2 0 79 0</inkml:trace>
  <inkml:trace contextRef="#ctx0" brushRef="#br0" timeOffset="44976.67">21007 6425 3450 0,'11'-5'3'16,"-3"0"1"-16,1-1 0 0,-1 1-4 15,-3-2-10-15,1 2 0 0,-5 1 3 0,-1 4 1 16,0 0 8-16,0 0 14 0,-20 0 3 0,20 23 2 0,-25-23 0 16,8 23-12-16,0-9-7 0,-5 3-2 15,-2 0-2-15,-1 1 1 0,0 1-3 0,2 1 4 16,-2 0-3-16,2-1-6 0,-1 2-20 0,1 0-18 16,1-1-12-16,2 1-16 0,3 1 9 0,0-2 8 15,3 0 18-15,6-2 15 0,2 1 15 0,6-2 10 16,0-2 0-16,0-2 6 0,26-3 23 0,-26-1 13 15,31-2 16-15,-31-3 9 0,31-2-8 0,-13-1-7 16,-3-1-4-16,-1 0-6 0,2 0-6 0,-6 0 5 16,-2-20-1-16,5 20 0 0,-4-14-7 15,-4 14-13-15,-1-14-10 0,1 14-14 0,-5-16-10 16,0 8-17-16,0-1-9 0,0 1-9 0,0-3-12 16,-25 3-16-16,25-1-27 0,-25 2-41 0,25 0-46 15,-20 1-54-15,20 2-84 0,-22 0-127 0,22 1-171 16,-14 2 50-16,14 0 121 0</inkml:trace>
  <inkml:trace contextRef="#ctx0" brushRef="#br0" timeOffset="45224.87">21223 6573 3302 0,'6'-10'28'0,"2"0"23"0,-5-1 34 0,5 2 38 15,-7-2 5-15,1 1 4 0,1 3-14 0,-3 4-38 16,0 0-31-16,0 1-32 0,0 2-23 0,0 0-4 16,0 0-7-16,0 0 5 0,-20 0 5 0,20 25 2 15,0-25 7-15,-17 29 1 0,17-10-3 0,-19 4 2 16,19 4-1-16,-12 2-1 0,12 3-31 0,-13 2-43 16,13 1-65-16,-7 1-60 0,3-1-54 0,1 0-48 15,0-1-40-15,-3-2-78 0,1-2-121 16,2-3-101-16,-4-6 102 0</inkml:trace>
  <inkml:trace contextRef="#ctx0" brushRef="#br0" timeOffset="45488.61">20919 6734 2837 0,'28'-4'12'15,"-28"1"27"-15,0-1 31 0,18 2 32 0,-18-2 16 16,0 1-1-16,14 0-7 0,-14 2-11 0,0 0-4 15,0 1 0-15,0 0-2 0,0 0-10 0,8-1-23 16,-8 0-28-16,3-1-22 0,2 1-10 16,1-2-2-16,0-1 2 0,5 1-3 0,5-3-1 15,2 1 1-15,1-1-1 0,6 0 1 0,0 1 3 16,6-1-3-16,4 2 5 0,-2-1 7 0,1 1-6 16,-1 1 6-16,-4 2-4 0,2-1-5 0,-6 1-46 15,-3 1-34-15,-5 0-53 0,-3 0-83 0,-3 0-41 16,-4 0-64-16,-5 0-83 0,-2 0-146 0,0 20-140 15,0-20 96-15</inkml:trace>
  <inkml:trace contextRef="#ctx0" brushRef="#br0" timeOffset="49061.93">21591 6495 2830 0,'0'-4'33'0,"19"0"29"16,-19 0 40-16,20 0 44 0,-9-1 10 0,3 1 10 15,-8 1-18-15,5 1-24 0,-7-2-34 0,-4 4-33 16,10-1-14-16,-10-1-21 0,1 2-11 0,-1 0-8 16,3 0-9-16,-3-2-2 0,0 2-2 0,0 0 2 15,0 0 1-15,0 0 0 0,0 0 9 0,0 0 4 16,0 20 2-16,0-20 4 0,0 19-5 0,-14-6-4 15,14 2-4-15,0 1 2 0,0-2 0 0,-8 3 1 16,8 1 4-16,0 0-4 0,0 0 0 16,-7 1 1-16,7-2 0 0,-3 0 2 0,1-3-2 15,-1 2-1-15,-2-4-20 0,-2-3-26 0,2 1-20 16,-4-3-26-16,1-2 3 0,-6-1 12 0,3-4 10 16,-5 0 9-16,1 0 7 0,-4 0 3 0,5-24 15 15,-3 24 13-15,3-26 7 0,2 10 11 0,-1 1 19 16,9-2 11-16,1 3 16 0,3-2 5 0,0 4-5 15,0 0-6-15,0 0-14 0,29 2-9 0,-29 3-13 16,27 0-6-16,-10 2 0 0,0 1-2 0,-3 2 1 16,3 0-3-16,-3 2 2 0,1 0-41 0,-5 0-51 15,2 0-67-15,-3 0-94 0,-2 0-72 0,-7 0-131 16,4 0-209-16,2 0 23 0,-3 0 114 16</inkml:trace>
  <inkml:trace contextRef="#ctx0" brushRef="#br0" timeOffset="49217.13">21870 6638 3491 0,'6'0'0'0,"5"0"17"15,-3 0 18-15,-5 0 6 0,0-16 2 0,-1 16-19 16,-1 0-16-16,-1 0-19 0,0-13-47 0,0 13-48 16,0 0-49-16,0 0-67 0,-20-10-48 0,20 10-90 15,-17 0-181-15,17-7-140 0,-15 7 93 0</inkml:trace>
  <inkml:trace contextRef="#ctx0" brushRef="#br0" timeOffset="49448.6">22050 6486 4010 0,'8'-12'29'0,"3"2"33"0,0-1 61 0,-3 2 52 15,1-3 36-15,-3 2 29 0,-1 3-1 0,-2 4-4 16,0 2-14-16,-3-1-31 0,0 2-51 0,0 0-48 15,0 0-62-15,0 0-37 0,0 0-9 0,0 0 1 16,0 0 10-16,-22 27 0 0,22-11 12 0,-17 5-8 16,17 5-3-16,-22 6-56 0,8 3-85 15,1 3-73-15,-1 2-78 0,0 1-24 0,6 2-24 16,-2 0-40-16,6-2-43 0,-2-1-34 0,1-1-42 16,5 0-109-16,0-7-142 0,0-3 117 0</inkml:trace>
  <inkml:trace contextRef="#ctx0" brushRef="#br0" timeOffset="50855.78">23705 5898 3114 0,'12'0'26'16,"1"0"18"-16,-1 0 36 0,-1 0 46 0,2 0 16 0,-7 0 23 15,3 0-7-15,-4 0-17 0,1 0-18 16,-1 0-20-16,-2 0-8 0,-2 0-15 0,1 0-22 15,-1 0-17-15,2 0-25 0,-3 0-9 0,0 0-11 16,0 0-3-16,0 0 1 0,0 0-1 0,0 0 1 16,0 0 3-16,0 0 5 0,0 17-4 0,0-17 2 15,0 24 1-15,0-9-5 0,0 2 4 0,0 0 1 16,0 0-1-16,0 1 2 0,0 0 1 0,0 0-4 16,0 1 0-16,0-1 5 0,0-2-7 0,0 1-18 15,0-1-20-15,-24-2-28 0,24-1-31 0,-25-2-14 16,9-1-16-16,-1-4-23 0,-1-2-6 15,-1-4-3-15,-4 0 13 0,2 0 23 0,0-20 32 16,-1 20 33-16,5-26 25 0,0 9 25 0,0-1 9 16,4-2 6-16,6 1 13 0,-1 0 24 0,5 0 26 15,3 0 22-15,0 3 1 0,0 0-11 0,0 2-10 16,21 1-18-16,-21 3-15 0,25 0-15 0,-9 2-17 16,1 2-8-16,-3 1-10 0,5 2-39 0,-1 1-47 15,2 2-61-15,-1 0-78 0,0 0-81 0,-2 0-119 16,0 21-236-16,0-21 21 0,-3 17 119 0</inkml:trace>
  <inkml:trace contextRef="#ctx0" brushRef="#br0" timeOffset="51025.83">23939 5995 3594 0,'14'0'-1'0,"-3"0"3"0,-5 0-2 15,2 0-10-15,-3 0-24 0,0 0-34 0,-1 0-45 16,-2-14-58-16,-2 14-72 0,0 0-99 0,0 0-189 16,0 0-186-16,-17 0 95 0</inkml:trace>
  <inkml:trace contextRef="#ctx0" brushRef="#br0" timeOffset="51400.78">24119 5860 3721 0,'7'0'11'0,"0"0"44"0,-2 0 51 15,0 0 49-15,2 0 33 0,-3 0-9 0,-4 0-23 16,0-15-36-16,0 15-42 0,0 0-34 0,0 0-29 16,0 0-13-16,0 0-4 0,0 0-4 0,0 0 0 15,0 0-1-15,0 0-3 0,0 0 1 0,0 0 0 16,23 0-1-16,-23 0 1 0,25 0-2 15,-10 0 5-15,4 0-3 0,3 0 0 0,-2 0 4 16,3 0-3-16,-4 0 6 0,1 0 2 0,-2 12 2 16,3-12 0-16,-6 0 0 0,-1 0 2 0,-6 0-2 15,3 0 1-15,-5 0-3 0,-3 0-4 0,2 0-1 16,-4 0 1-16,-1 0-4 0,0 0 0 0,0 0-4 16,0 0-1-16,0 0 9 0,0 0 3 0,-15 17-4 15,15-17 9-15,-19 19-8 0,19-5 2 0,-28 1 4 16,11 3-8-16,-3 2 9 0,3 2-5 0,-2 1-21 15,1 3-39-15,-1 1-58 0,-4 2-68 0,7 3-66 16,-2 0-62-16,1 2-69 0,-2 1-78 16,3 1-206-16,1-2-116 0,2-4 123 0</inkml:trace>
  <inkml:trace contextRef="#ctx0" brushRef="#br0" timeOffset="51638.98">24040 6124 3485 0,'0'-6'15'0,"17"0"42"0,-17-1 69 16,17 4 57-16,-10-3 34 0,2 1-13 0,-4 1-51 15,4 0-47-15,-4 2-36 0,1-1-17 0,0-1-4 16,0 1-11-16,4 0-11 0,0-1-10 0,0 3-18 16,4-2 1-16,1 2-3 0,4 0-5 15,6 1 5-15,-1 0-5 0,3 0 2 0,7 0-11 16,-3 0-32-16,5 0-42 0,-2 0-44 0,-1 0-55 15,-1 0-51-15,2 0-57 0,-3 0-68 0,-6 0-73 16,3 0-127-16,-6 0-236 0,1 0 112 0</inkml:trace>
  <inkml:trace contextRef="#ctx0" brushRef="#br0" timeOffset="52085.65">24711 5881 3837 0,'0'0'-3'0,"25"0"16"0,-25 0 58 0,20 0 55 16,-6 0 50-16,-3 0 29 0,-2-17-26 0,0 17-21 16,-9 0-35-16,10 0-30 0,-10 0-28 0,4-11-35 15,-1 11-12-15,-3 0-12 0,2 0-11 0,4-8 4 16,-1 8-2-16,-2 0-3 0,5-5 8 0,-2 2-2 16,0 1 0-16,3-1 3 0,-2 0-6 0,2 0-2 15,0 0-13-15,-1-1-6 0,1 1-7 0,-2-1-3 16,0 1 10-16,1 2-4 0,-3-1-5 0,1 1-12 15,-5 1-20-15,1 0-26 0,0 0-11 0,-2 0 9 16,0 0 22-16,1 0 34 0,-1 23 27 0,0-23 9 16,0 28-1-16,0-10-2 0,0 3 0 15,0 3-6-15,0 1-5 0,0 1-5 0,-22 0-3 16,22 2-9-16,-23 0-8 0,8 1-11 0,1-1-6 16,-3 1 4-16,-2-1 1 0,0-1 14 0,-1-1 4 15,-3-1 5-15,-4-2 13 0,6-1 2 0,-6-3 4 16,6-1 5-16,-3-3 0 0,6-3 2 0,4-3 6 15,4-3 0-15,3 0 6 0,2-3 30 0,2-2 16 16,3 1 4-16,0-2-5 0,0 1-26 0,25 1-22 16,-25-1-5-16,39 2 2 0,-15 2 1 0,4 0-1 15,3 0 4-15,2 4-5 0,4-1-1 0,-3 3 0 16,-1-1-22-16,0 2-42 0,-6 0-70 16,1 0-92-16,-7 0-104 0,-1 2-110 0,-6-1-195 15,-2 0-174-15,-1-1 123 0</inkml:trace>
  <inkml:trace contextRef="#ctx0" brushRef="#br0" timeOffset="60148.55">20081 7343 2236 0,'0'0'42'15,"0"12"20"-15,0-12 32 0,0 0 37 0,18 0-9 16,-18 0 15-16,0 0 0 0,16 0-9 0,-16 0-10 16,0 0-8-16,12 0-14 0,-12 0-14 15,0 0-13-15,8 0-24 0,-8 0-18 0,6 0-17 16,-6 0-12-16,0 0-10 0,3 0 8 0,-3 0 0 16,0 16 0-16,0-16 7 0,0 16-2 0,0-4 2 15,0 3 2-15,0 1 0 0,0 5-6 0,0 0 4 16,-20 2-1-16,20 0-1 0,0 0 3 0,-14 1-5 15,14 0 7-15,-14-1-3 0,6 2 4 0,1-2-31 16,-6-1-35-16,5-1-35 0,-2-2-39 0,-4-2-6 16,0-2 1-16,0-2 11 0,0-5 24 0,3 0 30 15,0-4 32-15,-3-3 24 0,0-1 18 16,8 0 3-16,-4 0 4 0,1-25 1 0,1 25 17 16,5-30 16-16,-1 11 16 0,4-1 15 0,0-1-11 15,0-2-6-15,0 0-8 0,21 2-6 0,-21-2-8 16,19 4-10-16,-19 0-7 0,25 3-13 0,-25 2-5 15,25 3-2-15,-13 2-26 0,0 2-49 0,-5 2-59 16,5 3-68-16,-3 2-72 0,2 0-95 0,0 0-149 16,2 21-74-16,-1-21 94 0</inkml:trace>
  <inkml:trace contextRef="#ctx0" brushRef="#br0" timeOffset="60317.61">20270 7520 3208 0,'17'-9'-3'0,"0"0"-4"0,2-1-11 0,-7 3-27 15,4-5-35-15,-7 4-49 0,0 5-49 0,-4 2-34 16,-2 1-39-16,-1 0-62 0,-2 0-91 0,3 0-141 16,1 17 77-16</inkml:trace>
  <inkml:trace contextRef="#ctx0" brushRef="#br0" timeOffset="60688.61">20697 7300 3753 0,'22'-15'18'0,"1"1"45"0,-8-1 48 16,-1 3 25-16,0-2-6 0,-6 3-38 0,-5 3-47 15,2 5-27-15,-4 0-15 0,-1 3-13 0,0 0-1 16,0 0 5-16,0 0-1 0,0 0 10 0,-17 27-2 15,17-27-5-15,-25 31 4 0,7-8-5 0,-5 2 2 16,-2 1-3-16,-5 0 1 0,-1 1-1 0,-5 1 0 16,1 1 0-16,-1-1-9 0,-3 1-16 0,5 0-15 15,1 1-19-15,4 0-7 0,0 0-1 0,10-1 1 16,2 2 11-16,6-2 8 0,8-1 6 0,3-1 10 16,0-4 12-16,0-1 11 0,34-4 11 0,-18-3 5 15,8-4 6-15,0-3 17 0,5-4 14 16,1-3 21-16,-1-1 16 0,2 0 8 0,-4 0-5 15,2-27-13-15,-7 27-16 0,-4-26-21 0,3 12-7 16,-12-1-10-16,3-3-5 0,-10 0-6 0,-2 0-3 16,0-1-5-16,0-1-28 0,-33 2-28 0,13-2-34 15,-6 1-54-15,-5 3-43 0,-2 0-69 0,-7 2-74 16,1 2-99-16,-1 5-187 0,-2 0-112 0,3 3 110 16</inkml:trace>
  <inkml:trace contextRef="#ctx0" brushRef="#br0" timeOffset="61109.67">19114 7877 3210 0,'-5'4'-3'0,"-3"-3"1"16,7 2-2-16,-3-3 2 0,4 0 20 0,0 0 23 0,0 0 19 16,-1 0 16-16,1 0-1 0,0 0-4 15,0 0 8-15,0 0 10 0,0 0 15 0,0 0 13 16,0 0-3-16,19 14-7 0,-19-14-12 0,31 0-6 16,-2 12 12-16,5-12 6 0,13 8 7 0,10-8 0 15,13 7-6-15,8-7 4 0,5 5 21 0,9-4 9 16,9 2 3-16,5-3-35 0,11 0-48 0,12 0-45 15,6 0-5-15,11 0 82 0,0 0 42 0,6 0 47 16,4 0 23-16,0 0-45 0,-4 0-2 0,-7 0-17 16,-12 0-27-16,-9 0-3 0,-6 0-9 0,-15 0 1 15,-12 0 11-15,-16 0-13 0,-11-16-22 16,-21 16-20-16,-4 0-38 0,-16 0-24 0,-7 0-53 0,-7 0-77 16,-6 0-73-16,-3 0-82 0,0 0-75 15,-28 0-72-15,11 0-51 0,-9 0-50 0,-8 0-51 16,-5 22-55-16,-14-22-130 0,-11 18-274 0,-2-18 169 15</inkml:trace>
  <inkml:trace contextRef="#ctx0" brushRef="#br0" timeOffset="61728.24">19104 8087 2674 0,'13'-8'-1'0,"5"-1"2"0,-5 2 12 15,5 0 24-15,-2-1 17 0,1 1 10 0,-3 2 3 16,3-3-6-16,-8 2-8 0,7 1 2 0,-5 0-2 15,1 0-19-15,0 0-6 0,-5 3-13 0,4-1-17 16,-4 1 1-16,3 1-2 0,-3 0-6 0,0 0 0 16,-3 1-3-16,-1 0 2 0,2 0 0 0,0 0 6 15,-2 0 2-15,-2 23 0 0,2-23 5 0,2 19-2 16,-5-5 2-16,3 1-3 0,-3 3 1 16,0 0-2-16,0 3 1 0,0 0-11 0,0 3-18 15,-17 1-14-15,17-1-13 0,-22 2 0 0,22-2 8 16,-20 0 3-16,6-2 10 0,2 0 12 0,-1-2 8 15,-2-2 12-15,1-4 3 0,0-2 0 0,3-1 0 16,0-3 1-16,2-2 7 0,1-2 36 0,7-1 44 16,-3-2 52-16,4-1 38 0,0 1-15 0,0-1-34 15,0 0-43-15,19 0-48 0,-19 1-19 0,28 0-9 16,-9 1-10-16,2 0 0 0,3 1-1 0,7 0 1 16,-3 2-2-16,1-1-37 0,1 1-43 0,-4 1-65 15,4-4-77-15,-4 3-68 0,-3-1-108 0,-3-2-232 16,-1-2-64-16,1 0 105 0</inkml:trace>
  <inkml:trace contextRef="#ctx0" brushRef="#br0" timeOffset="61928.65">19753 8146 4288 0,'8'-2'0'0,"-5"-1"-6"0,3 2-5 15,-3-3-1-15,2-4 0 0,0 5 1 0,-2 2 4 16,-3 1 2-16,0 0 0 0,0 0 2 0,0 0 2 15,0 18 4-15,0-18-2 0,0 25 4 0,-25-8 1 16,25 5-8-16,-13 3 4 0,13 3-33 16,-17 2-36-16,17 3-38 0,-21 1-62 0,11 2-42 15,3 0-55-15,-4-1-57 0,0-1-73 0,-3 0-176 16,4-4-158-16,-2-3 98 0</inkml:trace>
  <inkml:trace contextRef="#ctx0" brushRef="#br0" timeOffset="62109.59">19436 8449 3468 0,'0'-8'2'0,"35"0"20"0,-17 0 60 0,5 0 67 15,2-2 46-15,-3 0 5 0,6 2-49 0,-6 3-59 16,4 0-47-16,-4 0-22 0,3 0-11 16,-7 0-7-16,4 0-2 0,-5 0-10 0,3 1-32 15,-4 0-56-15,1 2-78 0,-3 0-98 0,1-2-84 16,1 4-79-16,2-2-169 0,0 1-232 0,3-5 116 15</inkml:trace>
  <inkml:trace contextRef="#ctx0" brushRef="#br0" timeOffset="62473.14">20202 8243 3769 0,'4'0'-2'0,"6"0"-1"15,-4 0 31-15,3 0 51 0,-3 0 50 0,2 0 38 16,-2 0-7-16,-4-12-27 0,-1 12-34 15,-1 0-32-15,0 0-30 0,0 0-23 0,0 0-20 16,0 0 2-16,0 0 2 0,0 0 2 0,0 20 3 16,0-20 0-16,0 18-6 0,0-5-2 0,0 2 3 15,-14-1-5-15,14 2 5 0,0-1 0 0,-9 2 0 16,9-1 2-16,-12 1 4 0,2-2 0 0,6 1-1 16,-7 0-3-16,5-1-2 0,-7 0-26 0,1 0-29 15,3-2-26-15,-4-3-35 0,2 1-17 0,-4-4-13 16,2 0-20-16,-1-4-12 0,2 0 7 0,-4-3 6 15,2 0 10-15,-3 0 33 0,3-18 28 16,-1 18 39-16,4-25 29 0,-1 10 22 0,7-3 6 0,-3-1 1 16,5 0 30-16,3 0 21 0,0 1 33 15,0-2 12-15,0 2-12 0,25 2-13 0,-25 2-31 16,22 1-13-16,-5 2-12 0,0 2-18 0,1 2-4 16,3 2-3-16,-3 2-40 0,2 3-46 0,-1 0-69 15,1 0-89-15,-4 0-88 0,-2 16-190 0,0-16-160 16,-2 14 92-16</inkml:trace>
  <inkml:trace contextRef="#ctx0" brushRef="#br0" timeOffset="62625.68">20340 8279 3678 0,'17'0'-8'0,"0"0"-26"0,-2 0-35 16,-4 0-42-16,-1-20-61 0,-3 20-69 0,-2 0-78 15,-5-13-113-15,0 13-136 0,0 0-75 0,0 0 111 16</inkml:trace>
  <inkml:trace contextRef="#ctx0" brushRef="#br0" timeOffset="63000.73">20796 8155 4213 0,'14'0'-6'0,"-1"0"-1"16,-1 0-4-16,-6-21-2 0,5 21 6 0,-11-16 3 16,0 16 4-16,0 0 2 0,0 0 1 0,-28 0 3 15,28 0-2-15,-31 23-2 0,12-23 3 0,-1 24-9 16,-6-9 4-16,-2 4-1 0,0 1-4 0,2 3 5 16,-1 2-49-16,-2 0-16 0,4 2-26 0,-2 0-29 15,4 0 22-15,3 0-11 0,-2 0-1 0,5-2 12 16,0 0 10-16,8-2 24 0,-1-1 23 0,0-3 20 15,10-3 14-15,0-2 25 0,0-4 28 0,0-2 21 16,24-3 17-16,-24-2-2 0,30-3-8 0,-13 0-2 16,2 0-2-16,1 0-4 0,2 0 4 15,-2-21-6-15,-2 21 5 0,-1-17-5 0,-3 17-9 16,-1-20-8-16,-4 9-20 0,-6 0-8 0,-3-2-17 16,0-1-12-16,0 1-4 0,0 0-8 0,0-2-8 15,-28 2-12-15,28 0-23 0,-28 1-34 0,13 1-42 16,-2 3-56-16,0 1-57 0,3 2-59 0,0 4-71 15,6 1-129-15,-3 0-186 0,11 0 80 0,-11 16 123 16</inkml:trace>
  <inkml:trace contextRef="#ctx0" brushRef="#br0" timeOffset="63220.57">20954 8241 4000 0,'7'-22'16'0,"-3"4"67"15,4 1 68-15,-3 1 65 0,4 3 40 0,-6 3-47 16,0 4-68-16,-3 2-66 0,0 4-66 0,0 0-28 16,0 0-1-16,0 0-4 0,0 0 11 0,0 18 4 15,0-18 1-15,0 32 8 0,0-9-4 0,-15 8-29 16,15 3-35-16,0 4-41 0,0 5-45 0,0 2-30 16,-13 0-45-16,13 1-61 0,0-3-66 0,0-1-56 15,-9-3-82-15,1-2-212 0,0-7-46 16,-1-5 116-16</inkml:trace>
  <inkml:trace contextRef="#ctx0" brushRef="#br0" timeOffset="63388.68">20731 8462 3807 0,'36'-9'28'0,"-12"0"56"16,3 0 84-16,-4-1 86 0,7-4 28 0,-2 3-19 15,0 0-69-15,-1 2-79 0,-3 1-57 0,-1 0-40 16,-3 0-16-16,-3 2-12 0,2 2-86 0,-5-2-95 15,0 4-128-15,0-1-152 0,-2 3-95 0,-6-2-122 16,8 2-271-16,-3-1 120 0,-1-2 180 0</inkml:trace>
  <inkml:trace contextRef="#ctx0" brushRef="#br0" timeOffset="63737.68">21405 8247 3685 0,'9'12'0'0,"2"-12"23"0,-3 0 50 15,-1 0 53-15,-2 0 41 0,3 0-1 0,-5 0-39 16,-3 0-51-16,0 0-41 0,0 0-28 0,0 0-8 16,0 0-2-16,0 0-1 0,0 0 6 0,0 0-6 15,-16 0-1-15,16 0 3 0,0 19 1 0,-20-19 0 16,20 20 0-16,-17-8 0 0,17 3 0 16,-17 0 3-16,9 3 2 0,-3 0-21 0,7 1-37 15,-1-1-28-15,-6 3-36 0,8-1-23 0,-8-1-19 16,7-2-24-16,-6-1-17 0,2-1-6 0,-2-2 7 15,-1-3-4-15,-3-2-3 0,3-2-24 0,-3-4-24 16,-8-2-5-16,10 0 25 0,-10 0 75 0,5-25 84 16,1 25 117-16,4-31 109 0,1 14 60 0,3-2 41 15,7 0-2-15,1 0-23 0,0 1-14 0,0 1-6 16,26-1-11-16,-26 4-14 0,36 0-28 0,-19 3-39 16,3 0-45-16,2 2-43 0,-2 1-22 0,-3 3-35 15,0 1-61-15,-3 2-82 0,0 2-95 0,-1 0-77 16,-4 0-102-16,-1 0-209 0,-4 23-13 15,7-23 105-15</inkml:trace>
  <inkml:trace contextRef="#ctx0" brushRef="#br0" timeOffset="63888.07">21566 8271 3446 0,'17'0'-26'0,"-1"0"-31"0,-2-20-38 15,-2 20-49-15,-1 0-48 0,-6-17-78 0,-2 17-112 16,-3 0-153-16,0 0-108 0,0 0 108 16</inkml:trace>
  <inkml:trace contextRef="#ctx0" brushRef="#br0" timeOffset="64112.9">21754 8204 4234 0,'14'-10'23'0,"0"-2"43"16,-2 3 49-16,-2 1 60 0,-4-2 18 0,-2 2-23 16,3 4-53-16,-7 2-63 0,0 2-50 0,3 0-26 15,-3 0 8-15,0 0 2 0,0 0 7 0,0 27 13 16,-17-9-8-16,17 4-2 0,-17 5 2 16,17 5-20-16,-22 2-50 0,22 4-49 0,-19 2-62 15,7 1-61-15,1-3-29 0,3 1-42 0,-3-3-44 16,4-1-30-16,2-3-48 0,-3-3-140 0,7-3-161 15,-3-8 104-15</inkml:trace>
  <inkml:trace contextRef="#ctx0" brushRef="#br0" timeOffset="64432.75">22428 7750 3181 0,'7'0'11'0,"-1"0"10"15,-1 0 10-15,1 0 21 0,-3 0 18 0,-1 0 36 16,-2 0 33-16,0 0 17 0,0 0-1 0,0 0-22 16,0 0-26-16,0 0-31 0,0 0-26 0,2 0-20 15,-1 0-18-15,-1 0-5 0,0 0 2 0,5 0 0 16,-2 0 9-16,2 0 3 0,-2 11 0 0,3-11-5 15,0 0-6-15,-1 0-5 0,4 10-2 0,0-10 1 16,-1 6-4-16,1-6 1 0,-1 4-26 16,3-4-32-16,-5 3-43 0,7-2-62 0,-6-1-49 15,0 0-63-15,2 0-60 0,-1 0-72 0,-4 0-116 16,4 0-198-16,-3 0 42 0,1 0 132 0</inkml:trace>
  <inkml:trace contextRef="#ctx0" brushRef="#br0" timeOffset="64640.05">22376 7973 2130 0,'-12'11'36'0,"6"0"62"0,-1-3 77 15,6-3 64-15,1-3 28 0,0 1 2 0,0 0-17 16,0 0-10-16,0-2-21 0,0 1-23 0,0-2-44 16,0 0-48-16,14 0-38 0,-14 1-41 15,15 0-20-15,-15 0-3 0,19 0-4 0,-5 0 1 16,2 0 5-16,-3 0-10 0,3-1-31 0,0 0-50 15,-1 0-72-15,1 0-92 0,-1 0-88 0,2 0-90 16,0 0-125-16,3 0-237 0,4-17 37 0,-1 17 138 16</inkml:trace>
  <inkml:trace contextRef="#ctx0" brushRef="#br0" timeOffset="65389.75">23025 7757 3049 0,'16'0'25'0,"1"0"40"16,0 0 53-16,-3 0 59 0,3 0 33 0,-3 0 12 15,0 0-9-15,-3-14-21 0,-4 14-27 0,1 0-25 16,-2 0-11-16,-1 0-23 0,0 0-27 0,-2 0-25 16,-2 0-32-16,1 0-17 0,-2 0-9 0,0 0-5 15,0 0-4-15,0 0 3 0,0 0 0 0,0 0 6 16,0 16 2-16,0-16 3 0,0 19 0 0,0-6-4 16,0 3 3-16,0 2-4 0,-16 1 2 0,16 1 7 15,0 2-4-15,-15 0 8 0,15-1 1 0,-14 1-5 16,6-2-1-16,-1 1-24 0,-4-3-27 15,1-4-20-15,1-1-22 0,-4-1-8 0,2-3-2 16,-2-1-12-16,-4-3-10 0,2-2-18 0,-3-3 0 16,1 0-1-16,-3 0 9 0,1 0 19 0,2 0 15 15,0-28 28-15,2 28 26 0,0-27 22 0,5 10 17 16,1 0 14-16,5-2 31 0,-2 1 37 0,8 1 31 16,0-1 14-16,0 3-19 0,25 1-20 0,-25 0-27 15,25 2-17-15,-7 2-11 0,3 1-18 0,-4 2-10 16,3 0-4-16,-2 2-18 0,1 1-60 0,-5 2-76 15,3 2-92-15,-8 0-91 0,2 0-67 0,0 0-90 16,-5 0-186-16,4 22 22 0,-4-22 127 0</inkml:trace>
  <inkml:trace contextRef="#ctx0" brushRef="#br0" timeOffset="65566.08">23314 7884 3964 0,'12'0'16'0,"7"0"24"16,-7 0 54-16,5-20 48 0,-7 20 8 0,4 0-17 16,-5-16-53-16,-3 16-50 0,-3 0-55 0,-3 0-52 15,0 0-63-15,0 0-87 0,0 0-92 0,0 0-108 16,0 0-87-16,0 0-133 0,0 0-167 0,0 0 153 16</inkml:trace>
  <inkml:trace contextRef="#ctx0" brushRef="#br0" timeOffset="65817.11">23699 7720 4420 0,'17'-8'30'0,"-3"0"53"0,-2 0 56 0,-1 0 69 16,-3 0 37-16,0 1 4 0,-5 1-8 0,1 4-53 15,-4 1-70-15,0 0-66 0,0 1-62 0,0 0-22 16,0 0 1-16,0 0 5 0,0 0 18 15,0 23 5-15,0-23 3 0,-23 32 8 0,23-12-7 16,0 5 0-16,-18 3-4 0,18 3 1 0,-16 3-44 16,16 1-94-16,0 2-59 0,-12 1-79 0,12 5-31 15,-8 1 9-15,8 0-41 0,-11 0-51 0,8-1-39 16,-3-2-54-16,3 0-83 0,-2-5-164 0,2-8 50 16,0-6 139-16</inkml:trace>
  <inkml:trace contextRef="#ctx0" brushRef="#br0" timeOffset="66392.63">24090 7720 4033 0,'17'-7'10'0,"-1"-1"11"0,-4 2 18 0,-4 0 18 16,3-1-1-16,-7 1-13 0,4 3-20 0,-8 2-23 15,0 1-9-15,0 0 0 0,0 0 4 0,0 0 3 16,-26 0-3-16,26 20 4 0,-24-20-4 0,7 22-9 15,-3-10-29-15,5 2-14 0,-4 3-8 0,5 0 11 16,-2 0 24-16,1 0 10 0,4 0 13 0,5-2 1 16,1 1 8-16,5-2 2 0,0 0 4 0,0-1 16 15,0-1 31-15,25 0 26 0,-25-2 28 16,36 1 15-16,-18 0 6 0,4-3 6 0,1 1-2 16,-2-1-14-16,-1-1-8 0,1 0-26 0,-3 0-29 0,-4 0-19 15,-2-2-31-15,-4 0-4 0,-1-1-1 16,-2 0 3-16,-5-2-3 0,3 0-4 0,-3-1-3 15,0 2-3-15,0 0 12 0,0 1-3 0,0-1 5 16,0 4 4-16,0 0-9 0,-23 4 3 0,23 2-3 16,-16 2-6-16,16 2 4 0,-20 3 0 0,11 4-3 15,-2 0 9-15,-1 2-1 0,-1-1 7 0,1 2 2 16,-1 0-7-16,-2-1 0 0,1-3-10 0,-2-1-6 16,2-2-27-16,0-4-14 0,0-2-11 0,-1-2 0 15,-1-4 25-15,2-1 5 0,2-5 12 0,3-1 14 16,-2-1 0-16,3 0 15 0,0 0 1 15,2-21-5-15,0 21-5 0,3-30-2 0,0 11 5 16,0-2-5-16,3-3 10 0,0-3-12 0,0-2 2 16,0 0 1-16,23-3-3 0,-23 0 11 0,31 2-8 15,-8 0-3-15,0-1 4 0,7 3-7 0,1 3 23 16,3-1 56-16,2 4 49 0,0 3 46 0,-4-3-5 16,1 2-28-16,-4 3-4 0,-2 0-32 0,-6 0-9 15,0 0-20-15,-9 1-63 0,-3-1-20 0,-6 2-44 16,-3-1-53-16,0-1-50 0,0 0-51 0,-31 1-35 15,11 1-42-15,-5-1-33 0,-3 5-59 0,-3-2-62 16,-3 4-70-16,2 4-130 0,-4 1-245 0,2 2 138 16</inkml:trace>
  <inkml:trace contextRef="#ctx0" brushRef="#br0" timeOffset="70318.86">19989 9062 3552 0,'11'-3'12'0,"0"-3"18"0,0 3 23 0,3-2 23 16,-8-3 5-16,2 4-8 0,-4 2-9 0,-1 0-15 15,0 2-4-15,-3 0-2 0,0 0-10 0,0 0-12 16,0 0-13-16,0 0-9 0,0 0-3 0,0 0 7 15,0 20-1-15,0-20 2 0,0 20-6 0,0-9 2 16,-14 3 2-16,14 4-1 0,0-1 8 0,-10 1-9 16,10 2 0-16,0 2 2 0,-14 0-3 15,14-1 2-15,-7 2 4 0,7 0-4 0,-9-2 3 16,1-1-3-16,1-1-12 0,-1-3-25 0,0-1-18 16,-6-3-16-16,5-2-11 0,-5-4 7 0,1-1-10 15,-4-5-8-15,3 0 2 0,-3 0 9 0,0 0 26 16,-1-28 30-16,7 28 19 0,-3-32 9 0,3 14 15 15,5-2 14-15,-2-1 18 0,6 0 13 0,2 0-4 16,0 3-6-16,0-2-6 0,30 2-4 0,-30 2-2 16,25 0-14-16,-7 3-12 0,-1 3-10 0,0 2-16 15,0 0-36-15,-3 4-50 0,2 3-72 0,-2 0-94 16,0 1-70-16,-3 0-105 0,-3 0-195 16,4 21-63-16,-4-21 111 0</inkml:trace>
  <inkml:trace contextRef="#ctx0" brushRef="#br0" timeOffset="70480.25">20174 9210 3887 0,'14'0'0'0,"0"0"2"0,-7 0-1 0,6 0 0 16,-4-16-23-16,-4 16-65 0,-5 0-60 0,4 0-85 15,-4 0-67-15,0 0-38 0,0 0-97 16,0 0-219-16,0 0 2 0,-17 0 101 0</inkml:trace>
  <inkml:trace contextRef="#ctx0" brushRef="#br0" timeOffset="70701.78">20647 8961 4525 0,'17'-10'13'0,"-1"2"34"16,-7 0 46-16,2 3 37 0,-3-3 17 0,-2 3-18 15,-5 2-33-15,-1 1-39 0,0 2-29 0,0 0-25 16,0 0-9-16,0 0 2 0,0 0-2 0,-15 25 8 16,15-10 6-16,-20 8 0 0,20 5 13 15,-27 10-5-15,12 4-11 0,2 7-25 0,4 2-104 16,0 4-71-16,-5 2-89 0,1-1-116 0,3 0-83 16,-4-6-146-16,-4-1-372 0,0-5 97 0,-2-4 177 15</inkml:trace>
  <inkml:trace contextRef="#ctx0" brushRef="#br0" timeOffset="71081.87">19152 9573 3952 0,'-4'0'-5'0,"-1"0"-5"16,3 11-5-16,2-11 3 0,0 0 15 0,0 0 27 15,0 0 52-15,0 0 38 0,0 0 25 0,0 0 5 16,18 18-12-16,-18-18-8 0,14 0 4 0,-14 18 9 16,21-18-1-16,-7 13 11 0,8-13 15 0,0 10 11 15,7-10 10-15,5 9-2 0,11-9-23 0,10 6-24 16,7-6-14-16,6 4-13 0,10-4 15 0,7 3 19 16,2-2-2-16,9 0-27 0,7-1-46 0,10 3-43 15,14 1-27-15,4 1 41 0,11 3 57 0,6 0 38 16,2 0 25-16,6 1-32 0,-1 0-34 15,-12 0-19-15,-10-2-2 0,-7 1-3 0,-17-6-19 16,-5 2-16-16,-21-1-25 0,-10-1-13 0,-18-2 0 16,-15 0 0-16,-10 0 0 0,-9 0 0 0,-8 0 0 15,-6 0 0-15,-7 0-18 0,0 0-60 0,0 0-88 16,-23 0-106-16,23 0-145 0,-36 0-185 0,10 0-122 16,-5 0-92-16,-3 0-72 0,-10 15-35 0,-2-15-235 15,-2 0 198-15</inkml:trace>
  <inkml:trace contextRef="#ctx0" brushRef="#br0" timeOffset="72238.5">19191 9927 2978 0,'-1'-3'43'0,"1"0"22"0,0 1 28 0,0 0 36 16,0 1-13-16,0-3 14 0,0 2-8 0,0 1-13 15,0 0-15-15,0 1-15 0,0 0-6 0,0-1-19 16,0 1-19-16,0-3-21 0,0 1-19 0,14-1-6 16,-14 0 1-16,0 0 1 0,12-1 2 0,-12 1 4 15,20 0 3-15,-9 0 0 0,0 2 1 0,8-1-3 16,-2 1-4-16,0-1 1 0,1 0 1 0,4-1 5 15,-5 1-4-15,0-1 3 0,0 2 8 16,-3-1 4-16,-1 1 4 0,-1 1 0 0,-1 0-13 16,-3 0-7-16,-2 0 1 0,-1 0 0 0,1 0-3 15,0 17 5-15,-4-17 0 0,-2 19-1 0,0-6 9 16,0 3-3-16,0 2 2 0,0 3-4 0,-22 3-2 16,22 0 6-16,-27 2-3 0,12 0-9 0,-4 0-25 15,-1 1-8-15,-3-2-1 0,-4 0 8 0,6 0 23 16,-7-3-1-16,3-1-3 0,0 0-3 0,0-4 0 15,3-1 4-15,2-2 2 0,2-3 10 0,1-1-3 16,7-3 0-16,1-1 3 0,1-1 5 0,5-2 31 16,2-1 25-16,1-1 20 0,0-1-2 15,0 2-23-15,0-1-30 0,31-1-17 0,-14 1-7 16,8 1-5-16,1 1 5 0,8 0 1 0,2 1-5 16,3 1 2-16,-1 0-2 0,4 1-16 0,-6-2-39 15,0 1-48-15,-4-2-70 0,-1 0-74 0,-6-1-55 16,-3 0-67-16,-5-2-93 0,0 0-215 0,-3 0-21 15,-3 0 114-15</inkml:trace>
  <inkml:trace contextRef="#ctx0" brushRef="#br0" timeOffset="72442.92">19761 9974 4413 0,'17'-9'5'0,"0"-1"-2"0,-3 1 10 16,-2-1 24-16,-2 0 17 0,-3 1 17 0,3 1-13 15,-10 6-18-15,4 1-29 0,-4 1-20 0,0 0 2 16,0 0-3-16,0 0 4 0,0 21 9 0,-18-4 1 16,18 3 7-16,-20 7-1 0,20 6-7 0,-24 4-55 15,9 4-59-15,1 2-56 0,6 0-80 0,-3 1-56 16,0-1-71-16,2 0-92 0,-3-3-179 0,2-3-173 16,6-4 123-16</inkml:trace>
  <inkml:trace contextRef="#ctx0" brushRef="#br0" timeOffset="72646.66">19452 10186 3630 0,'25'-7'30'16,"-4"-2"16"-16,7 4 40 0,3-4 50 0,-1 2 6 16,1-2 3-16,-2 1-25 0,-1 2-33 0,-3 2-21 15,0 0-10-15,-6-1-7 0,4 1-21 0,-3-1-19 16,-1 2-8-16,-4-1-10 0,2 0-23 0,5 1-53 15,-5 0-70-15,0 1-91 0,0 1-79 0,-3 0-57 16,2 0-53-16,-2 1-103 0,0 0-196 16,0 0 45-16,1 0 124 0</inkml:trace>
  <inkml:trace contextRef="#ctx0" brushRef="#br0" timeOffset="73009.98">20085 10010 3526 0,'0'0'2'15,"22"15"2"-15,-22-15 29 0,25 0 40 0,-11 0 37 16,-2 0 28-16,-3 0-6 0,1 0-17 0,-2 0-22 16,-2 21-10-16,-3-21-14 0,2 14-13 0,-2-14-9 15,-3 15-12-15,3-15-11 0,-3 20-9 0,0-7-6 16,0-2-5-16,0 4 4 0,0-2-1 0,0 0-3 16,0 2-1-16,0-2-5 0,0 0 3 15,-17 1 4-15,17-1-10 0,0 0 2 0,-14 0 2 16,14 0-4-16,-13 0 8 0,13 0 1 0,-15-2-6 15,7 0-17-15,2 0-29 0,-2-2-23 0,-1-2-15 16,1-1-5-16,-1 0 11 0,-1-2 2 0,3-2-6 16,-6-1 3-16,5-1 9 0,-2 0 12 0,-3 0 24 15,1-23 17-15,2 23 12 0,3-22 5 0,-1 7-1 16,2 0-2-16,3-2 2 0,3-1 3 0,0 2 10 16,0 0 4-16,0 0-1 0,20 0 2 0,-20 2-5 15,18 3-3-15,-18 1-7 0,24 0-2 16,-24 3-1-16,23 1-13 0,-11 2-36 0,-1 1-60 0,3 2-78 15,-8 1-76-15,5 0-61 0,-3 0-59 16,0 0-110-16,0 21-176 0,-4-21 102 0</inkml:trace>
  <inkml:trace contextRef="#ctx0" brushRef="#br0" timeOffset="73198.55">20318 10135 4203 0,'22'0'-5'0,"-5"0"2"0,-3 0 0 0,-3 0 2 16,3-17 10-16,-3 17-9 0,-8 0-19 15,1-15-23-15,-4 15-37 0,0 0-44 0,0 0-56 16,0 0-69-16,0 0-65 0,0 0-62 0,-18 0-89 16,18 0-219-16,0 0 20 0,-19 20 113 0</inkml:trace>
  <inkml:trace contextRef="#ctx0" brushRef="#br0" timeOffset="73595.56">20719 9981 3977 0,'12'-14'30'0,"-7"3"44"0,4 0 44 15,-4 3 44-15,5-2 2 0,-6 3-8 0,-1 3-17 16,-3 2-27-16,0 2-29 0,0-2-39 0,0 1-30 15,0 0-10-15,0 1-7 0,-25 0 0 0,25 0 3 16,-27 0-8-16,12 23 8 0,-2-23-4 0,-3 29 5 16,-2-10-4-16,5 4-5 0,-3 3 17 0,1 3-5 15,-3-1 7-15,5 4-6 0,0 1-14 0,-3-2 5 16,6 1-15-16,-3-2-20 0,3-1-25 0,2-2-24 16,-1-4 1-16,5-1 11 0,2-3 25 0,3-3 22 15,3-3 13-15,0-1 14 0,0-4 9 0,0-1-2 16,26-3-1-16,-26-1 3 0,22-3-5 15,0 0 4-15,-5 0 0 0,3 0-2 0,-1 0 17 16,-2-17 2-16,-2 17 5 0,2-17-1 0,-6 17-17 16,3-19-3-16,-6 19-10 0,-5-21 2 0,-3 11-13 15,5-1-22-15,-5-2-17 0,0-1-25 0,0 1-19 16,-27 0-7-16,27-3-19 0,-26 2-23 0,6-1-22 16,3 2-42-16,0 2-44 0,1 0-52 0,1 3-76 15,2 2-118-15,4 0-199 0,9 4 43 0,-11 2 129 16</inkml:trace>
  <inkml:trace contextRef="#ctx0" brushRef="#br0" timeOffset="73870.34">20940 9949 4695 0,'16'-11'8'0,"-7"0"18"16,5 1 38-16,-3 2 33 0,0-5 27 0,-3 4 8 16,-4 4-26-16,0 2-28 0,-4 3-37 0,0 0-37 15,0 0-21-15,0 0-13 0,0 0 2 0,0 0 11 16,0 0 10-16,-21 25-36 0,21-6-43 16,-17 5-20-16,17 7-29 0,-17 6 21 0,17 7 14 15,-15 0-17-15,15 4-8 0,-16 1-32 0,8-2-38 16,1-1-53-16,-4-3-58 0,-2-3-59 0,-2-2-75 15,-4-3-171-15,2-7-143 0,0-5 115 0</inkml:trace>
  <inkml:trace contextRef="#ctx0" brushRef="#br0" timeOffset="74159.62">20703 10179 3352 0,'0'-10'17'0,"22"-1"13"0,-22 2 40 15,17 0 48-15,-17 0 11 0,12 0 16 0,-12 4-20 16,8 0-24-16,-8 2-16 0,0 2-15 16,2-2-16-16,1 1-26 0,1 1-16 0,-4 1-12 15,3-1-11-15,-3 0 7 0,5 0 0 0,1 0-4 16,0-1 10-16,5 1-8 0,6 1 7 0,2 0 23 16,0-2 10-16,7 2 20 0,4 0 14 0,-3 0-5 15,3 0 3-15,1 0-7 0,2 0-7 0,-7 0-10 16,4 0-18-16,-4 0-11 0,-3 0-10 0,-3 0-7 15,-6 0-2-15,2 0-39 0,-10 0-53 0,2 0-71 16,-2 0-97-16,-6 0-70 0,0 0-37 0,0 0-33 16,0 13-46-16,0-13-134 0,-28 0-144 15,28 13 105-15</inkml:trace>
  <inkml:trace contextRef="#ctx0" brushRef="#br0" timeOffset="74546.03">21375 10088 3712 0,'22'0'3'0,"0"0"4"0,-5-23 31 0,0 23 45 15,-3-17 34-15,-7 17 35 0,6-13-2 0,-12 13-16 16,3 0-25-16,0 0-34 0,-4 0-32 16,0 0-29-16,0 0-20 0,0 0-6 0,0 0 1 15,0 0 4-15,0 0 2 0,0 0 8 0,0 20-1 16,0-20-6-16,0 24 6 0,0-10-7 0,-15 2 1 15,15 1 0-15,0 0 3 0,0 0-2 0,-14 0 2 16,14 0 3-16,-11 0-7 0,11-1-4 0,-13 0-25 16,6-3-22-16,-4 0-20 0,5 1-21 0,-7-3-4 15,1 0-10-15,-1-2-13 0,-1-2 0 0,2-1 4 16,-7-2 15-16,7-1 24 0,-1-3 28 0,0 0 28 16,0 0 18-16,1 0 11 0,5-21 2 0,0 21-7 15,4-24 19-15,1 9 23 0,2-1 18 0,0-2 9 16,0-1-9-16,0-1-6 0,26 1-14 15,-26 0-5-15,22 1-10 0,-22-1-19 0,27 5-5 16,-12 0-6-16,-1 3-20 0,0 1-22 0,-3 2-41 16,0 4-56-16,1 0-56 0,-4 3-64 0,3 1-61 15,-3 0-63-15,-1 0-93 0,-2 16-171 0,6-16 104 16</inkml:trace>
  <inkml:trace contextRef="#ctx0" brushRef="#br0" timeOffset="74783.25">21665 10025 4146 0,'21'-7'42'0,"-4"-2"17"15,-2-1 46-15,2 0 50 0,-3 1 8 0,2-1 21 16,-4 3-11-16,-10 2-34 0,5 3-38 0,-7 1-39 16,0 1-38-16,0 0-25 0,0 0-14 0,0 0 0 15,0 0 12-15,0 18-6 0,0-18 13 0,0 31-3 16,0-8-3-16,0 5 11 0,0 5-11 0,-21 4 1 15,21 4-11-15,-16-1-65 0,16 1-54 0,-20 1-63 16,20-2-75-16,-22 0-30 0,13-2-65 0,-3 0-61 16,1-2-72-16,1-2-162 0,3-2-175 0,2-3 126 15</inkml:trace>
  <inkml:trace contextRef="#ctx0" brushRef="#br0" timeOffset="75330.7">22508 9470 3343 0,'13'10'-2'0,"4"-10"11"0,-2 10 30 16,-2-10 36-16,5 0 29 0,-1 0 12 0,-3 6-21 16,3-6-29-16,5 0-26 0,-2 0-19 0,-3 0-11 15,7 0-9-15,-6 0 1 0,2 0-12 0,2 3-45 16,-2-3-55-16,-1 0-77 0,-2 0-76 16,5 1-56-16,-4 0-76 0,1 1-136 0,0-2-176 15,-1 0 101-15</inkml:trace>
  <inkml:trace contextRef="#ctx0" brushRef="#br0" timeOffset="75510.82">22632 9664 3388 0,'0'6'13'16,"27"-1"40"-16,-27-2 43 0,29-3 37 0,-4 0 8 15,-5 0-23-15,-1 0-41 0,4 0-35 0,-3 0-21 16,7 0-17-16,-5 0-7 0,2 0-35 15,-2 0-67-15,1 0-100 0,-2 0-126 0,-4 0-151 16,-2 0-301-16,1 0-33 0,-7 0 130 0</inkml:trace>
  <inkml:trace contextRef="#ctx0" brushRef="#br0" timeOffset="75966.64">21596 10294 4523 0,'0'0'21'0,"-16"0"31"0,16-19 52 0,0 19 40 15,0 0 0-15,0-16-33 0,0 16-50 0,0 0-39 16,0 0-22-16,0 0-1 0,0 0-29 0,0 0-77 16,0 0-91-16,0 0-119 0,0 0-156 0,0 0-99 15,0 0-181-15,0 0-223 0,0 0 183 0</inkml:trace>
  <inkml:trace contextRef="#ctx0" brushRef="#br0" timeOffset="77318.7">23193 9462 3284 0,'17'0'22'0,"-17"0"20"0,18 0 38 16,-18 0 39-16,21 0 25 0,-21 0 17 0,14-13-17 16,-14 13-21-16,12 0-35 0,-12 0-27 0,5 0-13 15,-5 0-18-15,7 0-14 0,-7 0-8 0,5 0-12 16,-2 0-2-16,2 0 2 0,-4 0-2 0,4 0 3 15,0 21 3-15,1-21-3 0,-1 20 0 16,-1-7 3-16,4-1-1 0,-5 2 1 0,-3-2 0 16,3 1 2-16,-1 0-2 0,-2 0 4 0,0 0-1 15,0-2-3-15,0 3-1 0,-19-2 1 0,19 0 4 16,0-1-30-16,-22 1-23 0,22-2-24 0,-21-1-41 16,13-2 5-16,-4 0-16 0,-1-2-6 0,2-3 10 15,-1-1 4-15,-2-1 27 0,1 0 22 0,1 0 26 16,3-15 25-16,-1 15 10 0,3-19 8 0,-1 19 6 15,6-21 24-15,2 21 26 0,0-21 27 0,0 11 17 16,0 0-11-16,0 0-19 0,22 2-22 0,-22 0-18 16,19 2-12-16,-19-1-6 0,18 1-8 0,-18 1-5 15,16 0-35-15,-16 1-53 0,15 0-62 16,-15 2-100-16,8 0-90 0,-8 2-139 0,8-2-250 16,-5 1 24-16,-1 1 124 0</inkml:trace>
  <inkml:trace contextRef="#ctx0" brushRef="#br0" timeOffset="77491.05">23457 9550 4180 0,'18'0'-5'0,"-1"0"-1"16,0 0-4-16,-3 0 1 0,3 0 3 0,-4 0-24 15,-2 0-49-15,-7 0-76 0,-2 0-69 0,0 0-42 16,-2 0-36-16,0 0-48 0,0 0-167 0,0 0-226 15,-19 17 89-15</inkml:trace>
  <inkml:trace contextRef="#ctx0" brushRef="#br0" timeOffset="77722.98">23877 9476 4367 0,'11'-6'10'15,"-3"0"40"-15,1 1 55 0,-4 0 41 0,6-3 30 16,-8 4-18-16,-2 1-48 0,4 3-41 16,-5 0-44-16,0 0-31 0,0 0-5 0,0 0-1 0,0 0 0 15,0 25 15-15,-19-10-3 0,19 4-1 16,-15 6 2-16,15 2-7 0,-20 7-18 0,20 2-62 16,-17 2-59-16,6 5-62 0,3 1-76 0,-1 4-64 15,4 2-86-15,-3 2-98 0,5 0-153 0,-1-1-176 16,4-3 146-16</inkml:trace>
  <inkml:trace contextRef="#ctx0" brushRef="#br0" timeOffset="78074.47">24334 9699 4506 0,'20'-14'18'0,"0"3"18"16,0 2 55-16,-4-1 75 0,-7 2 54 0,5 0 37 15,-6 4-23-15,-4 2-64 0,-2 2-72 0,-2 0-69 16,0 0-36-16,0 0-20 0,0 0 1 0,0 0 18 16,0 22 5-16,0-22 7 0,-19 27 0 0,19-8 4 15,-14 1-3-15,14 4-1 0,-17 2 5 0,17-1-8 16,-18 0-5-16,7 1 8 0,-3-1-5 0,0 0-23 16,-2-2-54-16,-1-2-52 0,2-5-41 0,-5-1-13 15,-2-3 28-15,2-8 24 0,-2-4 19 16,-1 0 22-16,2-18 15 0,0 18 10 0,2-34 7 0,4 10 18 15,1-1 16-15,6 0 11 0,0-1 11 16,5 2 1-16,3 0 6 0,0 3 2 0,0 0 5 16,31 4 0-16,-31 0-7 0,34 3-3 0,-12 1-5 15,0 3-9-15,4 3-30 0,-1 3-53 0,1-1-67 16,1 4-88-16,-6 1-74 0,4 0-67 0,-6 0-84 16,-4 17-159-16,1-17-112 0,-5 16 121 0</inkml:trace>
  <inkml:trace contextRef="#ctx0" brushRef="#br0" timeOffset="80730.78">22637 8343 2896 0,'0'1'-3'15,"-22"1"-6"-15,22-2 0 0,-17 2 13 16,17-1 45-16,-12 2 40 0,12 0 25 0,-16 1 15 0,9 0-11 16,-3-1-4-16,4 3 6 0,-3-4-2 15,6 0-8-15,0-2-11 0,3 3-8 0,0-3 0 16,0 0 25-16,0 0 32 0,0 0 9 0,0 0-16 16,27 0-36-16,-5 0-45 0,12 0-20 0,8 0 25 15,13 0 48-15,11 0 62 0,4 0 64 0,12-14-31 16,12 14-62-16,6 0-72 0,15 0-76 0,3 0 12 15,16 0 41-15,1 0 30 0,8 0 20 0,83 17-4 16,-5-17-22-16,-1 23-7 0,-153-23 2 16,-5 0 4-16,-11 0 7 0,69 0-1 0,-16 12 3 15,-14-12 14-15,-14 0 18 0,-17 0 5 0,-11 0-13 16,-11 0-32-16,-14 0-42 0,-6 0-29 0,-6 0-70 16,-9 0-88-16,-2 0-107 0,0-12-139 0,-22 12-101 15,5 0-49-15,-9 0-42 0,-5 0-23 0,-11 16-27 16,-6-16-103-16,-4 30-235 0,-3-10 169 0</inkml:trace>
  <inkml:trace contextRef="#ctx0" brushRef="#br0" timeOffset="81282.63">22861 10126 3247 0,'-10'6'10'0,"3"-2"-5"0,2-1 6 0,2-2 35 15,3-1 26-15,0 0 47 0,0 0 32 0,0 0 11 16,0 0-2-16,0 0-6 0,0 0-8 0,0 0-11 16,0 0-5-16,0 0-6 0,0 0 3 15,0 0 16-15,0 0 29 0,0 0 60 0,0 0 79 16,0 0 47-16,0 0 1 0,0 0-80 0,12 0-106 16,-12 0-97-16,31-17-60 0,-3 17 12 0,13-14 16 15,8 14 21-15,16-16 27 0,18 7 22 0,11 1 18 16,13 3 15-16,7 5-3 0,10-5-49 0,11 5-41 15,8 0-39-15,87 25-17 0,12 1 40 0,23 12 39 16,-1 8 12-16,-113-16-6 0,-89-18-35 0,-8-12-38 16,-1 20-10-16,-8-20 0 0,51 25 0 0,-17-12 0 15</inkml:trace>
  <inkml:trace contextRef="#ctx0" brushRef="#br0" timeOffset="81358.66">25374 10311 2436 0,'-47'0'-341'0,"-1"0"-268"0,3 0 0 15</inkml:trace>
  <inkml:trace contextRef="#ctx0" brushRef="#br0" timeOffset="87918.16">17940 10558 2249 0,'0'-4'9'0,"25"-1"28"0,-25 0 25 0,14 1 17 16,-14-2 7-16,8 2-13 0,-8 2-8 0,7 0-9 15,-7 1-6-15,0 1-12 0,0 0-18 0,0 0-9 16,0 0 9-16,0 0 10 0,0 0 13 0,0 0 8 16,-21 17-4-16,21-17-6 0,-17 20-3 0,17-6 12 15,-27 2-2-15,12 2 22 0,2 3 9 16,2 2-8-16,-4 4 13 0,4 0-1 0,-1 6-5 16,1 1-1-16,3 5-17 0,-3 3-27 0,6 2-8 0,1 3-8 15,-4 1-6-15,3 2 0 0,4-1-11 16,-2-1 3-16,-2-2-4 0,5 0 1 0,-3-2 4 15,3-3-12-15,0-1-39 0,0-1-25 0,0 0-36 16,0-5-27-16,22 1-1 0,-22-2-24 0,17-2-17 16,-17-2-24-16,20-4-37 0,-11-1-56 0,1-2-103 15,4-5-166-15,-2-4 9 0,-3-4 103 0</inkml:trace>
  <inkml:trace contextRef="#ctx0" brushRef="#br0" timeOffset="89073.86">17904 10600 2042 0,'0'0'14'0,"0"0"7"16,0 0-3-16,0 0 6 0,0 0 0 0,0 0 10 15,0 0 19-15,0 0 10 0,0 0 4 0,0 0-4 16,0 0 3-16,0 0 3 0,0 0 3 0,0 0 9 16,0 0-1-16,0 0-3 0,0 0 1 0,0 0 1 15,0 0-9-15,0 0-8 0,13 0-15 0,-13 0-15 16,12 0-6-16,-1 0 11 0,3 0 10 0,2 0 6 16,1 0 4-16,3 0-9 0,6 0-13 15,1 0-6-15,-3 0-3 0,9 0 3 0,-5 0 8 16,8 0 5-16,-2 0 9 0,0 0 5 0,0 0 5 15,2 0 5-15,1 0 0 0,-1 0-11 0,3 0-9 16,-4 0-5-16,2 0-4 0,2 0-7 0,0 0-4 16,1-13-12-16,4 13-7 0,1 0 21 0,-2 0 7 15,2-6 10-15,2 6-1 0,0 0-18 0,1-4-10 16,-2 4-6-16,2 0-4 0,-4-1 1 0,1 1 0 16,1 0-4-16,1 0-2 0,-4 0 4 0,2 0 0 15,-3 0 12-15,2 0 11 0,1 0 11 0,-9 0-2 16,2 0-7-16,-2 0-10 0,3 0-16 15,-5 0 2-15,-3 0-9 0,-1 0 4 0,-1 0-1 16,-1 0-4-16,-3 0 8 0,1 0-6 0,1 0 2 16,-3 0-1-16,3 0-6 0,2 0 3 0,-1 0 1 15,2 0 1-15,1 0 4 0,1 0 0 0,3 0-9 16,-1 0 4-16,-2 13 2 0,6-13-2 0,-1 0 9 16,-5 11-2-16,7-11-4 0,-5 0 4 0,-1 10-4 15,0-10-5-15,-2 0 5 0,-2 7 0 0,1-7-4 16,-4 0 8-16,-1 3-8 0,3-3 5 0,0 0 3 15,-2 0 0-15,-3 0 3 0,5 0-8 0,0 0 1 16,-3 0-1-16,1 0-4 0,1 0 1 0,-2 0-2 16,1-10-1-16,4 10 2 0,-4 0-2 15,5 0 4-15,-2 0-2 0,6 0 3 0,-3 0 0 16,2 14 1-16,-1-14 2 0,3 0-1 0,-2 10 2 16,-2-10-3-16,-4 0 1 0,-3 10 3 0,3-10-2 15,-5 0 2-15,-2 7-2 0,-4-7 3 0,-3 0-1 16,0 0 7-16,-4 0 26 0,-3 0 9 0,2 0 13 15,-3 0 2-15,-3 0-15 0,2 0 2 0,-2 0-8 16,2 0-8-16,-2 0-9 0,-2 0 1 0,4 0 3 16,-2 0 4-16,0-10 11 0,-1 10-4 0,1 0 2 15,0 0 6-15,-3-7-4 0,2 7-1 0,-1 0-7 16,-1-3-8-16,0 3 1 0,0 0-4 0,0 0 4 16,0 0 8-16,0 0 3 0,0 0-6 15,0 0-8-15,0 0-3 0,0 0-16 0,0 0 4 16,0 0-9-16,0 0-11 0,0 0 0 0,0 0-11 15,0 0 7-15,0 0 8 0,0 0 7 0,0 16 8 16,-17-16-1-16,17 17 0 0,-9-5-3 0,9 3-2 16,-16 4 5-16,5-2-3 0,7 7 13 0,-9 3 33 15,2 3 13-15,1 3 3 0,-1 4-5 0,-3 2-36 16,0 3-5-16,3 3-9 0,-3 1 7 0,3 1 4 16,-3 0-7-16,0-1 4 0,0 0-10 0,6-1-3 15,-3-1-7-15,1-2-3 0,3-2-4 0,1-4 8 16,-2-2 8-16,5 1 0 0,-4-5-4 15,3-3 0-15,3-2-7 0,-4-2 3 0,2-1-1 16,-2-5 0-16,2-3 2 0,2-4-1 0,1-1 17 16,0-2-14-16,-3-3 2 0,3-1-53 0,0-2-86 15,0-1-53-15,0 0-82 0,0 0-30 0,0 0-18 16,0 0-49-16,0 0-57 0,0 0-66 0,0 0-55 16,-14 0-116-16,14 0-144 0,-27 0 148 0</inkml:trace>
  <inkml:trace contextRef="#ctx0" brushRef="#br0" timeOffset="89879.62">17858 11582 2000 0,'0'0'41'0,"0"0"21"0,0 0 15 15,0 0 18-15,0 0-19 0,0 0-6 0,0 0 0 16,0 0 1-16,0 0-3 0,0 0 3 0,0 0 0 16,0 0 2-16,0 0-1 0,0 0 7 0,0 0 11 15,0 0 6-15,0 0 2 0,0 12-10 0,0-12-18 16,0 0-11-16,0 0 0 0,0 0 4 0,0 0 13 16,0 6 10-16,0-6 3 0,0 0 6 0,0 0 1 15,0 0 0-15,0 0-1 0,0 0 1 0,0 0 5 16,0 0-9-16,0 0-13 0,20 0-20 0,-6 5-34 15,3-3-1-15,9 1 3 0,7 0 24 0,1-1 34 16,10 2 20-16,4 0 11 0,3-3 15 0,5 1-4 16,1-2-33-16,7 0-29 0,10 0-44 15,7 0-29-15,1 0 12 0,12 0 34 0,8 0 45 16,8 0 33-16,3 0 17 0,10-13-2 0,6 13-23 16,0 0-3-16,6 0 12 0,1 0 7 0,4 0 11 15,1 0 18-15,2 0-10 0,2 0-12 0,-12 0 1 16,-1 0-13-16,-3 0-3 0,-14 0-3 0,-4 0-7 15,-13-20-12-15,-11 20-8 0,-9 0-9 0,-15-20-13 16,-2 20-7-16,-11-13-3 0,-5 13-5 0,-14-11-15 16,-5 11-12-16,-4 0-17 0,-8-10-5 0,-5 10 0 15,-3 0 0-15,-4 0 0 0,-2 0 0 0,0 0 0 16,0 0 0-16,0 0 0 0,0 0-5 16,0 0-39-16,0 0-49 0,0 0-18 0,0 0-38 15,0 0-27-15,-17 0-44 0,17 0-100 0,-14 0-102 16,14 20-104-16,-19-20-48 0,5 14-12 0,0-14-12 15,0 15-9-15,-4-15-84 0,-3 17-279 0,-3-17 98 16,-3 9 176-16</inkml:trace>
  <inkml:trace contextRef="#ctx0" brushRef="#br0" timeOffset="95988.42">23348 5338 2749 0,'0'0'36'0,"0"-2"36"0,0 1 39 0,0 1 38 15,0-3 8-15,17 3 19 0,-17 0 7 0,0-1 13 16,0 0-3-16,0 1-14 0,0-2-16 0,0 2-21 16,0 0-16-16,0-1-21 0,0 0-17 0,0 1-16 15,0-1-16-15,0 1-10 0,0 0-4 0,0-1-8 16,0 1 1-16,0 0-9 0,0 0-15 0,0 0-4 16,0 0-9-16,0 0-4 0,0 0 7 0,0 0 19 15,0 18-1-15,-17-18 7 0,17 34 2 0,-16-11-9 16,4 9-1-16,-2 6 32 0,0 5 26 0,2 6 37 15,1 5 45-15,-2 3-3 0,3 1-23 0,3 3-19 16,4 0-28-16,0-1-19 0,3-1 4 0,0 1-26 16,0-2-18-16,0-1-10 0,20 0-19 15,-20-4 10-15,0-2 4 0,14-4-3 0,-14-7 1 16,0-5-7-16,0-6-53 0,0-7-34 0,0-7-13 16,0-4-23-16,0-6 8 0,0-4-37 0,0-1-102 15,0 0-109-15,0-17-66 0,0 17-59 0,0-34-9 16,0 10-12-16,0-2-98 0,0-8-213 0,0-1 63 15,0-2 139-15</inkml:trace>
  <inkml:trace contextRef="#ctx0" brushRef="#br0" timeOffset="96948.3">23236 5288 2695 0,'-3'0'7'16,"3"0"5"-16,0 0 9 0,0 10 28 0,0-10 34 16,0 0 37-16,0 0 37 0,0 0 9 0,0 0-5 15,0 0-14-15,0 0-22 0,0 0-20 0,0 0-16 16,0 0-18-16,0 0 2 0,0 0 3 0,0 0 1 15,0 0 16-15,0 0 2 0,0 0-10 16,0 0-21-16,0 0-24 0,22 0-31 0,-22 0-13 0,18 0 3 16,-4 0 2-16,5 0 3 0,1-15-3 15,7 15 0-15,4 0-7 0,6 0 4 0,2-11 10 16,7 11 3-16,6 0 4 0,2 0 0 0,2 0 7 16,0 0-5-16,6 0-4 0,1 0 0 0,4 0-14 15,1 0-4-15,8 0 3 0,2 0-6 0,7 0 3 16,-1 0 7-16,3 0-4 0,-5 0 3 0,-2 0 5 15,-6-19 5-15,-7 19 16 0,-8-24 20 0,-3 12 19 16,-7-1 10-16,-4 1 18 0,-7-1 5 0,0 1 8 16,-3 1 10-16,-3 1-3 0,-2 1-11 0,-1 1 3 15,-9 1-9-15,1 2 0 0,-6-1-1 0,-4 3-20 16,0 0-18-16,-3 1-25 0,-5 1-10 0,-2 0-10 16,-1 1-4-16,0-1 4 0,0 1-13 15,0 0 0-15,0-1 4 0,0 1-4 0,0 0 16 16,0 0-6-16,0 0 4 0,0 0 5 0,0 0 3 15,0 0 5-15,0 0-2 0,0 0-4 0,0 0-6 16,0 0-2-16,0 0-4 0,0 0-3 0,0 0-5 16,0 0-10-16,0 0 4 0,0 0-2 0,0 0 2 15,0 0 23-15,0 0 25 0,0 0 35 0,0 17 12 16,-15-17-4-16,15 14-21 0,0-14-33 0,0 18 9 16,-14-7 7-16,14 0 11 0,0 2 0 0,-13 0-14 15,13 3-6-15,-6 1-3 0,6 5 1 0,-9 0 2 16,6 6-7-16,-2 3-12 0,-1 5-5 0,3 5 1 15,-3 3 6-15,-1 5 1 0,4 1 5 16,-1 2-2-16,-4 1-11 0,5-1 0 0,-7-2-8 16,6-3-3-16,-2-1-3 0,-2-3-2 0,2-3 4 15,-4-1-1-15,4-4 0 0,-2-1 0 0,2-1-4 16,-3-3 2-16,4-1 1 0,0-3 2 0,-2-4 0 16,4-3 1-16,-1-3 1 0,-2-2-1 0,3-2 4 15,2-6-2-15,1 0 51 0,-2-2 54 0,2-2 51 16,-2-2 20-16,1 0-51 0,1 0-55 0,0 0-55 15,0 0-21-15,0 0 0 0,0 0 0 0,0 0 0 16,0 0 0-16,0-15 0 0,0 15 0 0,0 0 0 16,0 0 0-16,0 0 0 0,0 0 0 15,0-9-51-15,0 9-124 0,0-7-148 0,0 7-216 16,0-6-211-16,0 2-72 0,0-1-84 0,0 3-46 16,0 1-199-16,0-3 99 0,15 2 234 0</inkml:trace>
  <inkml:trace contextRef="#ctx0" brushRef="#br0" timeOffset="98852.3">17144 5953 3314 0,'0'0'17'0,"0"0"13"0,18 0 18 16,-18 0 23-16,0 0 4 0,0 0 13 16,10 0 16-16,-10 0 4 0,0 0 9 0,0 0 2 15,7 0-7-15,-7 0-11 0,0 0-15 0,0 0-23 16,0 0-27-16,0 0-19 0,0 0-18 0,0 0-5 15,0 0-1-15,0 0-1 0,0 0 0 0,0 0 3 16,0 18 2-16,0-6 7 0,0 1 2 0,0 2-4 16,0 2 6-16,0 0 7 0,0 1 21 0,0 0 14 15,18-1 25-15,-18 0 22 0,23 0 20 0,-5-4 29 16,4-1 14-16,5-3 3 0,2-5 0 0,8-2-23 16,8-2-13-16,3 0-6 0,10 0-22 0,6-29-22 15,4 14-24-15,16-4-39 0,6-1-14 0,9 0 11 16,10-2 18-16,7 1 33 0,8-1 21 15,-3 1 13-15,0 2 3 0,-3 2-8 0,-4-2-1 16,-4 2-10-16,-8 1 4 0,-7 3 13 0,-11 1 3 16,-2-1 12-16,-7 2-15 0,-12 1-15 0,-7 0-15 15,-9 2-24-15,-10-1-9 0,-11 2-13 0,-9 2-14 16,-3 0-4-16,-9 1-13 0,3 1-64 0,-8 3-79 16,0-2-121-16,0 2-178 0,0 0-117 0,0 0-47 15,0 0-15-15,-22 0 24 0,22 0-4 0,-25 19-104 16,8-19-260-16,-6 23 161 0</inkml:trace>
  <inkml:trace contextRef="#ctx0" brushRef="#br0" timeOffset="119071.37">13664 3090 1918 0,'1'-3'39'0,"-1"1"36"0,0 1 34 0,2-2 34 15,-2 1-7-15,0-1-1 0,0 0 5 0,0 3 9 16,0-3 15-16,0 2 1 0,0-1 2 0,0 1-6 15,0-1-20-15,0 2-19 0,0-1-21 0,0 1-26 16,0 0-13-16,0 0-12 0,0 0-14 0,0 0-13 16,0 0-10-16,0 0-13 0,0 0-7 0,0 0 1 15,0 0-3-15,0 14 6 0,0-14 11 0,0 16 3 16,0-5 6-16,0 5 8 0,-17 3 0 0,17 3 11 16,0 4 3-16,-22 2 1 0,22 2 13 0,-9 4 5 15,9 2-6-15,-13 1-1 0,13 1-9 0,-11 2-13 16,7 4 1-16,1 1-7 0,-4 3-11 15,3 0-4-15,1 1-5 0,-2-1-3 0,2 0 0 16,0-1 2-16,1-6 0 0,-1-2 8 0,2-5-2 16,-1-4-7-16,0-3-52 0,-1-6-44 0,2-2-49 15,-1-4-52-15,2-3-11 0,0-4-29 0,-1-2-6 16,1-3 3-16,0-1-22 0,0-2-88 0,0 0-261 16,0 0-123-16,0-26 84 0</inkml:trace>
  <inkml:trace contextRef="#ctx0" brushRef="#br0" timeOffset="120341.84">13571 3052 2082 0,'0'0'20'0,"0"0"8"0,0 0 14 0,0 0 19 15,0 0 5-15,0 0 14 0,0 0 12 0,0 0 6 16,0 0-5-16,0 0-4 0,0 0-13 0,0 0-18 16,0 0-9-16,0 0-14 0,0 0-4 0,0 0 5 15,0 0-5-15,0 0 9 0,0 0 3 0,0 0 7 16,0 0 13-16,0 0 1 0,0 0 2 0,10 0-5 16,-10 11-3-16,14-11 1 0,-3 0-5 0,0 0 2 15,3 6-5-15,-2-6-7 0,4 0 1 0,0 7-10 16,4-4-6-16,1-2-7 0,4 3-7 0,5-2-11 15,2 2 2-15,4-1 16 0,8 0 13 16,-1 1 9-16,5-1 6 0,2-1-13 0,4 1-6 16,4-1 1-16,1-1 9 0,3 1 9 0,3-2 8 15,5 0 5-15,-2 0-7 0,3 0 0 0,-4 0-18 16,0 0 3-16,-2 0-2 0,0 0 3 0,-3 0 15 16,2 0-2-16,-2-17-7 0,6 17-9 0,-2 0-11 15,2-11 3-15,3 11 6 0,1 0 5 0,1-10 2 16,1 10 4-16,-2-6-4 0,0 6 3 0,0-6 4 15,2 6-7-15,-2-4 11 0,-2 2 3 16,3 1 9-16,-5-2 20 0,5 1 10 0,-6 0 14 16,1-1-7-16,-4-1-8 0,-4 0-11 0,-7-1-25 15,1 1-4-15,-6-2-23 0,-4 1-21 0,-5-1-1 16,-2 0-10-16,-3 0-8 0,-1 0 4 0,-2 1-7 16,0-1 3-16,3 1 4 0,-2 0 0 0,6 1-1 15,-3 0 1-15,1 2 3 0,3-1 0 0,-5 2 0 16,5 0 0-16,-7-1 3 0,-1 2-3 0,4 0 2 15,-11-1 1-15,3 1-3 0,-1 0-4 0,1 0-2 16,-7-2 3-16,3 2-4 0,-3 0 14 0,-3 0 0 16,0 0-7-16,-1-1 7 0,-1-1-7 0,-2 2 4 15,-1-1-4-15,1 0-2 0,-4-1 3 0,5 1-7 16,0-1 13-16,-2 1-10 0,1-2 3 16,2 1 4-16,-4 0-4 0,5-1 3 0,-1 0-10 15,-1 2 10-15,0-2-7 0,2 0 12 0,-1 2-4 16,-1-1-8-16,0 0 5 0,-1 0-5 0,-4 0 4 15,2 0 1-15,-2 0-1 0,-1 1 0 0,0-2 7 16,-1 3-11-16,0-2 4 0,-1 1 0 0,-2 0 1 16,1 1 2-16,0-2-6 0,-2 2 2 0,-2-1-10 15,2 1 7-15,2-1 0 0,-2 1-9 0,0 0 9 16,-3 0 1-16,5 0-5 0,1 0 8 0,-1 0-1 16,3 0-7-16,-2 0 5 0,0 0 2 0,2 0-6 15,-5 0 7-15,5 0 0 0,-4 12 0 0,-1-12 4 16,-1 0-8-16,1 0 8 0,2 0 4 15,-2 0 0-15,-3 0 3 0,3 0 3 0,-3 0-3 16,0 0 33-16,0 0 21 0,0 0 11 0,0 0 18 16,0 0-19-16,0 0-2 0,0 0 0 0,0 0-8 15,0 0 2-15,0 0-12 0,0 0-8 0,0 0-6 16,0 0-6-16,0 0-2 0,0 0-6 0,0 0-7 16,0 0-2-16,0 0-9 0,0 0-5 0,0 0-1 15,0 0-9-15,0 0 3 0,0 0-4 0,0 0-4 16,0 0 5-16,0 0 3 0,0 0 6 0,0 0 3 15,0 20 0-15,0-7 0 0,0 4-1 0,-19 4-1 16,19 2-1-16,0 4 0 0,-18 2-1 0,18 2 0 16,-13 1-2-16,13 2-4 0,-12 1-1 15,12 2 2-15,-8 1 2 0,8 1 2 0,-8 2 3 16,5 2 2-16,3 0-5 0,0 4 4 0,0 2-5 16,-3 1-4-16,3 0 4 0,0 1 2 0,0-2-3 15,0 0 5-15,0-2-3 0,0-5-2 0,0-3 0 16,0-3 5-16,-5-5-1 0,5-1-1 0,-3-6 2 15,3-2-7-15,-1-4 1 0,-2-2 3 0,3-5 0 16,-2 0 12-16,2-3 35 0,0-3 35 0,-3 0 36 16,3-3 24-16,0 0-3 0,0-2-10 0,0 0-11 15,0 0-23-15,0 0-30 0,0 0-23 0,0 0-25 16,0 0-8-16,0 0-17 0,0 0-77 0,0 0-104 16,0 0-156-16,0-10-271 0,-14 10-200 15,14 0-168-15,0-10-168 0,-17 10-262 0,3-14 273 16</inkml:trace>
  <inkml:trace contextRef="#ctx0" brushRef="#br0" timeOffset="135515.25">22241 8741 682 0,'-29'0'-6'16,"29"0"-33"-16,-20-21-69 0,20 21-62 0,-25-30 5 16</inkml:trace>
  <inkml:trace contextRef="#ctx0" brushRef="#br0" timeOffset="198332.28">18682 2864 2659 0,'-17'0'1'15,"17"0"0"-15,0 12-7 0,0-12 2 0,0 0-3 16,0 0-1-16,0 0 18 0,0 0 19 0,0 0 37 16,0 0 37-16,0 0 29 0,0 0 12 0,0 0-4 15,0 0-12-15,0 0-12 0,0 0-13 0,0 0-14 16,0 0-2-16,0 0-9 0,0 0 2 15,0 0-4-15,0 0-20 0,17 0-20 0,-17 0-21 16,14 0-13-16,-3 0 5 0,-3 0 4 0,6 0 7 16,3 0 7-16,4 0-3 0,1-14 1 0,4 14-3 15,4 0-6-15,4 0-4 0,6 0 1 0,7 0-3 16,1 0-2-16,5 0-3 0,11 0-6 0,5 0 2 16,8 0-2-16,5 0 4 0,5 0 0 0,4 0 1 15,7 0-2-15,3 0 0 0,1 0 3 0,7 0-4 16,7 0 2-16,6 0-3 0,2 0-2 0,5 0 1 15,3 12 2-15,1-12 1 0,8 0 3 0,-3 7-4 16,5-7-7-16,0 7 4 0,-5-7-4 16,-1 3 5-16,-7-3 3 0,1 0-1 0,-4 0 1 15,-5 0-2-15,0 0 1 0,-5 0-3 0,1 0 7 16,-7 0 7-16,0-14 3 0,-3 14 15 0,-4 0-1 16,-5 0 0-16,-6-14-2 0,-6 14-12 0,3-11-10 15,-3 11 2-15,-8-12 0 0,2 6 5 0,-4 1 9 16,-8 0 3-16,-6-2 0 0,-8 2 5 0,-6-1 7 15,-5 0-2-15,-9 0 5 0,-7-1-3 0,-1-2 2 16,-4 2 2-16,-7 1 6 0,-6 0-1 0,3 0-4 16,-8 3-5-16,1-1-12 0,-3 1-3 0,-2 1-8 15,-1 0 1-15,0 1-5 0,0 0 2 0,0 0 3 16,0 0 8-16,0 0 9 0,0 1 8 16,0-1 6-16,0 1-9 0,0 0 3 0,0-2-10 15,0 2 1-15,0-1-1 0,0 1-6 0,0-1-7 16,0 1-11-16,0 0-7 0,0 0-6 0,0 0 3 15,0 0 0-15,0 0 2 0,0 0 10 0,-14 19-1 16,14-19 37-16,-9 30 10 0,9-8 1 0,-15 6 12 16,5 3-27-16,-4 3-10 0,0 5-5 0,0 3-15 15,-3 3-3-15,2 3-1 0,-1 2-1 0,-2 3 10 16,-3 4-9-16,0 4 16 0,1 7 30 0,-4 7 13 16,3 8-6-16,-7 1-16 0,3 5-22 0,-2 3-13 15,-2-1 30-15,2 0 1 0,0-4-8 0,-1-6 8 16,-2-4-24-16,1 1 3 0,-1-3-1 15,-1 1-18-15,0-2 12 0,3 1 1 0,0-4 1 16,3-3 1-16,0-3-11 0,1-7 0 0,3-5-2 16,6-8 7-16,-1-7 3 0,4-4-10 0,3-5 4 15,-1-7-53-15,6-3-68 0,-2-3-46 0,4-6-75 16,0-1-18-16,1-2 9 0,1-5-17 0,0 1-18 16,0-2-70-16,0-1-98 0,0 0-164 0,0 0-378 15,0 0 132-15</inkml:trace>
  <inkml:trace contextRef="#ctx0" brushRef="#br0" timeOffset="199132.39">18659 2933 2844 0,'4'-16'31'0,"-2"1"23"16,-2 4 18-16,0 1 9 0,8 3-25 0,-8 2-25 16,1 2-20-16,2 3-14 0,-3 0-2 0,0 0 34 15,0 0 30-15,0 16 38 0,0-16 18 0,0 29-2 16,0-7-6-16,0 7-14 0,0 4-1 0,-14 5-11 16,14 6 11-16,0 4 9 0,0 2-5 0,-14 3 2 15,14 6-6-15,-10 3-10 0,10 6-8 0,-10 6-15 16,2 4-22-16,-1 2-12 0,-3 3 2 0,-1-1 10 15,-2-2-5-15,-5-3-1 0,-2-6-7 16,3-5-14-16,-4-4 0 0,-3-5 2 0,-1-6-3 0,5-1 0 16,-2-2-2-16,2-2 0 0,-1-5-3 0,6-2-4 15,-1-4 4-15,4-2-9 0,1-5 5 16,6-5 6-16,-2-4 41 0,7-3 51 0,1-4 67 16,1-2 80-16,0-3 18 0,19 0-22 0,2-1-52 15,7-2-67-15,13 0-41 0,13-1-9 0,14-1-4 16,11 0-18-16,16-1-18 0,25 0-20 0,15 2-21 15,17 1 4-15,11 0 1 0,18 2 1 0,9 1 12 16,18 2 8-16,4-1 10 0,4-1 21 0,-5 3 32 16,0-5 18-16,2 2 10 0,0-2-2 0,-12 1-19 15,-7-3-11-15,-6-1-5 0,-8 1-2 0,-3-1-4 16,-14 0-2-16,-12-1-12 0,-13 1-13 16,-12 0-12-16,-18 0-15 0,-7-1-8 0,-17-1-3 15,-19 1-3-15,-12 0 0 0,-14-1-19 0,-10 0-106 16,-8 0-161-16,-11 0-236 0,-7 0-134 0,-3 1-5 15,0 1 24-15,-29 1 40 0,6 1-89 0,-13 1-391 16,-9-4 96-16,-11 0 196 0</inkml:trace>
  <inkml:trace contextRef="#ctx0" brushRef="#br0" timeOffset="199966.54">2613 2633 4724 0,'0'0'25'0,"0"0"-26"0,17 0 21 16,-17 0 20-16,0 0 5 0,14 0 96 0,-14-17 74 16,0 17 95-16,0 0 90 0,0 0 13 0,0 0-38 15,0 0-76-15,0 0-91 0,0 0-57 0,0-11-35 16,0 11-16-16,17-6-7 0,-17 6-12 0,0-9-16 15,0 4-17-15,14 2-22 0,-14-1-13 0,0 0-7 16,10 2-8-16,-10 0-2 0,8 0-3 0,-8-1-1 16,4 1-2-16,1 2-1 0,1 0-4 0,-4 0-41 15,4 0-29-15,-2 0-37 0,-2 0-44 0,-2 0-26 16,2 0-66-16,-2 0-104 0,0 0-113 0,3 0-66 16,-3 0-57-16,0 13-34 0,0-13-1 0,0 0-39 15,0 0-110-15,0 0-66 0,0 0 167 16</inkml:trace>
  <inkml:trace contextRef="#ctx0" brushRef="#br0" timeOffset="200878.05">2508 3075 4247 0,'0'10'1'0,"0"-2"9"0,20-4 37 0,-20-3 64 16,0-1 83-16,19 0 98 0,-19 0 106 0,0 0 56 16,0 0 13-16,7 0-36 0,-7 0-90 0,0 0-80 15,0-14-63-15,10 14-43 0,-10 0-27 0,3-17-21 16,3 9-21-16,0-3-13 0,-1-4-10 0,0-1-10 15,1-4-14-15,-2-4-15 0,-2-3-13 0,4-4-11 16,0-5 0-16,-1-4 0 0,1-5 0 0,0-1 0 16,4-2 0-16,-4-2 0 0,5 2 0 0,-5 1 0 15,6 2 0-15,-7 5 0 0,6 5 0 16,-5 3 0-16,2 4 0 0,-2 4 0 0,3 4 0 16,-5 4 0-16,-1 4 0 0,3 3 0 0,-1 2 0 15,-4 3 0-15,1 1 0 0,1 2 0 0,-3 1 0 16,6 0 0-16,-3 0 0 0,2 0 0 0,2 24 0 15,6-24 0-15,-1 31 0 0,8-9 0 0,1 3 0 16,2 1 0-16,0 6 0 0,4 2-8 0,-3-1-3 16,3 4-5-16,-4 0-1 0,0 2 2 0,-6 0-7 15,2 0-4-15,-5-1-3 0,2-3 1 0,-7 1 9 16,-3-4 7-16,-1-5 5 0,-5-4 5 0,0 0 4 16,0-3 6-16,-25-2 0 0,6-2 4 0,-6-1 3 15,-4-3-2-15,-5 0 0 0,-11-2-5 0,-3-2-23 16,-2-1-17-16,-7-3-22 0,-1-1-2 15,4-1 11-15,-5-2 13 0,9 0 19 0,4 0 5 16,4 0 9-16,4 0 5 0,11 0 11 0,0-16 28 16,7 16 19-16,8 0 16 0,-1-22 1 0,7 22-28 15,-2-22-23-15,5 7-19 0,3-3-11 0,0-2 0 16,0-6 0-16,0-2 0 0,33-5 0 0,-16-4 0 16,8-2 0-16,6-2 0 0,1-3 0 0,7 0-1 15,8 0-4-15,2 0 0 0,9 4-4 0,-1 2 10 16,7 1 3-16,2 5 2 0,-2 1 3 0,3 4-9 15,1 1 0-15,-1 3 0 0,-3 1 0 0,-1 2 0 16,-2 2 0-16,-5 2 0 0,-5 1 0 0,-8 3 0 16,-9 2 0-16,-3 3 0 0,-12 0 0 15,-5 4 0-15,-1 0 0 0,-12 1 0 0,1 2 0 16,-2 0 0-16,0 0 0 0,-17 20 0 0,17-20 0 16,-38 36 0-16,12-9 0 0,-8 4 0 0,-8 6 0 15,-5 5 0-15,-1 4 0 0,-8 2 0 0,2 4 0 16,-3 5 0-16,-2 3 0 0,4 1 0 0,1 2 0 15,4-1 0-15,4 0 0 0,1-1 0 0,7-6 0 16,4-6 0-16,8-5 0 0,3-5 0 0,5-7 0 16,3-4 0-16,7-5 0 0,0-4 0 0,5-6 0 15,-1-3 0-15,1-4 0 0,3-2 0 0,-2-2 0 16,2-1 0-16,0-1 0 0,0 0 0 0,0 0 0 16,0 0 0-16,0 0 0 0,0 0 0 15,0 0 0-15,0 0 0 0,0-12 0 0,0 12 0 16,0 0 0-16,0-10-169 0,0 10-212 0,0 0-350 15,16-12-275-15,-16 12-152 0,0-7-211 0,0 2 52 16,12 1 275-16</inkml:trace>
  <inkml:trace contextRef="#ctx0" brushRef="#br0" timeOffset="-176746.62">15446 5973 1943 0,'0'13'-3'0,"0"-13"3"0,0 0 0 0,0 0 4 15,0 0 15-15,0 0 20 0,0 0 22 0,0 0 23 16,-2 0 5-16,2 0-10 0,0 0-5 0,0 0-16 15,0 0-10-15,0 0 1 0,0 0-7 0,0 0 2 16,0 0 12-16,0 0 10 0,0 0 17 0,0 0 15 16,0 0 10-16,0 0 5 0,0 0 2 15,0 0-2-15,0 0-6 0,0 0-1 0,0 0-6 0,0 0-2 16,0 0-2-16,0 0-6 0,0 0-7 0,0 0-8 16,0 0-22-16,0 0-19 0,0 0-20 0,19 0-17 15,-19 0-1-15,21 0-3 0,-7 0 1 16,7 0 3-16,-3 0-3 0,9 0 2 0,2 0 0 15,1 0 3-15,1-10 1 0,3 10-1 0,0 0 2 16,3 0-5-16,2 0 1 0,0 0-1 0,-2 0 2 16,-1 0-1-16,3 0 4 0,-5-8 0 0,-2 8-1 15,1-8 4-15,-4 2-7 0,-1 0 3 0,-1-1-3 16,-2-1 2-16,-1 1 1 0,-2-2-4 0,1 2 2 16,-1-1-4-16,1 1 1 0,-2 1 4 15,5-1-1-15,0 2-3 0,-1 0 2 0,3 2-1 16,-1 0-1-16,-1 1 5 0,0 1-4 0,2-1 1 15,-8 2 5-15,2 0-4 0,-3 0 9 0,-5-1 9 16,-2 1 17-16,-4-1 8 0,-3 0 8 0,1 0 6 16,-5 0-14-16,1 0 9 0,-2 0-2 0,0 0-4 15,0 1 8-15,0-1-6 0,0 1-3 0,0-2-3 16,0 2-4-16,0-1 3 0,0 1-1 0,0-1-4 16,0 1-4-16,0-2-9 0,0 2-7 0,0 0 6 15,0-1-6-15,0 1 1 0,0-1-2 0,0 1-5 16,0-1-1-16,0 1-2 0,0 0-2 0,0 0-6 15,0 0 0-15,0 0 0 0,0 0 0 16,0 0 3-16,0 0 0 0,0 0-6 0,0 0 3 16,0 0 3-16,0 0-5 0,0 0 4 0,0 0 4 15,0 0-5-15,0 0 6 0,0 0-4 0,0 0 0 16,0 0 3-16,0 0-5 0,0 0 5 0,0 0-2 16,0 0 2-16,0 0 0 0,0 0-3 0,0 0 3 15,0 0-6-15,0 0 6 0,0 0-3 0,0 0-6 16,0 0 6-16,0 0-6 0,0 0 7 0,0 0-1 15,15 0-3-15,-15 0 6 0,0 0-7 0,0-10 4 16,11 10 0-16,-11 0-2 0,0 0 1 0,6 0 0 16,-6 0 0-16,10 0-3 0,-6 0 4 0,0-5 0 15,3 5 0-15,-4 0 1 0,2 0-5 0,1 0-10 16,-4-3-9-16,4 3-2 0,-3 0 2 0,3 0 9 16,-3-2 11-16,-1 2 2 0,0 0 1 15,-2 0 0-15,1 0-4 0,1 0 4 0,-2 0-2 16,0 0-2-16,0 0 0 0,0 0-2 0,0 0 2 15,0 0-2-15,0 0 0 0,0 0 0 0,0 0-5 16,0 0 7-16,0 0 3 0,0 0 1 0,0 0 3 16,0 0-1-16,0 0 1 0,0 0 2 0,0 0 4 15,0 0 0-15,0 0-1 0,0 0-1 0,0 0-3 16,0 0 3-16,0 0-1 0,0 0-3 0,0 0 1 16,0 0-7-16,0 0 3 0,0 0 0 15,0 0-1-15,0 0 1 0,0 0 3 0,0 0 6 16,0 0 9-16,0 15 8 0,0-15-5 0,0 12-3 15,-19-12-8-15,19 20 2 0,0-10 7 0,0 1 3 16,0 1 3-16,-14 0-5 0,14 1 3 0,0 0 5 16,-12 3 6-16,12-2 7 0,-7 5 4 0,3-1-6 15,-2 3-7-15,2 0-3 0,3 3-4 0,-1 3 4 16,-2 0 13-16,1 1 6 0,0 3 0 0,1 1 4 16,-1 3-7-16,1 4 8 0,-1 0-1 0,-3 2-1 15,4 1 3-15,1 3-11 0,-1-2 4 0,1 3 10 16,-2-2 6-16,-2-1-1 0,5 2 0 0,-2-2 3 15,1 1-15-15,-2 0 5 0,3-1 2 0,-2 2-16 16,2-1 12-16,0 2-4 0,0-2-2 16,0 4-2-16,0 2-10 0,0 1-7 0,0 2-8 15,0-1-1-15,0 1 2 0,0 0-2 0,0 0 3 16,0-2 0-16,0-3-7 0,0-1 4 0,-14-1-6 16,14-3-3-16,0-2 4 0,-15 0-1 0,15-1 0 15,-13-2 9-15,13 1-1 0,-7-1 7 0,7 0 4 16,-8 1-8-16,8 2 7 0,-2 2 2 0,2 1 17 15,-3 2 7-15,3 2-6 0,0-1-12 0,-1 3-19 16,1-1-7-16,-2-1 0 0,-1-2-1 0,3-1 7 16,-2-3-3-16,1-2 0 0,-1-1 4 0,1-2-3 15,-2 0 6-15,-2-2 5 0,2-1-4 0,1 1 1 16,-1-1-1-16,-5-2 3 0,4 1-3 16,-1 1 3-16,-1 1-5 0,1 1 1 0,1 1 2 15,-6 2 5-15,7-1-2 0,-3 3-2 0,-2-1-8 16,5-1-9-16,-5-1 1 0,4-1-8 0,1-1 6 15,0-2 0-15,-2-1-7 0,0-2 5 0,4-2-3 16,-2-1-2-16,-1-1 7 0,0-2-5 0,1 1-3 16,0-2 1-16,-1 1-1 0,0-3 3 0,2 0 2 15,1 2-4-15,-1-3 2 0,2 0 0 0,-1-1-4 16,1 3 6-16,0-3-4 0,0 0-1 0,0 0-24 16,0 1-49-16,15-2-62 0,-15 2-74 0,0-3-70 15,17-1-93-15,-17-4-115 0,0 0-79 0,13-5-38 16,-13-4-63-16,12-4-47 0,-6 0-272 15,5-22-82-15,-2 5 201 0</inkml:trace>
  <inkml:trace contextRef="#ctx0" brushRef="#br0" timeOffset="-174778.67">15508 6008 2593 0,'0'0'33'0,"0"0"26"16,0 0 35-16,0 0 42 0,0 0 14 0,0-1 28 15,0 1 18-15,0 0 0 0,0 0-9 0,0 0-23 16,0 0-25-16,0 0-19 0,14 0-19 0,-14 0-19 16,0 0-18-16,0 0-18 0,0 0-13 0,0 0-3 15,0 0-3-15,0 0 5 0,0 0 6 0,0 0-1 16,0 0 4-16,0 0-8 0,0 0-5 0,0 0-10 15,0 0-5-15,0 0-2 0,0 0-4 0,0 0 3 16,0 0-4-16,0 0-3 0,0 0 0 16,0 0-7-16,0 0 6 0,0 0 63 0,0 0 25 15,0 21 19-15,0-21-7 0,0 15-45 0,0-3-8 16,0 1-2-16,0 0 20 0,0 4-6 0,0-2 6 16,-13 1 2-16,13 2-8 0,0 1 0 0,0-2-10 15,-6 1-1-15,6 0 9 0,-6 2-10 0,6 3-15 16,-8 1-4-16,7 0-13 0,-4 3 21 0,0 0 11 15,1 4 1-15,-1 2-4 0,2-3-13 0,-5 3-6 16,6-1 11-16,-2 4 16 0,-2-3-3 0,3 1 5 16,-4 0-17-16,3-3-15 0,-1 2 2 0,3 0 4 15,-1-1 2-15,0 0-3 0,-1-1 6 0,2 0-14 16,0-1-3-16,1 2 3 0,-1-1-11 0,1-1 2 16,-2 0 1-16,3-1 0 0,-3 0-3 15,3 1 1-15,-2 1-5 0,0 0 1 0,2 2 4 16,0-2-2-16,-1 1-2 0,1 2 3 0,0-2-2 15,-2 0-2-15,1-1 6 0,1-2-6 0,0 1-1 16,-2-2 3-16,2 0-2 0,0-2 3 0,0-1-3 16,0 0 2-16,0-4-2 0,0 1-2 0,0-1 2 15,0-1-2-15,0-3-2 0,0-1 0 0,0 0 6 16,0-2-5-16,0 0 3 0,0-2-5 0,0 1 1 16,0-1 3-16,0-1-3 0,0 0 7 0,0-1-7 15,0 2 1-15,0-2 4 0,10 1-5 16,-10-1 4-16,0 1 9 0,0 1 6 0,0-2 16 15,0 0 1-15,7 1-7 0,-7-1-4 0,3 2-10 16,-3-1-1-16,2 1 1 0,1-2 5 0,-3 2-5 16,3 0-1-16,0 0-1 0,-3-2-13 0,2 0 4 15,-1 2 1-15,-1-1-1 0,0 0 10 0,2 0-7 16,-2 2 1-16,0 0-3 0,0 4 0 0,0-1 8 16,0 1 5-16,0 0 5 0,0-1 4 0,0 2 2 15,0-2 2-15,0 1 5 0,0 0-3 0,0 0-8 16,0-2-7-16,0 1-8 0,0 1-2 0,-12 0-1 15,12-1-2-15,0 1 0 0,0 0-2 0,0 1 3 16,0 1-1-16,-7-1 5 0,7 0-3 16,0 2 8-16,0-1 6 0,0-1 1 0,0 2 3 15,0-2-6-15,-1 0 0 0,1 0 3 0,0 1 1 16,0-1-1-16,0 0-1 0,-6 0-11 0,6 0-1 16,-2-1-1-16,0 2 1 0,1-1 11 0,-1 0 4 15,-1 1 0-15,2 1-5 0,-4 0-11 0,2 1-6 16,1 2-4-16,2-2 0 0,-3 1 0 0,3 1 0 15,-3 2 0-15,0-1 0 0,2 2 0 0,-1 2 0 16,0 0 0-16,2 1 0 0,0 1 0 0,-1 1 0 16,1-2 0-16,-2 1 0 0,1-2 0 0,1-1 0 15,-2 0 0-15,1-4 0 0,-2 1 0 0,1-2 0 16,0-2 0-16,1-1 0 0,1-1 0 16,-2-1 0-16,1-2 0 0,-1 0 0 0,1-2 0 15,-1-2 0-15,2 0 0 0,-4 0 0 0,4 1 0 16,-4-4 0-16,4 1 0 0,-3 1 0 0,0 0 0 15,2 0 0-15,-2 1 0 0,-1-1 0 0,3 1 0 16,1 1 0-16,-2 0 0 0,1 0 0 0,-1 1 0 16,1 0 0-16,-1 0 0 0,-1 1 0 0,1-1 0 15,1 1 0-15,-1 0 0 0,1 0 0 0,-1 0 0 16,1 0 0-16,-2 0 0 0,-1 0 0 0,3 0 0 16,-1-1 0-16,1 0 0 0,1-3 0 0,-2 0 0 15,2-1 0-15,-1-1 0 0,-1 0 0 0,2-1 0 16,-3 0 0-16,3 0 0 0,-3 2 0 15,3 0 0-15,-3-1 0 0,3 1 0 0,-2-1 0 16,2 0 0-16,-1-1 0 0,1 0 0 0,0-1 0 16,-2-1 0-16,2-1 0 0,-1 1 0 0,1-1 0 15,0-2 0-15,0 1 0 0,0-3 0 0,0 2 0 16,0-2 0-16,0 1 0 0,0-1 0 0,0 2 0 16,0-2 0-16,0 0 0 0,0 1 0 0,0-1 0 15,0 0 0-15,0 1 0 0,0 0 0 0,0 0 0 16,0-1 0-16,0 1 0 0,0 2 0 0,0-3 0 15,0 3 0-15,0-3 0 0,0 1 0 0,0 1 0 16,0-2 0-16,0 1 0 0,0 2 0 16,0-3 0-16,0 2 0 0,0-1 0 0,0 1 0 15,0-1 0-15,0 0 0 0,0-1 0 0,0 2 0 16,0-2 0-16,0 1 0 0,0 0 0 0,0 0 0 16,0 0 0-16,15 1 0 0,-15 0 0 0,8-2 0 15,-8 3 0-15,17-1 0 0,-8 0 0 0,2 0 0 16,3-1 0-16,-3 2 0 0,5-3 0 0,2 0 0 15,1 0 0-15,1 0 0 0,3 0 0 0,1 0 0 16,5 0 0-16,-1-20 0 0,8 20 0 0,-4-14 0 16,7 14 0-16,-2-16 0 0,8 16 0 0,3-18 0 15,5 10 0-15,3 1 0 0,6 0 0 0,11 7 0 16,3-4 0-16,5 4 0 0,4 0 0 16,-4 0 0-16,-2 0 0 0,-1 0 0 0,-10 0 0 15,-12 0 0-15,-11 0 0 0,-6 0 0 0,-13 0 0 16,-3 0 0-16,-10 0 0 0,-5 0 0 0,-1 0 0 15,-7 0 0-15,2 0 0 0,-2 0 0 0,0 0 0 16,0 0 0-16,0 0 0 0,0 0 0 0,-23 0 0 16,23 0 0-16,-17 0 0 0,17 0 0 0,-22 0 0 15,22 0 0-15,-22 0 0 0,14 0-104 0,-1 0-130 16,3 0-154-16,-3 0-208 0,5 0-119 0,0 0-48 16,-1 0-75-16,0 0-66 0,2 0-313 0,-1 0 167 15,-2 12 228-15</inkml:trace>
  <inkml:trace contextRef="#ctx0" brushRef="#br0" timeOffset="-166358.18">21516 4432 1744 0,'0'0'6'0,"0"0"4"16,0 0 12-16,0 0 23 0,0 0 19 0,0 0 17 15,-17 0 11-15,17 0-8 0,0 0-9 16,-12 0-6-16,12 0-4 0,-8 0 0 0,8 0-4 15,-9 0-1-15,9 0-10 0,-6 0-5 0,1 0 4 16,2 0 10-16,0 0 4 0,0 0 8 0,-2 0 8 16,3 0-5-16,-1 0 11 0,-1 0-1 0,1 0-5 15,3 0 1-15,-5 0-9 0,2 0-3 0,3 0-5 16,-2 0-1-16,2 0 3 0,-1 0 5 0,-1 0 0 16,1 0-12-16,1 0-10 0,-5 0-7 0,5 0 1 15,0 0 3-15,0 0 0 0,0 0-2 0,0 0-7 16,0 0-2-16,0 0-4 0,0 0-6 0,0 0-4 15,0 0-5-15,0 0 2 0,0 0 1 0,0 0 7 16,0 0 14-16,0 0 14 0,14 0 17 0,-14 0 13 16,15 0 8-16,-2 0 1 0,2 0 6 15,6 0 4-15,5 15-1 0,3-15 1 0,7 0-6 16,3 17-9-16,4-17-14 0,6 0 1 0,0 10-4 16,6-10-1-16,3 0 17 0,8 0 0 0,2 0 20 15,-3 0 9-15,10 0-6 0,-2 0-1 0,0 0-16 16,-4 0 3-16,6 0-3 0,-7 0-27 0,2 15-22 15,-2-15-31-15,1 0-3 0,-4 14 54 0,-3-14 36 16,-5 0 30-16,-5 14 0 0,-12-14-45 0,-3 9-29 16,-6-9-24-16,-11 0-10 0,-6 7-4 0,-1-7-6 15,-5 0-5-15,-4 0-4 0,-2 0-4 16,-1 0 1-16,-1 0 0 0,0 0-2 0,0 0 0 16,0 0-6-16,0 0-2 0,0 0-30 0,0 0-32 15,0 0-39-15,0 0-64 0,0 0-59 0,0 0-106 16,0 0-93-16,0 0-33 0,-14 0-13 0,14 0 6 15,0 0-36-15,-17 0-98 0,10 0-261 0,-4 19-74 16,-5-19 175-16</inkml:trace>
  <inkml:trace contextRef="#ctx0" brushRef="#br0" timeOffset="-138137.01">19374 6778 2544 0,'0'9'10'0,"0"-9"0"0,0 0 0 15,0 0 1-15,0 0-7 0,0 0 1 0,0 0-1 16,0 0 5-16,0 0-2 0,0 0-2 0,0 0-2 16,0 0-6-16,0 0-6 0,0 0-21 0,0 0-53 15,0 0-109-15,0 0-153 0,0 0-203 0,0 0-22 16,0 0 109-16</inkml:trace>
  <inkml:trace contextRef="#ctx0" brushRef="#br0" timeOffset="-137789.12">20683 6818 2477 0,'0'0'-1'0,"0"0"-2"15,0 0-14-15,0 0-8 0,17 0-13 0,-17 0-25 16,0 0-35-16,0 0-59 0,0 0-86 0,0 0-124 16,0 0-137-16,0 0 67 0</inkml:trace>
  <inkml:trace contextRef="#ctx0" brushRef="#br0" timeOffset="-137497.99">21668 6745 2688 0,'0'0'5'0,"0"0"-4"0,0 0 0 0,0 0-19 15,0 0-33-15,0 0-44 0,0 0-56 0,0 0-43 16,0 0-55-16,0 0-78 0,0 0-130 0,0 0-4 15,0 0 85-15</inkml:trace>
  <inkml:trace contextRef="#ctx0" brushRef="#br0" timeOffset="-133162.99">23332 6326 1795 0,'0'0'38'0,"0"-1"29"0,-9 0 21 0,9 1 22 15,0 0-13-15,0 0-3 0,0 0 7 16,0 0 8-16,0 0 4 0,0 0 2 0,0 0 7 15,0 0 0-15,0 0-1 0,0 0-2 0,0 0-14 16,0 0-6-16,0 0-5 0,0 0-3 0,0 0-1 16,0 0 1-16,0 0-12 0,0 0-9 0,0 0-9 15,0 0-13-15,0 0-1 0,0 0-7 0,0 0-6 16,0 0-7-16,0 0-7 0,0 0-10 0,0 0-4 16,0 0-5-16,0 0-8 0,0 0 4 0,0 0 0 15,0 0 0-15,0 0 6 0,0 0-3 0,0 23 4 16,0-23-3-16,0 20 0 0,0-6-2 0,-14 3-2 15,14 0 5-15,0 4-1 0,-11-1 5 0,11 1-3 16,0 2-2-16,-9 0 1 0,9 0-3 0,0 0 6 16,-5 0-4-16,5-1 3 0,0 0 3 15,0 0-6-15,0-1 6 0,0-2 1 0,0 0 2 16,0-2 10-16,0-1-7 0,0-2 3 0,0-3-4 16,0-1-8-16,0-1 4 0,0-2-2 0,0-2 1 15,0-2 7-15,0 0 1 0,0-1 8 0,0-1 5 16,0-1 9-16,0 1 6 0,0-1 0 0,0 0-2 15,0 0-9-15,0 0-1 0,0 0-2 0,0 0 2 16,0 0-1-16,0 0-6 0,0 0-3 0,0 0-7 16,0 0-4-16,0 0-1 0,0 0-8 0,0 0 0 15,0 0 2-15,0 0 0 0,0 0 1 16,0 0 6-16,0 0 11 0,0 0 7 0,0 0 15 16,0 0 9-16,0 0-5 0,0 0-2 0,0 0-12 15,0 0-11-15,14 0-11 0,-14 0-10 0,19 0 2 16,-4 0-6-16,4 0 6 0,1 0 0 0,7 0 1 15,5 0-8-15,2 0 1 0,5 0-1 0,3 15-4 16,5-15 5-16,-1 0-5 0,2 10 5 0,4-10 1 16,-3 7 2-16,9-7-2 0,-4 7-2 0,0-7 4 15,1 7-1-15,-1-4 0 0,2-1 10 0,-3 0-1 16,1-2 3-16,-4 2 7 0,-2-1-7 0,0-1-7 16,-2 1 4-16,1 1-5 0,-3-2-6 15,2 2 0-15,1 0 1 0,-1 1-6 0,1-1 7 0,-2 2 0 16,1-1-2-16,-1 1 3 0,-4 0 0 0,-2-2 3 15,-7 2 0-15,-2-1 5 0,-2-1 22 16,-10 0 20-16,-1-1 15 0,-4-1 7 0,-4 0-17 16,-4 0-16-16,-2 0-16 0,-2 0-10 0,-1 0-3 15,0 0 9-15,0 0 21 0,0 0 18 0,0 0 8 16,0 0-14-16,0 0-16 0,0 0-18 0,0 0-11 16,0 0 4-16,0 0-11 0,0 0 0 0,0 0-4 15,0 0 1-15,0 0 6 0,0 0-6 0,0 0 3 16,0 0 0-16,0 0 0 0,0 0 8 0,0 0 9 15,0 0 11-15,0 0 29 0,0 0 19 0,0 0 19 16,0 0 20-16,0 0 6 0,0 0 20 0,0 0 8 16,0 0-21-16,0 0-43 0,0-16-42 15,0 16-35-15,0-22-12 0,0 5 0 0,-18-5 4 16,18-5-2-16,0-4-1 0,-16-5 7 0,16-3-2 16,-12-4 1-16,12-4-2 0,-10-4-1 0,10-5-6 15,-9 0 1-15,9 0 2 0,-5 2 1 0,5 1-1 16,-6 2-4-16,5 4 2 0,1 5-8 0,-2 7 2 15,2 4 2-15,0 5 0 0,0 3 6 0,0 5-2 16,0 5-29-16,0 2-16 0,0 2-29 0,0 4-40 16,0 0-32-16,0 4-76 0,0-1-71 0,0 1-62 15,0 1-37-15,0 0-27 0,0 0-28 0,0 0 1 16,0 0-8-16,0 0 9 0,0 21-42 16,0-21-234-16,-17 22 59 0,17-6 108 0</inkml:trace>
  <inkml:trace contextRef="#ctx0" brushRef="#br0" timeOffset="-121822.52">22688 7411 2661 0,'0'-8'29'0,"10"-1"17"16,-10-1 37-16,7 1 41 0,0 0 11 0,-4-2 24 15,-3 3 0-15,3-2 1 0,0 3 1 0,-3-2-3 16,1 3 4-16,-1-2-11 0,0 3-15 0,2-1-25 15,-2 2-25-15,3 1-27 0,-3 2-23 0,0 1-10 16,0-2-19-16,2 2-10 0,-2 0 2 0,0 0-10 16,1 0 2-16,-1 0 4 0,0 0-5 0,0 0 5 15,0 16 0-15,0-16 3 0,0 24 2 16,0-6 0-16,-22 5 1 0,22 3 2 0,-17 7 0 16,17 2 2-16,-17 3 0 0,2 3-1 0,9 1 0 15,-7 2-2-15,4 1 2 0,3 2 2 0,-4-1-1 16,6 2 2-16,-6 1 8 0,7-1 0 0,2 2-4 15,1 1-7-15,0 1-58 0,0-1-28 0,0-2-48 16,0-3-59-16,0-1-36 0,0-2-60 0,0-6-42 16,18-5-29-16,-18-4-23 0,0-5-57 0,13-6-120 15,-13-4-67-15,0-8 107 0</inkml:trace>
  <inkml:trace contextRef="#ctx0" brushRef="#br0" timeOffset="-121249.16">22733 7306 2864 0,'0'0'-4'16,"0"0"-2"-16,0 0-5 0,0 0 0 0,0 0 0 15,0 0 0-15,0 0 4 0,0 0 2 0,0 0 4 16,0 0 14-16,0 0 12 0,0 0 10 0,0 13 13 15,0-13-2-15,0 0-5 0,0 8-4 0,0-8-5 16,0 7 7-16,0-7 19 0,0 6 15 16,0-6 5-16,19 7-3 0,-19-4-17 0,23 0-12 15,-3-1-8-15,10 2-14 0,4 0-8 0,11-2-5 16,5 0-4-16,12 0 0 0,11 0 12 0,6 0 12 16,8 0 11-16,0 0 19 0,7-1-2 0,1 1-4 15,-2-2-9-15,-3 0-19 0,0 0-7 0,2 0-13 16,-2 0 1-16,2 0 36 0,-4 0 53 0,-3 0 66 15,-1 0 36-15,-9 0-3 0,-9 0-35 0,-11 0-50 16,-15-12-26-16,-7 12-16 0,-8 0 11 0,-13-11 25 16,-6 11 18-16,-4 0-2 0,-1-9-25 0,-1 9-37 15,0 0-27-15,0-6-21 0,0 6 0 0,0-3 5 16,-20 1-4-16,20 1 4 0,-20 1-8 16,20-1-12-16,-25 1 4 0,11 0 0 0,2 0-4 15,1 0 4-15,2 18-5 0,-2-18-3 0,3 24 4 16,-1-4 4-16,2 3-4 0,-2 4 8 0,3 7 0 15,0 4-1-15,1 4 4 0,3 3-7 0,2 3 8 16,0 1-15-16,0 2 4 0,0 0 3 0,0 4 2 16,0 0 6-16,0 2 8 0,0 3-6 0,0 1-7 15,0 2 7-15,0-1-15 0,0-1 11 0,-24-4 4 16,24-1 0-16,-19-9 0 0,19-5-3 0,-20-5-4 16,20-7-10-16,-23-6-100 0,23-4-81 0,-16-5-71 15,16-6-65-15,-8-1 28 0,8-3-19 0,-4-3-67 16,4-2-139-16,0 0-295 0,0 0-149 15,0-17 136-15</inkml:trace>
  <inkml:trace contextRef="#ctx0" brushRef="#br0" timeOffset="-103730.18">23503 9595 1771 0,'11'0'40'0,"-11"0"28"0,8 0 17 15,-8 0 20-15,1 0-9 0,-1 0-1 0,4 0 9 16,-1 0 5-16,-3 0-1 0,1 0-3 0,-1 0-10 16,2 0-3-16,-1 0-20 0,-1 0-19 0,0 0-14 15,0 0-24-15,3 0-10 0,-3 0-7 0,0 0 0 16,0 0-6-16,0 0-32 0,0 0-44 15,0 0-65-15,0 0-92 0,0 0-138 0,0 0-214 16,0 0-22-16,0 0 100 0</inkml:trace>
  <inkml:trace contextRef="#ctx0" brushRef="#br0" timeOffset="-101330.07">22983 9145 2266 0,'-14'-2'3'0,"6"-1"0"0,-1 0 7 0,3 0 18 16,4-1 12-16,-4 1 21 0,3 2 13 0,2-1 9 16,-3 1 14-16,3 0 3 0,-1-1 0 0,-1 2-4 15,3-1-13-15,-1 1-11 0,1 0-6 0,0 0-9 16,0 0 4-16,0 0 11 0,0 0 12 0,0 0 7 15,0 0-19-15,0-1-25 0,0-1-29 16,25 0-23-16,-25-2-3 0,32 1 1 0,-4-1 0 16,6-3 3-16,10 1 0 0,8 1 0 0,12 0 5 15,9 1 13-15,9 0 16 0,8 1 14 0,3-1 6 16,7 0-12-16,1-1-17 0,4 0-12 0,2-1-15 16,58-4 0-16,6 0 3 0,-108 7 4 0,-5 0 25 15,55-3 26-15,-4 0 18 0,-7 1 26 0,-7-2 1 16,-14 1-3-16,-7 2 4 0,-13-2-5 0,-7 2 7 15,-9 0 23-15,-3-1 24 0,-11 1 26 0,-6 1 13 16,-7 0-20-16,-5 1-40 0,-5-1-47 0,-5 1-51 16,0 1-24-16,-3 1-12 0,0 0-13 0,0 0 19 15,0 0 5-15,0 17 30 0,-24-17 18 0,24 34-1 16,-29-7-2-16,12 6-15 0,-3 7-4 0,-4 5-1 16,4 4 5-16,0 4-4 0,0 2-3 15,3 0-11-15,0 1-5 0,4-1-6 0,2 1-1 16,1-2 8-16,0-1-10 0,6 2 13 0,-3 0-110 15,0 2-60-15,4 2-64 0,-5 1-93 0,3-1 30 16,-1 0-42-16,-5-1-57 0,-1-5-57 0,-1-2-65 16,-5-8-104-16,-3-6-232 0,-2-6 87 0,1-8 146 15</inkml:trace>
  <inkml:trace contextRef="#ctx0" brushRef="#br0" timeOffset="-100646.83">23124 9033 2490 0,'5'-5'30'0,"-3"0"29"15,1 0 37-15,-2 0 47 0,-1-1 12 16,0 0 10-16,0 0 4 0,0 2-3 0,0-1 1 16,0 1 4-16,0 1-2 0,0 0-14 0,0 2-16 15,0-2-20-15,0 3-26 0,-14-2-15 0,14 2-16 16,0 0-15-16,0 0-5 0,0 0-18 0,0 0-8 15,-6 0-10-15,6 0-10 0,0 0-1 0,0 0 4 16,0 0 11-16,-8 0 45 0,7 21 18 0,-7-6 9 16,0 5 18-16,1 6-22 0,-4 7 51 0,-2 4 28 15,1 6 31-15,3 2 26 0,-4 3-36 0,1 3-24 16,-1 1-35-16,4 2-7 0,-2 1-5 0,-3 0 1 16,6 0-14-16,1-2-25 0,-1 1 5 0,-1-2-10 15,-1 1 0-15,6 0 0 0,-3-2-27 16,3-2-11-16,-1-1-7 0,0-3-10 0,4-4 2 15,-5-1-1-15,4-7-1 0,2-3 2 0,-3-7-4 16,1-2 3-16,1-5-1 0,-1-5 1 0,-1-3 6 16,3-2-1-16,0-4 5 0,-1 0 17 0,1-2 3 15,0 0 1-15,-2 0-5 0,2 0-17 0,-1 0-9 16,1 0-32-16,0 0-72 0,0 0-111 0,-2 0-185 16,2-15-187-16,0 15-96 0,0-12-88 0,0 12-57 15,17-13-140-15,-17 4-136 0,26 0 195 0</inkml:trace>
  <inkml:trace contextRef="#ctx0" brushRef="#br0" timeOffset="-50005.13">23499 6488 2755 0,'0'1'7'0,"0"0"2"15,0-1 0-15,0 0 2 0,0 0-6 0,0 0 15 16,0 0 30-16,0 0 16 0,0 0 16 0,0 0-8 16,0 0-21-16,12 0-4 0,-12 0-6 0,0 0-7 15,20 0-8-15,-11-14-13 0,4 14-6 0,6 0-2 16,5 0 8-16,3 0 14 0,7 0 11 15,0 0 15-15,11 0 2 0,3 0 5 0,5 0 3 16,4 0-1-16,4 0 7 0,7 17-1 0,-1-17 5 16,6 12 15-16,-3-12 6 0,1 12 4 0,-6-12-9 15,-3 12-12-15,-4-12-14 0,-8 10-20 0,-9-10-13 16,-8 7-12-16,-10-7-10 0,-4 5-5 0,-7-3-3 16,-4-2-3-16,-6 0 0 0,-2 0 0 0,0 0 7 15,-22 0-1-15,2 0-1 0,-5 0-9 0,-12 0-13 16,-4 0-6-16,-10 0-9 0,-9 0-4 0,-3-17-3 15,-5 17-14-15,-6 0-9 0,1-14-9 0,0 14-22 16,3 0-13-16,3-10-18 0,5 10-15 0,5 0 8 16,5-6 18-16,9 6 29 0,7 0 38 15,10 0 25-15,3 0 14 0,7 0 18 0,10 0 36 16,0 0 35-16,6 0 41 0,0 0 20 0,0 0-11 16,0 0-14-16,28 0-19 0,-10 13-3 0,6-13-5 15,0 0-1-15,6 0-7 0,6 0-15 0,5 9-11 16,4-9-11-16,5 5-9 0,1-2-6 0,8 3 4 15,3-1-11-15,2 1 1 0,0 0 0 0,-1 1 1 16,4 0-2-16,-5 2 0 0,-9-1-3 0,0 0-13 16,-11-2 0-16,-7 1-11 0,-10-2-3 0,-6-2-14 15,-7-1-22-15,-9-1-6 0,-3-1-12 0,0 2 1 16,-38-2 10-16,6 0-3 0,-9 0-3 16,-9 0-3-16,-12 0-2 0,-8-23-7 0,-1 23-11 15,-12-22-2-15,3 9-17 0,2-2-9 0,2-1 4 16,9 2 1-16,4-1 32 0,7 2 33 0,9 2 23 15,10 1 40-15,10 2 40 0,7 2 41 0,6 1 26 16,7 1-3-16,7 1-25 0,0 1-33 0,21 0-8 16,-21 2-2-16,41 0 9 0,-12 0 17 0,10 0-1 15,7 0 0-15,9 17-4 0,7-17-10 0,9 21-4 16,5-6-12-16,4 1-8 0,6 1-6 0,1 2-5 16,0 0-1-16,-4 1-7 0,-1 0-10 15,-12-2-7-15,-7 1-11 0,-4-2-7 0,-12-4-3 16,-11-1-3-16,-10-2-2 0,-7-2-5 0,-9-2-17 15,-8-2-12-15,-2 0-9 0,-28-4-14 0,-1 0 7 16,-10 0-3-16,-19 0-7 0,-7-19 11 0,-14 19-9 16,-9-28 2-16,-7 8 2 0,-6-2-8 0,5 0 3 15,1-2 8-15,8 1 13 0,14 3 20 0,11 0 20 16,11 4 38-16,14 4 36 0,10 3 24 0,12 2 21 16,13 3-6-16,2 0-13 0,0 3-7 0,25 1-2 15,-3 0-1-15,9 0 4 0,11 0-1 0,9 0-1 16,6 22 0-16,10-22-10 0,11 27 3 0,5-10-10 15,3 1-14-15,2 2-3 0,-4 0-23 16,0-1-13-16,-13 0-7 0,-2 0-10 0,-9-2 0 16,-12-1 0-16,-6-3-4 0,-11-2 0 0,-9-4-3 15,-6-1-9-15,-12-2-31 0,-4-1-24 0,0-3-16 16,-42 0-12-16,3 0 9 0,-13 0-2 0,-18-27 1 16,-11 11 0-16,-14-2-9 0,-7-6 3 0,-7-1-8 15,1-3 0-15,1-2 12 0,13 3 25 0,8 1 29 16,16 4 32-16,12 2 53 0,15 5 38 0,13 1 25 15,15 6 12-15,10 1-19 0,5 1-16 0,0 0-13 16,28 2-5-16,-6 1 3 0,7 0-2 0,10 3 5 16,8 0 0-16,5 0 0 0,12 19-8 0,6-19 2 15,7 26-12-15,4-8-10 0,5 2-11 16,-4-1-17-16,-5 2 2 0,-4 0-13 0,-6-1-5 16,-9-3-6-16,-13 0-1 0,-10-4-4 0,-7-1-24 15,-11-3-11-15,-6-2-17 0,-8 0-26 0,-3-2 3 16,-28-1-15-16,-1-3-10 0,-13-1 11 0,-11 0-5 15,-15 0-1-15,-14-23-9 0,-5 8-7 0,-11-4-6 16,3 0-7-16,2-3 5 0,8 0 27 0,10 1 39 16,12 2 40-16,10 4 63 0,17 4 58 0,11 1 27 15,11 3 25-15,11 0-10 0,3 2-30 0,0 1-13 16,23 0-10-16,-2 1-8 0,7 2-8 0,4-1-3 16,5 2-7-16,16 0 3 0,2 0-10 0,7 24 3 15,7-24-7-15,0 26-19 0,4-11-2 16,-5 3-20-16,0-1-2 0,-6 1-3 0,-7-2-5 15,-4 0 0-15,-12-2-5 0,-8-2-7 0,-6-2-13 16,-10-2-7-16,-7-2-6 0,-8 0-14 0,0-1-8 16,-34-2-22-16,3-3-18 0,-16 0-2 0,-6 0-5 15,-13 0-5-15,-12-25-1 0,-3 25-2 0,-7-32-5 16,4 12 10-16,-1 0 20 0,13-1 30 0,9 2 34 16,11 3 56-16,15 2 53 0,9 3 26 0,14 2 26 15,6 1-6-15,8 3-23 0,0 0-12 0,21 0-12 16,-4 3-8-16,9 0-4 0,5 2-6 0,8 0-6 15,9 0-8-15,8 0-10 0,4 24 1 0,4-24-6 16,0 25-3-16,3-10-6 0,-2 1-12 16,-3 0-5-16,-9 1-6 0,-2-2 0 0,-9 0 0 15,-5-1-2-15,-11-3-26 0,-1 1-13 0,-12-4-4 16,-7 0-16-16,-6-2 0 0,0 0-10 0,-22-2-25 16,-4-1-10-16,-8-3-7 0,-13 0-12 0,-7 0 0 15,-8 0 3-15,-5-24 6 0,-6 24 10 0,1-28 9 16,3 11 11-16,5 1 26 0,8 0 27 0,11 2 45 15,9 2 54-15,13 3 26 0,8 1 21 0,7 8 0 16,8-12-24-16,0 12-4 0,18-8-9 0,-18 8-8 16,44-4-4-16,-15 4-7 0,6 0-8 0,8 0-6 15,2 0-4-15,3 0-14 0,3 24-5 0,2-24-8 16,-3 19-9-16,-4-19 1 0,-2 23-4 16,-8-23-1-16,-5 18-1 0,-5-18-13 0,-11 13-14 15,-2-13-8-15,-10 9-13 0,-3-9-8 0,0 4-18 16,-29-4-22-16,4 0-19 0,-3 0-21 0,-11 0-1 15,-5 0-13-15,-5-20 3 0,-2 20 5 0,-5-24-4 16,6 12 5-16,0-1 21 0,5 2 34 0,8 0 45 16,8 11 53-16,8-14 31 0,7 14 18 0,11-9 16 15,3 9 0-15,0 0-3 0,17-5 0 0,-17 5-17 16,41 0-11-16,-16 0-12 0,9 0-12 0,0 15-9 16,2-15-6-16,6 16-1 0,-5-16-6 0,3 21-28 15,-4-8-38-15,-2-2-49 0,-6 0-73 0,-2 1-102 16,-9-3-166-16,-3-1-102 0,-9-2 76 15</inkml:trace>
  <inkml:trace contextRef="#ctx0" brushRef="#br0" timeOffset="-47956.27">24343 5129 4933 0,'23'6'12'0,"-23"-5"2"0,16-1 50 16,-16 0 106-16,15 0 130 0,-8-22 100 0,-7 22 12 15,13-24-55-15,-6 9-91 0,-1-3-50 0,-3-2-6 16,3-2-7-16,-1-4-18 0,-2-1-33 0,2-3-47 16,4 1-32-16,-6-1-22 0,6-1-18 0,1 0-9 15,1 0-13-15,1 2-11 0,2 0 0 16,0 2 0-16,0 2 0 0,0 2 0 0,1 4-19 0,-4 1-62 15,3 3-83-15,-3 3-103 0,-3 3-118 16,0 3-161-16,-5 0-129 0,1 2-57 0,-1 2-71 16,-3 2 17-16,0 0-50 0,0 0-211 0,0 0 206 15</inkml:trace>
  <inkml:trace contextRef="#ctx0" brushRef="#br0" timeOffset="-47535.36">24528 4416 5025 0,'23'-10'45'16,"-3"2"108"-16,2 0 124 0,-10 1 98 16,4-2 12-16,-5 3-82 0,-11 2-112 0,11 2-97 0,-11 1-57 15,0 1 2-15,0 0 45 0,0 0 43 16,0 0 29-16,-28 23-22 0,28-23-48 0,-36 24-47 16,13-8-26-16,-1 4-8 0,-5 0-11 0,1 1 6 15,-2 1-2-15,1 2 1 0,-2 1 5 0,4 2-5 16,1-1 0-16,1 0 1 0,4-1-1 0,-1 0-1 15,5-4 0-15,3-1 0 0,6-4 0 0,0-2 4 16,7-5 9-16,-2-3 7 0,3-2 2 0,0-4-5 16,0 0-9-16,20 0-6 0,-20-24 2 15,32 24-1-15,-8-36-1 0,2 14 1 0,2-4 4 16,6-3 23-16,-1 0 37 0,1-2 21 0,0-1 14 0,-1 3-11 16,2 2-35-16,-1 0-22 0,-2 1-22 15,-3 4-12-15,0 2 0 0,-4 0 0 0,2 4 0 16,-7 1 0-16,0 4 0 0,-8 1 0 0,1 4 0 15,-2 1 0-15,-5 2 0 0,-1 3 0 0,-2 0 0 16,-2 0 0-16,-1 0 0 0,2 26 0 0,-1-10 0 16,-1 3 0-16,2 7 0 0,0 7 0 0,-1 8 0 15,2 3-9-15,-1 2-93 0,-2 6-116 0,0 3-143 16,0 3-248-16,0-1-133 0,0-2-63 0,0-1-99 16,0 0-34-16,0 0-266 0,0-4 180 0</inkml:trace>
  <inkml:trace contextRef="#ctx0" brushRef="#br0" timeOffset="-31575.99">17549 7045 1833 0,'-9'0'51'0,"9"0"44"0,-4 0 45 16,4 0 42-16,0 0-7 0,0 0 3 0,0 0-1 15,0 0 4-15,0 0-4 0,0 0-8 0,0 0-13 16,0 0-24-16,0 0-21 0,0 0-24 0,0 0-23 15,0 0-9-15,0 0-16 0,0 0-5 0,0 0-7 16,0 0-12-16,0 0-4 0,0 0-3 16,0 0 26-16,0 11 19 0,0-11 16 0,0 0 9 15,0 15-23-15,0-8-16 0,0 2-15 0,0 0-12 16,0 1-6-16,0 0-4 0,13-1-3 0,-13 0 2 16,0-2 3-16,0 0 3 0,0 1 2 0,0-2 6 15,6 1 16-15,-6-1 16 0,5 0 23 0,-1-1 27 16,0 0 37-16,-1 0 43 0,1-3 13 0,2-1-10 15,1-1-42-15,7 0-50 0,3 0-23 0,6-17-6 16,2 17 12-16,9-19 2 0,5 19 10 0,3-25-3 16,6 11 10-16,0 1 14 0,3 0 11 15,7 1 22-15,4 0-19 0,6 1-31 0,2 2-34 16,6 0-31-16,3 2 10 0,5-1 48 0,-2 1 40 16,-4 0 18-16,-1 1 1 0,-10-1-28 0,-5 1-17 15,-6 2-4-15,-12-1-10 0,-9 0-2 0,-4 2-2 16,-6-1-13-16,-8 2-16 0,-7-1-21 0,0 2-28 15,-7 1-14-15,2 0-33 0,-5 0-77 0,0 0-115 16,0 0-184-16,0 0-173 0,0 0-98 0,0 0-49 16,-18 16-37-16,18-16-47 0,-18 24-265 0,18-9 91 15,-24 5 227-15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07T03:20:31.6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563 2772 4748 0,'0'13'1'0,"0"-3"7"0,17-3 22 0,-17-2 59 16,0-5 55-16,9 0 77 0,-9 0 80 0,0 0 58 15,0 0 40-15,0 0-4 0,0 0-62 16,0 0-101-16,0-19-95 0,0 19-78 0,0-18-38 15,0 5-16-15,0-6 2 0,-21-4-2 0,21-1 0 16,-16-5-1-16,16-4-4 0,-17-5-3 0,17-1-2 16,-16-7-5-16,16-3 1 0,0-4-1 0,0-4 0 15,0-4 3-15,0 1 4 0,0-1 12 0,24 1 19 16,-24 3 20-16,25 2 16 0,-12 6 6 0,9 4-1 16,-2 5-8-16,-1 4-6 0,6 6-14 0,-2 6-17 15,7 5-8-15,1 5-8 0,1 6 2 0,4 5 11 16,-2 3 14-16,2 0 11 0,6 30 5 0,-3-7-7 15,2 5-15-15,3 5-16 0,-1 6-10 0,-2 2-3 16,1 4 0-16,-2 1 0 0,-3 2 0 16,-1-1 0-16,-2 1 0 0,-8-2 0 0,4 2 0 15,-5-4 0-15,-7-2 0 0,-2-1 0 0,-5-2 0 16,-8-3 0-16,-3-3 0 0,0-3 0 0,0-4 0 16,-31 1 0-16,3-4 0 0,-3-1 0 0,-13-2 0 15,-5 0-16-15,-10-4-23 0,-10-2-25 0,-5 0-28 16,-7-5-10-16,-6-3 4 0,5-2 8 0,0-3 23 15,12-1 24-15,-1 0 17 0,15 0 19 0,3 0 8 16,9-20 4-16,9 20 2 0,2-20 3 0,7 20 32 16,4-24 13-16,0 12 12 0,5-1 13 0,6-3-16 15,4 0-1-15,0-2-4 0,7-2-15 0,0-2-12 16,0-6-12-16,0-3-6 0,35-4-8 0,-14-2-5 16,9-5-5-16,12-4-4 0,1-3-1 15,10-5 1-15,9-3 0 0,9-3 2 0,7-6 21 16,9-1 13-16,0 2 2 0,4 3 0 0,9 3-16 15,-6 5-14-15,-2 4 0 0,-8 9 0 0,-7 5 0 16,-14 8 0-16,-4 3 0 0,-13 6 0 0,-10 4 0 16,-13 4 0-16,-7 4 0 0,-7 3 0 0,-1 2 0 15,-5 1 0-15,-3 1 0 0,0 0 0 0,-23 22 0 16,23-5 0-16,-45 11 0 0,4 6 0 0,-4 14 0 16,-15 10 0-16,-6 10 0 0,-11 8 0 0,-5 5 0 15,-9 4 0-15,0 2 0 0,1-1 0 0,0-3 0 16,11-1 0-16,3-2 0 0,7-1 0 15,3 0 0-15,5-1 0 0,10-3 0 0,4-2 0 0,8-3 0 16,-1-8 0-16,12-6 0 0,5-9 0 16,1-8 0-16,14-8 0 0,-1-7 0 0,8-8 0 15,1-5 0-15,0-3 0 0,0-5 0 0,0-1 0 16,0-2 0-16,0 0-77 0,18 0-119 0,-18-21-143 16,17 21-193-16,-17-22-175 0,22 22-60 0,-13-26-86 15,4 9-78-15,-1 2-277 0,-1-4 123 0,-3 2 229 16</inkml:trace>
  <inkml:trace contextRef="#ctx0" brushRef="#br0" timeOffset="16455.93">11907 3305 1761 0,'0'0'41'0,"0"0"17"0,0 0 7 0,0 0 0 16,0 0-42-16,0 0-16 0,0 0-11 0,0 0 4 16,0 0 7-16,-13 0 23 0,13 0 29 0,0 0 14 15,0 0 9-15,0 0-5 0,0 0-19 16,0 0-6-16,0 0-1 0,0 0 5 0,0 0 7 0,0 0 10 15,0 0 1-15,0 0-4 0,0 0-6 16,0 0-14-16,0 0-12 0,0 0-5 0,0 0-1 16,0 0 6-16,0 0 12 0,0 0 7 0,0 0 8 15,0 0 10-15,0 0-6 0,0 0-14 0,0 0-17 16,0 0-27-16,16 0-11 0,-16 0-3 0,12 0-5 16,-12 0 8-16,20 0-4 0,-7 0 2 0,4 0 4 15,-2 0 0-15,2 0 12 0,7 0 9 0,-6 0 14 16,4 0 7-16,3 0 7 0,-3 0-1 0,4 0-4 15,-3 0 3-15,4 0-5 0,-1 0 1 0,2 0-3 16,1 0-5-16,2-8 2 0,2 8 1 0,1 0 5 16,0 0-10-16,5 0 1 0,-2-5-6 15,7 5-3-15,-2-2 5 0,0 1-12 0,7 1 1 16,4-2-1-16,-2 1 11 0,8 0 12 0,-1 1 2 16,-1-2 2-16,7 1-8 0,-2 0-10 0,-2 0-6 15,-2 0-7-15,-1 1 2 0,1-3 7 0,-5 3 9 16,1-2 6-16,-3 1 7 0,-3-1-4 0,0 2 2 15,-3 0-6-15,0-2-4 0,0 2 3 0,2-1-11 16,-2 1-4-16,2 0-9 0,-1 0-5 0,5 0-1 16,7 0 7-16,1 0 4 0,1 0 4 0,1 0 2 15,2 0-3-15,1 0 2 0,-2 0-3 0,2 0-5 16,-2 0 2-16,-3 0 1 0,3 0 7 16,-3 0-1-16,0 0 0 0,0 0-6 0,3 0 1 0,-3 0 5 15,5 0-5-15,4 0 5 0,0 0-6 16,5 0-4-16,3 0 4 0,2 0-4 0,3 0 4 15,-1 0 0-15,-1 0 12 0,-1 0 16 0,0 0 10 16,-4 0 7-16,-1 0 2 0,2 0-17 0,-2 0 1 16,-2 0 5-16,-1 0 0 0,0 0 24 0,-5 0 13 15,-3 0 0-15,-5 0-5 0,-4 0-20 0,-5-17-21 16,-4 17-11-16,-4 0 7 0,-6-10-3 0,-4 10-1 16,-7 0-5-16,0-12-12 0,-4 12-3 0,-5 0-3 15,-2-8-5-15,-2 8-7 0,-4-4-2 0,0 4-1 16,-1 0-1-16,1-2 1 0,-3 1 2 15,-1 1-5-15,-2 0 0 0,1 0-5 0,-1 0-51 16,0 0-42-16,0 0-67 0,0 0-85 0,0 0-55 16,0 0-67-16,0 0-32 0,0 0-28 0,0 0-26 15,-17 0-42-15,17 0-82 0,-12 0-259 0,-1 0-11 16,-4 0 151-16</inkml:trace>
  <inkml:trace contextRef="#ctx0" brushRef="#br0" timeOffset="18323.21">1323 3979 2344 0,'0'2'39'16,"0"-2"11"-16,0 0 17 0,14 0 19 0,-14 0-13 16,0 0 10-16,0 0 4 0,0 0 0 0,13 0-15 15,-13 0-12-15,3 0-16 0,-3 0-16 0,9 0-2 16,-6 0 2-16,4 0 4 0,0 0 13 0,4 0 7 15,-3 0 3-15,6 0 8 0,-3 0 4 16,3 0-5-16,3 0 4 0,-2 0-2 0,2 0-4 16,1 0 0-16,2 0-5 0,-5 0-9 0,2 10-9 15,8-10-5-15,-8 0 3 0,8 0-1 0,-3 0 3 16,3 0 3-16,-1 4 4 0,7-4 2 0,4 0 6 16,-1 0 10-16,1 0-5 0,4 0 5 0,-1 0-3 15,2 0-5-15,-1 0 4 0,3 0 0 0,-7 0 3 16,4 0-3-16,-5 0-12 0,0 0 1 0,-3 0-7 15,1 0-1-15,-5-10 3 0,3 10-18 0,-7 0-1 16,2 0-14-16,0 0-3 0,-3 0 9 16,-2-7 2-16,3 7 16 0,-4 0 5 0,4 0-1 15,-3 0-2-15,7 0-9 0,-6 0-5 0,-1 0 4 16,5 0 0-16,-5 0-6 0,8 0 1 0,2 0-8 16,1 0-5-16,0 0-2 0,9 10-5 0,-1-10 4 15,8 0 9-15,-2 0 30 0,1 0 6 0,1 0 9 16,-1 0 3-16,-2 0-4 0,-2 0-3 0,-3 0 12 15,3 0 15-15,-5 0 7 0,2 0 3 0,-4 0-4 16,7 0-15-16,-6 0-21 0,4-13-3 0,-4 13-16 16,3 0-6-16,-2 0-9 0,5-12 11 0,-3 12-7 15,3 0-2-15,1-7 5 0,1 7-5 16,-3-5 3-16,5 5 5 0,0-4-6 0,-1 2-6 16,0 1 2-16,-1-1-8 0,-3 1 3 0,0 1-4 15,-1 0-3-15,-4-1 5 0,3 1 2 0,-4 0 17 16,-2 0 7-16,1 0 6 0,0-1 7 0,-3 1-12 15,0 0-5-15,0-1-5 0,0 0-10 0,-1 1-3 16,-2-1-2-16,-2 0-7 0,4 1 0 0,-4-1-2 16,-3 1-3-16,5 0 1 0,-1 0-5 0,-2 0 1 15,4 0 2-15,1 0 1 0,-1 0 4 0,-1 0-4 16,2 0 2-16,-7 0-2 0,3 0 1 0,1 0 2 16,-4 0 2-16,2 0 1 0,-2 0 2 0,0 12-2 15,-3-12-6-15,4 0 1 0,-3 0 0 16,1 0 0-16,1 0 0 0,-2 0 2 0,2 5-3 15,0-5-2-15,4 0 2 0,-1 0 0 0,-3 3 1 16,5-3-1-16,2 2 1 0,-2 0-4 0,1-1 1 16,1 1 2-16,-1 0 3 0,-2 0 0 0,2 0-1 15,1 0 2-15,-3 1-5 0,1 1 0 0,0-1 6 16,-3 0-3-16,5 0 2 0,-2-1 3 0,-2 2-6 16,2-2 0-16,5 1 5 0,-7-1-5 0,2 1 4 15,1-2-3-15,-1 2-2 0,2-1 10 0,-5 0-2 16,4-2 7-16,1 3 1 0,-1-2-3 0,2-1 0 15,2 2-4-15,-1-2-4 0,4 0 2 0,1 1-1 16,-1-1-1-16,1 2 2 0,-1-1-6 16,0 0 0-16,1 0-1 0,-3-1 3 0,-1 2-2 15,-4-2 4-15,2 1-1 0,-3 0-1 0,-5-1 4 16,4 0-2-16,-4 0-2 0,0 0 1 0,1 0 1 16,-4 0-3-16,2 0 5 0,1 0-2 0,0 0-6 15,3 0 0-15,2 0-1 0,0 0-2 0,3 0 5 16,0 0-2-16,2 0 3 0,1 0-3 0,-1 0 0 15,1 0 4-15,3 0-8 0,-1 0 7 0,-2 0-2 16,2 0-2-16,-2 0 3 0,0 0-1 0,-1 0 1 16,-4 0 3-16,2 0-3 0,-3 0-1 0,-1 0-1 15,-6 0 2-15,4-13 0 0,-6 13 1 0,-1 0 1 16,-2 0-3-16,-1-10-2 0,-1 10 2 16,-3 0-3-16,-1-7 2 0,-1 7-2 0,-3 0 0 15,0-3 3-15,-3 3-6 0,-1 0 4 0,-1 0-3 16,-1 0-1-16,0 0 1 0,0 0-4 0,0 0-7 15,0 0-38-15,0 0-31 0,0 0-40 0,0 0-44 16,0 0-27-16,0 0-72 0,0 0-79 0,0 0-59 16,0 0-48-16,0 0-30 0,0 0-38 0,0 0-72 15,-17 0-174-15,17 0-189 0,-24 0 162 0</inkml:trace>
  <inkml:trace contextRef="#ctx0" brushRef="#br0" timeOffset="28137.64">9203 3982 2298 0,'0'0'11'16,"0"0"4"-16,0 0 11 0,0 0 28 0,0 0 5 15,0 0 18-15,0 0 5 0,0 0-12 0,0 0-6 16,-8 0-13-16,8 0-7 0,0 0-12 0,0 0-10 16,0 0-5-16,0 0-9 0,0 0 1 0,0 0-2 15,0 0 1-15,0 0 5 0,0 0 0 0,0 0 10 16,0 0 7-16,0 0 7 0,0 0 10 0,0 0 9 15,0 0 8-15,0 0 8 0,0 0 0 0,17 0-1 16,-17 11-3-16,12-11-9 0,-4 0-5 0,4 0-6 16,2 0-8-16,4 9-5 0,-1-9-1 15,4 0-9-15,3 0-1 0,0 3-3 0,3-3-2 16,2 0 0-16,5 0-3 0,-2 0 9 0,5 0-3 16,-5 0 4-16,4 0 10 0,4 0-6 0,2 0 5 15,-1 0 6-15,4 0-5 0,3 0 5 0,-2 0-4 16,9 0-1-16,-3 0 1 0,3-10-4 0,-1 10 4 15,4 0-9-15,2 0-9 0,1 0-3 0,4-9-8 16,5 9 4-16,-2-4 11 0,5 4 7 0,-2-6 8 16,1 3 2-16,1 1-4 0,-7-1-1 0,3 0-2 15,-7 0 1-15,0 0 1 0,-2 2 1 0,-2-2 3 16,-1 2 11-16,2-1 16 0,-3 1 16 0,0-1 6 16,2 1-12-16,-6 0-20 0,4 1-15 0,-5 0-11 15,2-1 3-15,-3 1 12 0,-2 0 6 16,-1 0 5-16,1 0 4 0,-3 0-6 0,-2 0 1 15,-4 0 6-15,0 0 4 0,-8 0 3 0,-2 12-8 16,-7-12-5-16,-5 0-13 0,-1 0 0 0,-6 0-9 16,-2 0-4-16,-3 0-11 0,-2 0-8 0,-3 0 1 15,0 0-7-15,0 0 3 0,0 0-7 0,0 0 0 16,0 0-4-16,0 0 4 0,0 0-4 0,0 0-25 16,0 0-71-16,0 0-95 0,0 0-98 0,0 0-81 15,0 0-39-15,0 0-61 0,0 0-78 16,0 0-50-16,0 0-122 0,0 0-156 0,-14 0 180 0</inkml:trace>
  <inkml:trace contextRef="#ctx0" brushRef="#br0" timeOffset="29313.58">13082 3992 1414 0,'-19'0'22'0,"19"0"3"0,0 0 8 0,0 0 15 15,0 0-12-15,0 0 6 0,0 0 4 0,0 0-2 16,0 0 6-16,0 0 7 0,0 0 8 16,0 0 3-16,0 0-2 0,0 0 1 0,0 0-7 0,0 0-2 15,0 0-3-15,0 0 3 0,0 0 6 16,0 0 11-16,0 0 9 0,0 0-1 0,0 0 3 15,0 0-2-15,17 0 1 0,-17 13-3 0,14-13-4 16,-5 0-5-16,4 0-3 0,2 0 0 0,2 0 0 16,7 0 4-16,-3 0 1 0,7 0-2 0,0 0 1 15,5 0-5-15,3 0-2 0,2 0 6 0,3 0-2 16,4 0-3-16,3 0-6 0,1 0-14 0,4-13-20 16,9 13-12-16,8 0-13 0,3-9 3 0,14 9 22 15,5-7 13-15,4 7 15 0,13-7 8 16,4 7-13-16,-3-8 0 0,3 4-3 0,-4-2-9 0,6 2 10 15,-2 1-10-15,-3-2-5 0,8 0-5 16,-4 2-10-16,2-1-7 0,-6 1 0 0,-1 1-5 16,0 0-1-16,-5-1 7 0,-5 1-1 0,-3-1 15 15,-3 1 5-15,-4-1 4 0,-2 0 12 0,-7 0-10 16,-7-1-3-16,-6-1-3 0,-5 1-8 0,-7 1 0 16,-14 0-7-16,-2-1 6 0,-9 2-6 0,-8 0-5 15,-7-1-6-15,-1 2-9 0,-9-1-5 0,4 2-2 16,-9 0 1-16,2 0-24 0,-2 0-27 0,0 0-34 15,0 0-44-15,0 0-5 0,0 0-3 0,0 0-7 16,0 0-17-16,0 14-49 0,-18-14-52 16,18 13-61-16,-23-13-64 0,23 19-131 0,-31-19-267 15,16 17 107-15</inkml:trace>
  <inkml:trace contextRef="#ctx0" brushRef="#br0" timeOffset="31749.7">1354 4636 1449 0,'0'0'20'0,"0"0"3"0,0 0 10 15,0 0 6-15,0 0-7 0,0 0 15 0,0 0 11 16,0 0 6-16,0 0 2 0,0 0-5 0,0 11-5 16,0-11 4-16,0 0 1 0,14 0 5 0,-14 0 3 15,0 0 0-15,8 0 4 0,-8 0-2 0,8 0 8 16,1 0 0-16,-4 0 2 0,7 0 0 0,-4 0-12 16,3 0-1-16,0 0-6 0,3 8-4 0,-6-8 3 15,6 0-5-15,0 3-3 0,1-3 3 16,1 2-7-16,-1-1 8 0,2 1 5 0,0-2 0 15,5 1 10-15,-2 0-6 0,-3-1-2 0,7 0-5 16,-4 0-8-16,6 0-9 0,-1 0-5 0,1 0-6 16,-4 0-3-16,6 0 0 0,0 0-8 0,-6 0-2 15,4 0-7-15,-1 0-2 0,-3 0 0 0,4 0-1 16,-4 0 3-16,3 0 4 0,-4 0 3 0,3 0 9 16,-3 0 9-16,4 0 9 0,-5 0-1 0,5 0 2 15,-3 0-5-15,6 0-3 0,-2 0 1 0,-2 0-6 16,5 0-3-16,2 0-3 0,-1 0-3 0,-1 0-2 15,2 0-3-15,-1 0-2 0,-4 0-4 0,2 0-4 16,-2 0 2-16,2 0-3 0,-6 0 4 0,0 0 13 16,-2 0 1-16,-3 0 9 0,6 0 6 15,-4 0-5-15,1 0-11 0,5 0-11 0,6 0-3 16,3 0 12-16,3 0 13 0,4 0 3 0,4 0-3 16,1 0-19-16,1 0-6 0,2 0-3 0,3 0 1 15,-1 0-2-15,0 0 1 0,3 0-1 0,-1 0 3 16,3 0 6-16,-3 0 2 0,0 0 10 0,-10 0 1 15,1 0 0-15,-1-8 4 0,-4 8-2 0,-3 0 5 16,-4-6 6-16,-2 6-8 0,-4 0 4 0,0-6-7 16,1 6 10-16,-4-3-3 0,-3 2-3 0,-1 0-4 15,1 0-20-15,0 0 0 0,-1 0-7 0,0 1-4 16,-1 0 4-16,2 0 0 0,1 0-1 0,-1 0 1 16,3 0-4-16,-1 0 4 0,3 0-1 15,-5 0 1-15,8 0 0 0,-2 0 0 0,-3 0 3 16,5 0 4-16,-1 0 24 0,-2 0 20 0,2 0 0 15,0 0 12-15,-2 0-19 0,1 0-24 0,0 0 12 16,-2 0-9-16,1 0 12 0,-4 0 7 0,4 0-5 16,-5 0-6-16,4 0-10 0,-4 0-10 0,-2 0-8 15,-1 0 0-15,4 0-6 0,-4 0 2 0,0 0 1 16,0 0-8-16,0 0 5 0,0 0-1 0,3 0-3 16,0 0 3-16,-1 0-1 0,4 0 2 0,-3 0-1 15,1 0 0-15,2 0 1 0,-1 0-6 0,-2 0 12 16,2 0-4-16,-2 0 1 0,5 0 0 15,-5 0-10-15,5 0 13 0,-2 0-3 0,0 0 4 16,-1 0-2-16,3 0-5 0,-4 0-5 0,3 0 7 16,-3 0-5-16,-2 0 2 0,3 0 4 0,-4 0-11 15,1 0 11-15,0 0-4 0,-2 0-3 0,3 0 6 16,-5 0-3-16,1 0-1 0,0 0 5 0,-2 0-3 16,-1 0 2-16,-2 0 1 0,2 0 3 0,-1 0-4 15,2 0-6-15,0 0 3 0,-3 0 1 0,0 0 2 16,4 0 0-16,1 0 0 0,-4 6-3 0,2-6 0 15,2 0 0-15,1 0 0 0,-2 3 3 0,4-2 1 16,-3 0-4-16,-1 2 4 0,2-3 0 0,-1 1 3 16,-2-1 10-16,1 1-6 0,2 0 7 15,0-1 10-15,3 0 7 0,2 0 3 0,2 0-8 16,-3 0-16-16,3 0-4 0,-3 0-3 0,4 0-4 16,-5 0 4-16,0 0-7 0,4 0 0 0,-3 0 3 15,0 0-3-15,3 0 0 0,-2 0 0 0,1 0-3 16,-2 0 1-16,4 0 5 0,-4 0 0 0,4 0 3 15,-2 0 0-15,2 0-6 0,0 0-3 0,-2 0-3 16,4 0 7-16,-1 0 2 0,-1 0 0 0,1 9 1 16,1-9-5-16,-2 0-2 0,1 0 3 0,-3 0 3 15,2 4 0-15,-5-4 0 0,4 0-3 0,-3 0 4 16,-1 0-3-16,-1 3-1 0,0-3 6 0,-2 0 0 16,-2 0 9-16,1 0 12 0,-4 0 3 15,2 0 1-15,0 0 4 0,2 0-10 0,-1 0-5 16,2 0-4-16,0 0-11 0,4 0 0 0,3 0 1 15,3 0-3-15,-2 0 5 0,4 0-2 0,2-11-5 16,2 11 6-16,4 0-5 0,-1 0 3 0,1-7 4 16,3 7 3-16,-2 0 3 0,2-5 8 0,-1 5 7 15,-1-4 1-15,-2 1 9 0,3 1-9 0,-5-1-5 16,0-1-13-16,-1 0-4 0,3 0-3 0,-4-1-2 16,-1 2 0-16,-1-2 0 0,-1 2 3 0,-4-1-3 15,1 1 3-15,-5 1-7 0,0-1 0 0,0 2 2 16,-4 0-3-16,1 0 4 0,-2-1 3 15,-1 2 4-15,1 0 0 0,2 0 2 0,-7 0-5 16,2 0-6-16,-4-2 8 0,-3 2-5 0,2 0 1 16,-3 0 1-16,-2-1-4 0,-2 1 2 0,1 0-2 15,-1 0 1-15,3 0-6 0,-4 0 3 0,0 0-3 16,0 0-11-16,0 0-70 0,0 0-95 0,0 0-140 16,0 0-151-16,0 0-78 0,0 0-60 0,0 0-17 15,0 0-29-15,-19 0-132 0,19 14-205 0,-23-14 162 16</inkml:trace>
  <inkml:trace contextRef="#ctx0" brushRef="#br0" timeOffset="45028.99">10219 4667 2194 0,'0'0'3'16,"0"0"8"-16,17 0 8 0,-17 0 16 0,0 0 18 16,16 0 9-16,-16 0 5 0,0 0 4 0,11 0-7 15,-11 0-5-15,0 0-5 0,0 0-15 0,0 0-12 16,0 0-3-16,0 0-5 0,0 0-2 0,0 0 8 15,0 0-2-15,0 0 5 0,0 0 10 16,0 0-2-16,0 0 3 0,0 0 3 0,0 0-1 16,0 0 2-16,0 0 9 0,0 0 4 0,0 0 8 15,0 0 7-15,0 0 3 0,0 0-2 0,0 0-5 16,15 0 1-16,-15 0-7 0,16 0 2 0,-16 14 0 16,20-14-7-16,-8 0 0 0,5 0-6 0,4 0-6 15,-1 0-2-15,2 0-8 0,4 9-1 0,5-9 0 16,0 0 2-16,3 5 1 0,5-5-3 0,-3 6-7 15,6-2-11-15,3 0-6 0,0 1-5 0,4 0 0 16,2 1 0-16,5 0 3 0,5-1-3 0,3 1-2 16,2 1-1-16,6 0 6 0,-2-3 4 15,6-1 3-15,4 1 3 0,1-1 16 0,0 0 18 16,9-3 14-16,-2 0 4 0,9 0-19 0,3 0-22 16,11 0-9-16,0 0-8 0,9 0 10 0,-1 0 10 15,10-17 0-15,-1 17 16 0,-1 0 14 0,2 0 4 16,-8 0 14-16,-3 0 3 0,-7 0 1 0,-3 0 8 15,-15 0 6-15,-8 0-9 0,-17 0-11 0,-7-8-6 16,-11 8-23-16,-9 0 6 0,-9-6-4 0,-6 6-5 16,-7-3 0-16,-4 3-12 0,-1 0-10 0,-8-3-15 15,0 3-8-15,-1 0 0 0,-5 0-11 16,0 0 7-16,0 0-1 0,0 0-6 0,0 0-18 16,0-1-45-16,0 1-31 0,0 0-48 0,0 0-21 15,0 0-14-15,0 0-18 0,0 0-9 0,0 0-29 16,0 0-28-16,0 0-34 0,0 0-32 0,0 0-41 15,-17 0-54-15,17 0-186 0,-17 0-158 0,5 0 116 16</inkml:trace>
  <inkml:trace contextRef="#ctx0" brushRef="#br0" timeOffset="45981.56">14764 4715 2061 0,'-15'-14'13'0,"-1"14"26"16,-1 0 38-16,3 0 42 0,0 0 24 0,3 0 9 16,-4 0-2-16,4 0-12 0,-3 0-3 0,3 0-2 15,3 0 0-15,1 0 0 0,0 0-1 0,3 0-3 16,2 0-3-16,2 0-3 0,0 0-8 0,0 0-2 16,0 0-8-16,0 0-2 0,0 0-5 0,0 0-4 15,0 0 2-15,0 0 3 0,0 0 11 0,0 0 6 16,0 0 7-16,16 0 0 0,-16 0-1 0,21 0 13 15,-7 0 9-15,8 0 3 0,9 0 7 0,9 0-18 16,10 0 3-16,9 0 8 0,9 0-10 16,10 0 14-16,14 0-6 0,2 0-22 0,12 0-37 15,6 0-41-15,9 0-32 0,11 0-18 0,6 0 26 16,6 0 21-16,8 0 11 0,3 0 14 0,-1 0-9 16,1 0-8-16,1 0 5 0,-4 0 5 0,-8 0 6 15,-4 0 11-15,-5 0 5 0,-8 0 9 0,-7 0 12 16,-9 0 3-16,-10-14-13 0,-12 14-26 0,-18 0-30 15,-4-14-24-15,-19 14-13 0,-5-10 0 0,-8 10 0 16,-9-6 0-16,-10 6 0 0,-4-5 0 0,-6 5 0 16,-1-3 0-16,-5 3-43 0,0 0-73 0,0 0-86 15,0 0-101-15,0 0-71 0,-16 0-83 16,16 0-102-16,-23 0-60 0,4 0-64 0,-2 0-58 16,-7 15-54-16,-10-15-299 0,0 0 146 0,-6 0 214 15</inkml:trace>
  <inkml:trace contextRef="#ctx0" brushRef="#br0" timeOffset="47733.5">1112 5494 1897 0,'0'0'21'16,"0"0"-1"-16,0 0 9 0,13 0 14 0,-13 0-5 15,0 0 25-15,0 10 20 0,0-10 8 0,0 0 5 16,0 0 1-16,8 0-11 0,-8 0-4 16,0 0-5-16,6 0-13 0,-2 0-3 0,-1 0-1 0,2 0 5 15,3 0 7-15,0 5 4 0,-1-5 0 16,0 0-6-16,5 0-9 0,-3 0-5 0,4 0-7 15,1 0-3-15,0 0 6 0,3 0 0 0,0 0 5 16,8 0 4-16,-7 0-1 0,10-13 0 0,0 13-6 16,3 0-2-16,2 0 2 0,1-11-3 0,-1 11 9 15,4-9 3-15,2 9-1 0,1-7-1 0,-3 7-8 16,5-6 0-16,-3 3-6 0,3-1-1 0,0 1-3 16,-3 1-9-16,3-1 2 0,-2 0-4 0,-3 0 4 15,-1 0 7-15,3 1-2 0,-5 0-2 0,0 1-3 16,2 0-8-16,-4 1-4 0,2 0 3 15,-3 0 2-15,2 0-2 0,1 0-3 0,2 0 1 16,1 0-7-16,-3 0 6 0,10 0 0 0,-2 0-16 16,4 0 4-16,4 0 5 0,-2 0 7 0,6 0 19 15,-2 0-2-15,-3 0 8 0,9 0 5 0,-9 0 12 16,4 0 19-16,-3 0-4 0,-2 0 7 0,3 0 2 16,2 0-6-16,-2-14-11 0,-1 14-8 0,1 0-13 15,-3 0-5-15,0-11-2 0,-1 11 1 0,-4 0-2 16,-1-7 0-16,2 7-3 0,-1 0-5 0,-1-4-3 15,-3 4-7-15,1 0 2 0,2 0-7 0,-3 0 0 16,0 0-8-16,0 0-7 0,-1 0-3 0,0 0 0 16,-3 0-2-16,4 0 0 0,-5 0 2 15,2 0-2-15,0 0 6 0,-4 0 2 0,2 12-3 16,-3-12-3-16,2 0 1 0,0 0-4 0,-1 0 11 16,2 5 10-16,-1-5 9 0,1 0 3 0,-1 0 2 15,-4 3-15-15,4-3 0 0,-2 0-6 0,1 0-4 16,4 2 2-16,-2-2-9 0,0 0 4 0,1 0-4 15,7 0 1-15,-5 0 0 0,6 0-1 0,1 0-1 16,-2 0-1-16,0 0 0 0,3 0 1 0,-2 0-2 16,4 0 1-16,-2 0 4 0,-2 0-5 0,0-10 10 15,-2 10 6-15,1 0 3 0,-7 0 19 16,1 0 7-16,-2 0 3 0,-3 0 6 0,-3 0-15 0,-3-6-8 16,-3 6-8-16,-2 0-9 0,3-4-3 15,-1 1-3-15,-3 2-3 0,2-1 4 0,0-2-4 16,0 4 3-16,7-2 3 0,-3-1-3 0,0 2 2 15,1 0 0-15,2 0-3 0,2-1-4 0,-1 2 5 16,-2-1 0-16,4 1 0 0,-3-2 2 0,0 2 1 16,1-1 1-16,-3 0 4 0,-2-1 1 0,1 1-3 15,-5 0 4-15,3 0-8 0,-4-1 2 0,1 0 0 16,-3 1-5-16,3 0 1 0,-1 0-5 0,1 1-1 16,-3-2-2-16,5 0 2 0,-2 2-2 0,-1 0 1 15,4 0 1-15,-5 0-3 0,3 0 5 0,-4 0-4 16,-2 0 0-16,-1 0 5 0,0 0 3 15,-3 0 9-15,-6 0 11 0,2 0 8 0,-2 0 3 16,-3 0-5-16,-1 0-11 0,-1 0-9 0,0 0-6 16,0 0-4-16,0 0-2 0,0 0-4 0,0 0-1 15,0 0-46-15,0 0-57 0,0 0-86 0,0 0-129 16,0 0-162-16,0 0-121 0,0 0-73 0,0 0-51 16,-15 0-1-16,15 0-136 0,-27 0-155 0,6 0 181 15</inkml:trace>
  <inkml:trace contextRef="#ctx0" brushRef="#br0" timeOffset="50025.44">7051 5290 1387 0,'-8'0'44'0,"4"-8"27"0,-1 8 12 0,-1 0 18 15,3 0-34-15,3-5-7 0,-2 5-2 0,1-4-9 16,1 4-7-16,-2 0-15 0,2 0-6 0,0 0-10 16,0 0-2-16,0 0-5 0,0 0-10 0,0 0 6 15,0 0-7-15,0 0 4 0,0 0 9 0,0 0-2 16,0 0 0-16,0 0 2 0,0 0 5 0,0 0-3 15,0 0 7-15,0 0 1 0,0 0-1 0,0 0 10 16,0 0 2-16,0 0 4 0,0 0 1 16,9 0-3-16,-9 0 4 0,0 10-1 0,0-10 4 15,0 0 1-15,11 0-2 0,-11 0 2 0,10 0 1 16,-6 5 2-16,1-5 1 0,3 2 5 0,-4-2-2 16,6 3 6-16,-3-1 2 0,3-1 2 0,-1 0-1 15,2 0-4-15,0 1-4 0,-2-2-6 0,5 2 5 16,-2-1-5-16,1-1 9 0,1 0 4 0,-2 1-7 15,-2-1-2-15,5 0-14 0,-1 3-2 0,2-3-2 16,-1 0 8-16,2 0 5 0,3 0 7 0,-1 1 2 16,3-1-1-16,3 2 1 0,-2 0-4 0,3-2 4 15,4 2-9-15,-2-1 1 0,0 0-5 0,3-1-3 16,-6 1 3-16,1-1 3 0,-3 1-2 16,2-1-5-16,0 0-2 0,-2 0-4 0,2 0 8 15,-3 0 3-15,3 0 9 0,-1 0-2 0,4 0 1 16,2 0 2-16,-1 0-14 0,5 0-6 0,5 0-6 15,2 0 6-15,4 0 10 0,1 0 3 0,7 0-4 16,-2 0-8-16,0 0-8 0,4 0 4 0,-7 0-4 16,0 0 0-16,0 0 1 0,0 0-3 0,-3 0 15 15,-1 0 1-15,1 0 3 0,-2 0-7 0,-1 0-2 16,0-14-1-16,1 14 4 0,1 0 6 0,1 0-6 16,0 0-7-16,-2-11-4 0,2 11-4 0,-1 0-6 15,1-7 1-15,0 7-6 0,0 0 0 0,0-3-5 16,2 3 6-16,-1 0-4 0,1 0 0 15,1 0 7-15,-2 0-2 0,2 0-5 0,-4 0 5 16,1 0-4-16,-2 0 0 0,-2 0 9 0,-2 0 1 16,-4 0 5-16,4 0 3 0,-5 0 5 0,5 0 2 15,-3 0-2-15,-2 10-5 0,0-10-4 0,2 0-3 16,-2 0-5-16,0 0 1 0,-1 0-6 0,5 0-2 16,-2 0-7-16,0 0 7 0,6 0-3 0,-3 6-1 15,1-6 7-15,3 0-4 0,1 3 0 0,-1-2 1 16,2 0 3-16,-6 2-7 0,3-2 8 0,0 1-1 15,-3 0-3-15,3 0 1 0,-4-1-5 0,6 0 0 16,-4 0 4-16,5 0 3 0,0 1 0 0,-3-2-2 16,3 0-1-16,2 0 0 0,-1 0-3 15,2 0 6-15,-1 0-9 0,3 0 3 0,-1 0 2 16,-1 0 2-16,1 0-1 0,-1 0-4 0,-3 0 5 16,0 0-8-16,-2-13 7 0,-4 13 3 0,3 0-9 15,-3 0 3-15,-2 0-1 0,-3 0 1 0,3 0 2 16,-1 0 8-16,0 0-8 0,1 0-2 0,-1 0 3 15,-4 0-4-15,6 0 3 0,-4 0 0 0,0 0 3 16,-1 0-6-16,-2 0 0 0,0 0 4 0,-2 0-4 16,1 0 4-16,-4 11 3 0,-3-11-3 0,-4 0-1 15,3 0 4-15,-5 0 3 0,-5 0-3 0,-3 0 1 16,4 6-8-16,-5-6 1 0,-2 0 3 16,-3 0 4-16,2 0 0 0,-4 0 3 0,1 0-7 15,-2 0-4-15,0 0-58 0,0 0-73 0,0 0-75 16,0 0-111-16,0 0-88 0,0 0-93 0,0 0-86 15,0 0-196-15,0 0-32 0,-24 0 160 0</inkml:trace>
  <inkml:trace contextRef="#ctx0" brushRef="#br0" timeOffset="61226.56">20251 4443 1849 0,'0'-1'11'16,"0"1"0"-16,0 0-4 0,0 0 4 0,17 0-8 15,-17 0 11-15,0 0 19 0,16 0 18 0,-16 0 12 16,12 0 12-16,-4 0-4 0,1 0-1 0,1 0 1 16,-4 15-2-16,0-15 3 0,5 0-10 0,0 0-4 15,-3 0-8-15,1 10 0 0,3-10-2 0,-5 0-3 16,7 0-4-16,-1 0-7 0,1 0-7 15,2 0-9-15,-2 0-3 0,6 0-2 0,-4 0 0 16,4 0 1-16,2 0-2 0,1 0 2 0,2 0-2 16,-4 0 3-16,4 0 4 0,3 0-2 0,-3 0 3 15,0 0 1-15,-3 0-2 0,-1 0-3 0,0 0 8 16,-3 0 0-16,-4 0 0 0,3 13-1 0,-3-13-4 16,2 0-3-16,-2 0-1 0,-2 9 3 0,-3-9-5 15,1 0-2-15,-3 0-1 0,0 8-8 0,-4-8-2 16,1 0-2-16,-4 3-1 0,4-3 1 0,-4 2-1 15,0-1 1-15,0 1 2 0,0 0 6 0,3 2 3 16,-3 0 22-16,0 1 16 0,0 2 1 16,1 2 11-16,-1 0-18 0,2 0-10 0,-1 1 1 15,-1 0 0-15,0 1 13 0,0 2-5 0,0-1 5 16,0 2-3-16,0 0-11 0,0 2 0 0,-15 1-8 16,15 2-3-16,0-2 0 0,-14 2 1 0,14 1 2 15,-6-1-10-15,6 2-4 0,-11-2-3 0,11-1-4 16,-8 2 1-16,8-1 4 0,-6-2 1 0,6 1-5 15,-3-2 3-15,1-1-5 0,2 0 1 0,0-3-2 16,-3 1 0-16,3-2-1 0,0-1 1 0,-3-1 2 16,3-2-20-16,-5-1-31 0,5-1-46 0,-1 1-43 15,-1-3-27-15,-1 0-19 0,0 0-11 16,-6-2-16-16,1-1-34 0,-1 0-65 0,-5 0-125 0,1 0-188 16,-4-17 37-16,-5 17 113 0</inkml:trace>
  <inkml:trace contextRef="#ctx0" brushRef="#br0" timeOffset="61966.91">20304 4439 2467 0,'0'-3'13'0,"19"0"13"16,-12 2 23-16,-7-2 35 0,16 1 20 0,-8 1 21 16,-2 0 11-16,-6 1-2 0,2-1-2 0,-2 0-17 15,3 1-13-15,-3 0-23 0,0 0-26 0,0 0-10 16,0 0-20-16,0 0-8 0,0 0-4 0,0 0 0 16,0 0 7-16,0 0 8 0,-17 0 3 0,17 0-3 15,-16 17 2-15,16-17-4 0,-17 20 4 0,3-6 2 16,6 1 25-16,-1 5 15 0,-2 0 6 0,3 2 3 15,1 2-21-15,3-1-6 0,1 1 2 0,0 1 6 16,3 2-6-16,0-3-4 0,0 2-9 16,0-2-12-16,0 1-3 0,0-2-12 0,0-2-3 15,14 1-4-15,-14-5-7 0,0 1 5 0,0-2-3 16,14-2 5-16,-14 1 5 0,0-2-3 0,0-1-4 16,0 0 0-16,0 0 2 0,0-2-6 0,0-1 0 15,0 1 1-15,0-3-2 0,0 0 6 0,0 0-1 16,0-3-5-16,0 0 3 0,0-1-4 0,0-1 8 15,0 1 4-15,0-2 9 0,0-1 6 0,-8 1-1 16,8-1-3-16,0 1-9 0,0-1-6 0,0 0 0 16,0 0-1-16,0 0-4 0,0 0 0 0,0 0-2 15,0 0 0-15,0 0 3 0,0 0 0 0,0 0-3 16,-3 0 0-16,3 0 1 0,0 0 3 0,0 0-4 16,-3 0 3-16,3 0-1 0,0 0-2 0,0 0 14 15,0 0 14-15,0 0 16 0,0 0 33 16,0 0 12-16,0 0 18 0,0 0 13 0,0 0 6 15,0 0 22-15,0 0-8 0,0 0-27 0,17 0-26 16,-17 0-49-16,22 0-23 0,0 0-1 0,3 0-5 16,4 0 16-16,8 0-2 0,1 14 10 0,5-14 9 15,0 0 9-15,4 0 18 0,-7 8 7 0,4-8 11 16,-2 0 6-16,-7 0 1 0,4 0 6 0,-6 0-4 16,-7 0-4-16,-1 0 13 0,-6 0-9 0,-2 0 6 15,1 0 3-15,-8 0-8 0,1 0 2 0,-7 0-14 16,2 0-17-16,-2 0-17 0,-4 0-22 0,0 0-7 15,0 0-10-15,0 0-7 0,0 0 3 16,0 0-3-16,0 0-5 0,0 0-14 0,0 0-25 16,0 0-39-16,0 0-49 0,0 0-67 0,0 0-90 15,0 0-159-15,0 0-150 0,-14 0-76 0,14 0-73 16,0 0-48-16,-21 0-203 0,11 0-89 0,-4 0 186 16</inkml:trace>
  <inkml:trace contextRef="#ctx0" brushRef="#br0" timeOffset="71326.56">18341 4024 2536 0,'0'0'2'0,"0"0"-4"0,0 12-1 15,0-12-2-15,0 0 2 0,0 0 0 0,0 0 16 16,0 0 20-16,0 0 13 0,0 0 14 0,0 0-5 16,0 0-4-16,0 0-12 0,0 0-3 0,0 0 0 15,0 0-5-15,0 0 10 0,0 0 5 0,0 0 9 16,0 0 11-16,0 0 0 0,0 0 4 0,0 0-4 16,0 0-8-16,0 0-6 0,15 0-11 15,-15 0-5-15,0 0 0 0,14 0 3 0,-14 0 3 16,16 0-2-16,-6 0-2 0,-3 0-6 0,7 0 2 15,-4 0-5-15,4-13-3 0,5 13-4 0,0 0-8 16,-1 0 0-16,10-8 0 0,-6 8 2 0,7 0 6 16,2-6 3-16,1 6-3 0,-3-4-2 0,2 2-5 15,-1 1-5-15,4 0 4 0,-6-1 0 0,1 0 1 16,2 0 3-16,-1 0 3 0,1 0 5 0,3 0 7 16,-2-2 0-16,4 1 0 0,0-1-4 0,-2-1-7 15,5 1-1-15,-2-2-8 0,3 1 5 0,-1-2-8 16,3 1-2-16,2 0 0 0,-1 1-7 15,-4-3 4-15,3 2-4 0,-2 0 1 0,-3 0-1 16,-1 2 6-16,0-1 0 0,-8 0-1 0,0 2 1 16,-3 0-5-16,-4 1 6 0,-4 0 2 0,2 2-1 15,-11-2 2-15,4 2-7 0,-7 0 2 0,-2-1 0 16,0 1 0-16,0-1-2 0,-3 1-2 0,0 0 2 16,0 0-4-16,0 0 1 0,0 0 0 0,0 0 0 15,0 0 1-15,0 0 5 0,0 0 4 0,0 0 4 16,0 0 11-16,0 0 6 0,0 0 7 0,0 0 7 15,0 0 0-15,0 0-5 0,0 0-4 0,0 0-7 16,0 0-4-16,0 0 3 0,0 0 3 16,0 0 9-16,0 0 6 0,0 0-5 0,0 0 9 15,0 0-6-15,0 0-10 0,0 0 7 0,0 0-14 16,0 0-6-16,0 0-1 0,0 0-10 0,0 0-8 16,0 0 0-16,0 0-3 0,0 0-7 0,0 0 7 15,0 0-7-15,0 0 3 0,0 0-3 0,0 0 4 16,0 0-1-16,0 0 4 0,0 0 7 0,0 16 1 15,0-16 14-15,0 23 1 0,0-8 14 0,0 5-3 16,0-1 6-16,0 3-4 0,0 1-7 0,-22 1 15 16,22 3-3-16,0 0 8 0,-9 3-4 0,9-2-5 15,0 5 7-15,-11 0 5 0,11 3 12 0,-6 0-3 16,6-1-19-16,-9 2-8 0,4 3-15 16,0 0-3-16,1 1-5 0,1 0-7 0,0-1 0 15,-4-3-3-15,7 1 4 0,-3-4-3 0,2-3 4 16,-2-5-8-16,-1-2 5 0,4-4-3 0,-4-4-1 15,4-2 8-15,-3-4-6 0,3-3 10 0,0 0-1 16,0-3-10-16,0-1-79 0,0-1-89 0,0-2-96 16,0 0-86-16,0 0-11 0,0 0-29 0,0 0-63 15,0 0-87-15,-16 0-191 0,16-16-239 0,-23 16 155 16</inkml:trace>
  <inkml:trace contextRef="#ctx0" brushRef="#br0" timeOffset="72111.42">18420 4031 3412 0,'11'0'5'16,"-7"0"15"-16,2 0 12 0,-2 0 30 0,0 0 25 16,-4 0 20-16,3 0 16 0,-3 0-7 0,5 0-16 15,-5 0-33-15,1 0-26 0,1 0-27 0,-2 0-14 16,0 0 2-16,2 0 9 0,-2 14 21 0,0-14 13 15,0 21 12-15,0-7 12 0,0 5 1 0,0 1 8 16,0 4 3-16,-17-1-7 0,17 2 2 0,0 2-4 16,-14 2-8-16,14 1-6 0,-13 2-2 0,13 0 1 15,-12 2 6-15,7 4 9 0,5 0-15 0,-12 4 1 16,5-2-9-16,0 2-9 0,2 0 9 0,-4 0-4 16,4-2-1-16,-3-3-5 0,2 0-8 0,0-5-11 15,-2-4 0-15,2-1 0 0,3-4-5 0,-5-5-3 16,5-1 21-16,-2-4 28 0,2-3 29 15,3-3 35-15,-3-1 17 0,3-3 10 0,0 0 22 16,0-2 19-16,0 0-1 0,0-1 0 0,0 0-13 16,0 0-15-16,0 0-30 0,0 0-38 0,0 0-41 15,22 0-38-15,-22 0-12 0,34-18-4 0,-8 18 3 16,8-12-1-16,10 12 2 0,7-14-4 0,7 14 1 16,8-14 9-16,9 14 13 0,2-11 27 0,6 11 24 15,1-7 12-15,4 7 1 0,-1-5-28 0,0 5-23 16,-3 0-21-16,1 0-16 0,-7 0 0 0,-7 0 0 15,-4 0 0-15,-13 0 0 0,-7 0 0 0,-15 0 0 16,-4 0 0-16,-14 0 0 0,-1 0 0 16,-9 0 0-16,-4 0 0 0,0 0 0 0,0 0 0 15,0 0 0-15,0 0 0 0,0 0 0 0,0 0 0 16,0 0 0-16,0 0-116 0,-17 0-168 0,17 0-287 16,-20 22-315-16,6-22-161 0,0 17-183 0,-3-5-247 15,2-1 315-15</inkml:trace>
  <inkml:trace contextRef="#ctx0" brushRef="#br0" timeOffset="77053.37">15658 1885 3322 0,'17'0'31'0,"0"0"45"0,-4 0 54 0,-2 0 54 15,-7-16 14-15,4 16-5 0,-5 0-30 0,-3 0-33 16,2 0-29-16,-2 0-28 0,0 0-18 0,0 0-23 15,0 0-21-15,0 0-12 0,0 0-10 0,0 0 3 16,0 0 6-16,0 0 3 0,0 0 2 0,-24 17 2 16,24-7-1-16,-34 3-13 0,14 0-12 15,-8 4-14-15,-1-3-6 0,-2 3 3 0,-2-1 11 16,2 0 1-16,2-2 5 0,2 0 2 0,5-3 2 16,1 0 7-16,5-2 1 0,4-2 3 0,2 0 5 15,6-2 7-15,1-1 32 0,3-3 34 0,0 2 19 16,0-1 24-16,18 0-5 0,-18 1-15 0,30 0 15 15,-10 0-7-15,5 2 10 0,1-1 4 0,4 1-5 16,-1 0-4-16,1 1-11 0,-2-2-16 0,-4 2-22 16,-3-1-20-16,-4 0-10 0,0 1-17 0,-5-2-7 15,-6 1-10-15,4 0-2 0,-7 2 2 0,1 1 5 16,1 0 3-16,-5 1-3 0,0 1 0 16,0 1-3-16,0 2 6 0,0 2-5 0,-22-1 10 15,22 1-3-15,-20 1-35 0,20-1-50 0,-29 1-57 16,10-2-38-16,-3 0-18 0,2-1 1 0,-6-1-3 15,1-1-23-15,-1-3-28 0,-2 0-37 0,3-2-47 16,-3-2-41-16,0-2-42 0,0-2-84 0,8 0-160 16,0 0-59-16,-1-17 118 0</inkml:trace>
  <inkml:trace contextRef="#ctx0" brushRef="#br0" timeOffset="77273.39">15610 2068 3519 0,'19'-3'7'0,"-1"0"4"16,-2 1 31-16,-4-1 32 0,-1 0 33 0,-3 0 31 16,0 0-12-16,-4 2-27 0,-1 1-39 0,1 0-37 15,-3 0-24-15,1 0-9 0,-1 0 3 0,1 0 2 16,-1 16 9-16,-1-16 3 0,0 19-5 0,0-5-1 16,0 1-2-16,0 3 1 0,0 2-27 0,0 0-28 15,0 0-49-15,0 1-52 0,0 0-42 0,0 0-42 16,0-1-30-16,0-1-51 0,0-1-82 0,-14-1-181 15,14-3-90-15,0-4 101 0</inkml:trace>
  <inkml:trace contextRef="#ctx0" brushRef="#br0" timeOffset="77418.64">15719 1968 3077 0,'0'-10'-2'0,"12"2"-1"16,-12 1 1-16,0 2-3 0,6-1-16 0,-6 1-30 15,0 5-48-15,0-2-73 0,0 2-70 0,0 0-82 16,0 0-121-16,0 0-148 0,0 0 88 0</inkml:trace>
  <inkml:trace contextRef="#ctx0" brushRef="#br0" timeOffset="77862.48">15817 2068 3856 0,'14'0'13'15,"-2"0"43"-15,0 0 52 0,-5 0 53 0,3-18 29 16,-6 18-5-16,2 0-28 0,-6 0-42 0,1 0-39 16,-1-12-33-16,0 12-29 0,0 0-11 0,0 0-10 15,0 0-11-15,0 0 7 0,0 0-1 0,0 0 5 16,0 0 7-16,0 20-3 0,-15-20-1 0,15 17 3 16,0-6-6-16,0 2 6 0,-9 1 1 0,9 1-4 15,0 1-28-15,0-1-18 0,0 2-4 0,0 1-12 16,0-1 17-16,0 1-2 0,0-1-11 15,0-2-11-15,0 0-2 0,0-1-1 0,0-2 1 16,0-2 14-16,0-1 5 0,15-3 11 0,-15-1 19 16,0-3 18-16,0 1 15 0,0-2 14 0,0-1-6 15,0 0 1-15,0 0-12 0,0 0-10 0,0-17-2 16,0 17-9-16,0-19 11 0,0 6 1 0,0-2 6 16,0-1-1-16,-17 0 7 0,17-1 7 0,0-2 18 15,0 2 15-15,0-1 12 0,0-1 19 0,0 1 3 16,0 1-10-16,0-1 0 0,19 3-3 0,-19-1-7 15,18 3 0-15,-18 1-14 0,22 1-26 0,-13 2-16 16,2 2-12-16,2 2-6 0,-3 1-3 0,-2 4-6 16,5 0-9-16,-3 0-25 0,-2 0-8 15,6 24-23-15,-3-24-15 0,-3 33-22 0,4-13-35 16,-1 4-39-16,-5 0-35 0,1 2-25 0,-1 2-23 16,-6 1-22-16,0-1-54 0,0-2-126 0,0 0-195 15,0-4 90-15</inkml:trace>
  <inkml:trace contextRef="#ctx0" brushRef="#br0" timeOffset="78373.6">16166 2178 3100 0,'20'-14'6'0,"0"-1"6"16,-4 2 28-16,-1 0 24 0,-5 0 8 0,-1-1-3 0,-4 2-31 15,-4 2-25-15,-1 1-13 0,0 1-4 16,0 1 2-16,0-1-2 0,0 2-11 0,-22-2-9 15,22 3-10-15,-23-1-8 0,23 2-10 0,-26 1-2 16,13 0 4-16,1 2-4 0,-1 1 10 0,4 0 2 16,9 0 3-16,-12 0 10 0,12 0 9 0,-8 21 12 15,8-21 0-15,0 20 7 0,0-9-1 0,0 2-3 16,25 1 5-16,-25-1 0 0,20 2-3 0,-6-1 4 16,1-2 0-16,1-2 1 0,-1 0 2 0,-1-3-1 15,0 0 14-15,0-2 18 0,-4-4 22 0,1 1 29 16,1-2 16-16,-3 0 13 0,-1 0 3 15,0 0-2-15,0-20-14 0,-1 20-14 0,-2-15 3 16,0 15-7-16,-2-20 16 0,3 9 11 0,-1-1-3 16,-2 1 13-16,1 1-7 0,-1 2-9 0,1 1-13 15,-3 1-28-15,-1 2-21 0,2 4-25 0,-1-5-16 16,1 5-6-16,-2 0-12 0,0 0 4 0,3 0-1 16,-3 0-4-16,1 0 12 0,-1 19 2 0,0-19 7 15,0 21 10-15,2-5-1 0,-2 1-4 0,0 2 2 16,0 5-4-16,0-1-2 0,0 1 2 0,0 0-4 15,0 2-1-15,0-1 0 0,-19 0 0 0,19 0 7 16,-15 1-3-16,15 0 2 0,-20-1-7 0,20-1-2 16,-19 1 2-16,19-2-1 0,-17-1 6 15,17-2-42-15,-16-2-25 0,7-2-62 0,6-2-44 16,-2-4 2-16,-2-2-37 0,4-2-6 0,-2-2-23 16,-1-1-21-16,3-3 6 0,-1 0-7 0,-2 0-35 15,-3 0-112-15,0 0-185 0,1-23-36 0,-5 8 101 16</inkml:trace>
  <inkml:trace contextRef="#ctx0" brushRef="#br0" timeOffset="78569.5">16326 1805 4225 0,'29'-31'32'0,"2"4"40"16,0 5 24-16,-3 5 20 0,0 0-17 16,-9 6-34-16,-2 6-28 0,-5 1-25 0,-2 3-28 15,-4 1-2-15,-3 0 8 0,2 18 11 0,-2-1 10 16,-2 6-2-16,1 4-2 0,-1 10-4 0,-1 4 1 15,0 5 0-15,0 5-5 0,0 1-1 0,0 1-23 16,-20-2-46-16,20 1-52 0,-17-1-85 0,17-2-71 16,-22-2-53-16,22-1-58 0,-18-1-66 0,5-4-136 15,7-1-194-15,-5-5 115 0</inkml:trace>
  <inkml:trace contextRef="#ctx0" brushRef="#br0" timeOffset="78986.62">16639 2357 4717 0,'22'-10'-12'16,"3"0"-1"-16,-3 0 32 0,-5 0 72 0,-3 1 112 16,0-4 123-16,-4 2 75 0,-3 2 5 0,2 2-43 15,-4 2-89-15,-2 0-84 0,1 2-69 0,-2 0-54 16,3 1-32-16,-5 0-27 0,0 1-11 0,0 1-12 16,0 0-1-16,0 0-4 0,0 0-8 0,0 0-26 15,0 0-36-15,0 0-42 0,0 0-28 0,0 0 2 16,0 0 12-16,0 14 39 0,0-14 25 0,0 0 30 15,0 0 21-15,15 10 9 0,-15-10 22 0,0 0-4 16,17 0 4-16,-17 0 4 0,13 0-12 16,-7 0 5-16,2 0-6 0,-4-15 2 0,7 15-9 15,-6-16-9-15,-1 16-15 0,4-19-9 0,-3 8 8 16,-2 0 7-16,3 0 14 0,-3-1-6 0,-3 1 1 16,0-1-21-16,0 1-26 0,0 2-16 0,0 0-27 15,0 2 4-15,0 0 2 0,-25 3 15 0,25 2 12 16,-17 0 4-16,17 2 18 0,-24 0 10 0,8 0 6 15,-1 23 9-15,1-23 10 0,2 28 6 0,-6-9 8 16,6 2 5-16,2 2 4 0,1 2-5 0,0 2-23 16,3 1-32-16,1-1-42 0,2 1-48 0,3 0-35 15,2 0-37-15,0-2-23 0,0-1-7 16,21-1 8-16,-21-1 8 0,20-4 4 0,-5-3-20 16,2-3-68-16,0-3-103 0,4-5-165 0,-1-4 72 15,2-1 123-15</inkml:trace>
  <inkml:trace contextRef="#ctx0" brushRef="#br0" timeOffset="79909.75">17249 2176 3526 0,'8'0'14'0,"0"0"27"16,-4 0 44-16,3 0 46 0,-6 0 33 0,4 0 24 15,-5-15-6-15,0 15-12 0,5 0-22 0,-5 0-32 16,0 0-29-16,0 0-35 0,0 0-25 15,0 0-19-15,0 0-15 0,0 0-2 0,0 0-2 16,0 0 0-16,0 0 1 0,0 0-2 0,1 0-3 16,-1 0-1-16,2 0 3 0,-2 0-10 0,1 0-10 15,1 12-12-15,-2-12-12 0,1 0 6 0,2 0 11 16,4 9 13-16,-7-9 20 0,3 0 10 0,-3 0 6 16,0 0 0-16,1 0-3 0,2 0 0 0,2 0-3 15,0 0-3-15,-2 0 1 0,-2-21-1 0,7 21 0 16,-2-14 5-16,-3 14-2 0,2-12-4 0,0 12 4 15,-2-12-4-15,-3 12-1 0,1-8-24 0,-1 8-46 16,0 0-47-16,0-5-28 0,0 5 18 0,0 0 42 16,0 0 45-16,-20 0 28 0,20 25-9 15,-26-25-18-15,9 26-13 0,1-9-12 0,-2 1 9 16,2 1 12-16,-4-1 9 0,1 2 7 0,4-2 1 16,4 1 4-16,-2-1 3 0,3-2-6 0,3 1-10 15,1-2-2-15,6-2-4 0,0-1-5 0,0-1-6 16,0-3-25-16,0 0-46 0,28-1-52 0,-28-2-68 15,31-1-95-15,-9-1-113 0,1-3-174 0,5 0 79 16,2 0 124-16</inkml:trace>
  <inkml:trace contextRef="#ctx0" brushRef="#br0" timeOffset="80092.48">17456 2196 3392 0,'0'-11'52'0,"0"2"72"0,0 2 53 0,0-1 47 16,0 0-10-16,0 2-48 0,15 3-45 0,-15 0-49 15,0 3-46-15,0-2-30 0,0 2-11 0,0 0-8 16,10 0-2-16,-10 0 6 0,0 16-15 0,4-16-23 16,-1 27-30-16,2-10-42 0,0 5-22 0,4 2-21 15,0 1-19-15,-3 1-32 0,4 1-49 0,-2-2-44 16,1 1-95-16,-3-2-165 0,3-4-98 0,-4-3 98 16</inkml:trace>
  <inkml:trace contextRef="#ctx0" brushRef="#br0" timeOffset="80277.81">17617 2222 3599 0,'25'-14'17'0,"-14"1"57"0,-11 1 48 15,14 4 42-15,-14-3 9 0,12 3-48 0,-12 4-44 16,0 0-50-16,0 3-29 0,0 1-9 0,0 0-10 16,0 0 11-16,-21 0 3 0,21 0-1 0,-39 22 5 15,19-22-1-15,-7 22-12 0,-2-7-57 0,-4 2-55 16,4 2-79-16,-6 1-84 0,6 1-56 0,-4 2-92 15,4 1-178-15,-1-2-177 0,9 0 114 0</inkml:trace>
  <inkml:trace contextRef="#ctx0" brushRef="#br0" timeOffset="80865.61">17819 2242 3305 0,'15'-19'0'0,"-2"19"1"0,-4 0 2 15,1 0 4-15,-4-17 1 0,-3 17 6 0,-3 0-4 16,1 0-7-16,-1-8-1 0,0 8-9 0,0 0 3 16,0 0 3-16,-24 0-11 0,24 0-20 0,-22 0-20 15,5 0-15-15,0 0-2 0,-5 0 13 0,3 0 16 16,1 15 15-16,-6-15 6 0,4 0 1 15,2 15-6-15,-4-15-9 0,2 11-10 0,4-11 4 16,1 9-4-16,7-9 8 0,-3 10 14 0,8-10 6 16,-2 8 10-16,5-5 8 0,0 0-2 0,0 0 0 15,24-2 1-15,-24 1 7 0,26 0 17 0,-7-1 18 16,-1 0 11-16,1-1 7 0,1 0-3 0,-1 0-6 16,-4 0 7-16,2 0 1 0,-4 0 11 0,-2 0 12 15,1-17-4-15,-3 17 8 0,-1 0-8 0,1-13-5 16,-2 13 7-16,2-9-5 0,-6 9 2 0,-2 0-9 15,3-10-21-15,-1 10-20 0,-3 0-19 0,0-4-11 16,0 4-7-16,0 0-3 0,0 0-13 16,0 0-5-16,0 0 3 0,0 0 2 0,0 0 13 15,0 18 8-15,0-18-8 0,0 19-26 0,-14-6-36 16,14 2-38-16,0 2-34 0,0 2-19 0,-13-1-23 16,13 2-43-16,0 0-52 0,0 0-86 0,0-1-128 15,0-2-129-15,0-3 95 0</inkml:trace>
  <inkml:trace contextRef="#ctx0" brushRef="#br0" timeOffset="81422.03">17929 2357 2940 0,'9'-14'20'15,"1"1"26"-15,-2 0 47 0,4 3 47 16,-9-1 15-16,2 0 24 0,1 1-8 0,-3 2-20 0,-1 3-19 16,-2 1-46-16,0 1-43 0,0 1-31 15,0 1-21-15,0 0-9 0,0 1 3 0,0 0 2 16,0 0 2-16,0 0 2 0,0 0-7 0,-19 21-13 15,19-21-16-15,0 19-9 0,-17-7-4 0,17 0 10 16,-13 3-11-16,13-2-14 0,0 1-9 0,-9 0-15 16,9 2 10-16,0-3 13 0,0 0 14 0,0-2 18 15,0-1 19-15,0-3 14 0,19-1 9 0,-19-1 5 16,0-3 5-16,0 1 2 0,12-3 1 0,-12 0-4 16,0 0-1-16,11 0 0 0,-11-19 4 0,8 19 2 15,-8-18-2-15,8 18-5 0,-4-22-7 0,-4 11 1 16,5 0-2-16,-4-1 1 0,-1 1 1 15,2 1-1-15,1 0 4 0,-3 1 10 0,0 1 12 16,0 2 9-16,0 0 0 0,2 1-9 0,-2 2-8 16,0 0-11-16,0 1-7 0,3 1-1 0,-3 1-10 15,0-1-1-15,0 1-3 0,0 0 1 0,0 0 4 16,3 0-1-16,-2 0 6 0,1 15 1 0,0-15 4 16,1 15-17-16,-3-15-8 0,3 21-9 0,5-10-12 15,-8 1 10-15,1 0-1 0,1-1-10 0,-1-2 2 16,-1-2 9-16,0-2 5 0,0 0 23 0,0-2 11 15,0-2 13-15,0 0 11 0,0-1-3 0,0 0 1 16,0 0-3-16,0 0 6 0,0-22 21 16,0 22 18-16,0-21 9 0,17 7 6 0,-17 1 0 15,0-2-4-15,22 2 12 0,-22-2-6 0,16 2-2 16,-16 0-2-16,18 2-20 0,-13 1-10 0,4 2-16 16,-3 2-17-16,1 1-17 0,0 2-9 0,-5 1-13 15,1 2-2-15,3 0-9 0,-1 0-10 0,3 0-5 16,-4 27-37-16,-1-27-21 0,2 30-27 0,3-10-30 15,-5 2-8-15,5 2-23 0,-5-2-35 0,-3 2-52 16,0 0-103-16,0-1-184 0,0-4-53 0,0-2 96 16</inkml:trace>
  <inkml:trace contextRef="#ctx0" brushRef="#br0" timeOffset="81873.42">18272 2282 3540 0,'10'-14'22'0,"5"2"55"15,-3 0 55-15,-2 3 47 0,-2-1 12 0,1 3-31 16,-4 1-37-16,-4 4-39 0,-1 2-38 0,0 0-27 16,0 0-10-16,0 0-16 0,0 0-2 0,0 0-2 15,0 16-4-15,-17-16 14 0,17 22 0 0,-17-4 5 16,17 2-4-16,-20 5-3 0,20 2 7 0,-22 4 0 16,14 0 1-16,-1 6-2 0,1-1-17 0,4 0 2 15,-1 3-1-15,5 1 0 0,-6 1 16 0,-1 0 0 16,7-2 3-16,0-4-2 0,-1-2-2 0,1-4 4 15,0-5-6-15,0-7 10 0,0-4 26 16,0-5 78-16,0-5 78 0,0-2 75 0,0-1 13 16,0 0-83-16,0 0-76 0,0-27-86 0,0 10-45 15,19-5 1-15,-19-4 0 0,0-6-1 0,21-3 1 16,-21-2-17-16,14-3-8 0,-14-1-2 0,11 1-7 16,-2-1 13-16,-4 1 9 0,4 3 4 0,-4-1 11 15,3 2 3-15,0 3 7 0,1 0 0 0,-3 4 0 16,5 1 3-16,0 1-11 0,-3 3 0 0,2 1 4 15,0 4-8-15,1 1 4 0,-1 2 0 0,-2 2 1 16,5 3 2-16,-10 3-10 0,8 1-4 0,-7 2-48 16,4 4-44-16,-2 1-27 0,5 0-27 15,-6 0 16-15,7 0 21 0,-6 27 12 0,7-13 1 16,-1 5-12-16,-2 3-14 0,-1 4-37 0,-1 1-31 16,-2 2-32-16,-6 2-25 0,0-1-18 0,0 1-42 15,0-3-69-15,-20 0-147 0,20-3-128 0,-25-4 106 16</inkml:trace>
  <inkml:trace contextRef="#ctx0" brushRef="#br0" timeOffset="82094.72">18637 2030 3639 0,'31'-16'2'0,"-3"1"4"0,-3 0 15 15,-5 2 27-15,-1-1 26 0,-5 4 9 0,-7 3-14 16,0 6-35-16,-4 0-29 0,-2 1-20 0,1 0 5 15,-2 21 14-15,0-4 0 0,0 4 10 0,0 7-6 16,-20 5-4-16,20 4 0 0,-16 3 0 0,16 1 0 16,-26 3 0-16,10 1 7 0,4-2-11 0,-7 2-67 15,7-3-75-15,-8 2-87 0,2-4-85 0,4 0-37 16,0-2-50-16,4-2-128 0,-1-3-160 0,0-9 106 16</inkml:trace>
  <inkml:trace contextRef="#ctx0" brushRef="#br0" timeOffset="82509.45">18743 2409 3992 0,'27'-14'20'16,"-8"2"44"-16,3 0 65 0,-5 2 62 0,-3 0 57 15,6-1 26-15,-14 2 13 0,5 2 26 0,-9 3-14 16,1 1-36-16,3 0-64 0,-4 2-86 0,-1-2-59 16,-1 2-42-16,3 1-15 0,-3 0-8 0,0 0-5 15,0 0 3-15,0 0-7 0,0 0 6 0,0 0-7 16,0 0 7-16,0 0-7 0,0 0-45 0,0 17-23 15,16-17-33-15,-16 14-13 0,17-14 29 0,-17 12 23 16,25-12 21-16,-13 11 12 0,-3-11-8 16,5 0-6-16,0 0 1 0,0 0 19 0,3 0 19 15,-4 0 14-15,4-22 5 0,-3 22 3 0,-3-20 0 16,0 20 7-16,1-24 7 0,-1 13-8 0,-3 0 5 16,-1-1-12-16,-2-1-2 0,0 2-5 0,-1 0-4 15,-1-1-7-15,-3 2-20 0,0 0-19 0,0 2-29 16,0 1-5-16,-20 1 4 0,20 3 23 0,-26 0 22 15,9 3 13-15,-5 0 2 0,-1 0-8 0,-2 24 2 16,3-24 6-16,-4 29 12 0,3-10 8 0,-1 3 5 16,7 1 5-16,0 2-5 0,3 1 10 0,2 1-4 15,7 1-5-15,-6-1-30 0,10 1-32 0,1-1-24 16,0 0-38-16,0-1-17 0,0-4-18 16,29 0-40-16,-29-2-24 0,27-2-15 0,-10-1-21 15,0-4-9-15,0-3-18 0,1-2-44 0,4-1-81 16,-5-5-135-16,5-2 53 0,-5 0 110 0</inkml:trace>
  <inkml:trace contextRef="#ctx0" brushRef="#br0" timeOffset="82785.73">19294 2237 2951 0,'-17'0'-4'0,"17"0"-5"0,0 0 2 15,0 0 10-15,0 0 28 0,0 0 31 0,0 0 16 16,0 0 15-16,0 0 7 0,0 0 9 0,0 0 16 16,0 15 0-16,0-15-11 0,0 0-15 0,0 0-9 15,0 14-6-15,0-14 9 0,0 10 3 0,0-10-6 16,20 10-1-16,-20-10-28 0,15 8-17 0,-15-8-20 16,20 7-13-16,-9-4-1 0,5-1-5 0,-1 0 2 15,-1 0-7-15,0 0 1 0,3-2-3 0,-4 1-41 16,1-1-52-16,0 0-72 0,-3 0-87 0,-2 0-72 15,0 0-70-15,-4 0-114 0,-2 0-221 0,2-17-45 16,-1 17 126-16</inkml:trace>
  <inkml:trace contextRef="#ctx0" brushRef="#br0" timeOffset="82992.59">19100 2499 2896 0,'0'11'26'15,"0"-2"45"-15,0-2 54 0,17-1 59 0,-17-5 36 16,31-1-1-16,-17 2-13 0,6-2-34 0,2 0-39 16,-1 0-31-16,4 0-20 0,-2 0-11 0,1 0-18 15,-6-19-17-15,9 19-17 0,-9 0-15 16,7-18-6-16,-8 18 2 0,0-10-30 0,-4 10-43 16,-4-10-71-16,2 10-110 0,-10-7-108 0,6 7-129 15,-7-4-201-15,0 4-207 0,0-5 135 0</inkml:trace>
  <inkml:trace contextRef="#ctx0" brushRef="#br0" timeOffset="84209.96">19736 2104 4199 0,'12'0'53'0,"1"0"61"16,-1 0 63-16,-7 0 87 0,3 0 61 0,-2-19 85 16,2 19 60-16,-5 0 2 0,0-14-31 15,-3 14-79-15,3 0-70 0,-3-11-42 0,0 11-72 16,0-8-66-16,5 8-54 0,-5-6-44 0,0 6-14 15,0-4 0-15,0 4 0 0,0-1 0 0,0 1 0 16,0 0 0-16,0 0 0 0,0 0 0 0,0 16 0 16,0-16-4-16,-19 27 1 0,19-9-2 0,-17 6 1 15,17 4 3-15,-22 3 0 0,10 4-2 0,-1 1-9 16,-1 4-23-16,0 0-34 0,-1 0-30 0,2 1-18 16,3 0 6-16,-3-1 1 0,5-3 12 0,-1 0 12 15,4-3 8-15,1-1 23 0,1-4 24 0,3-4 17 16,0-5 9-16,0-2 11 0,0-5-2 15,0-3-2-15,24-4 3 0,-24-4-4 0,32-2-25 16,-15 0-44-16,0 0-68 0,6 0-93 0,-3-18-108 16,2 18-114-16,3-18-53 0,3 18-19 0,-7-25 5 15,4 10 13-15,-3 0-22 0,4 0-70 0,1-1-192 16,-4-1-3-16,-7-4 140 0</inkml:trace>
  <inkml:trace contextRef="#ctx0" brushRef="#br0" timeOffset="84577.83">20063 2216 4291 0,'18'-3'2'0,"-1"3"14"16,0 0 29-16,0-1 47 0,5-2 44 0,-5 3 26 15,0 0 14-15,-3 0-27 0,0 0-37 0,-7 0-39 16,4 0-46-16,-5 0-16 0,2 20-11 0,-5-20 4 16,0 14 3-16,1-14 0 0,-4 18 4 0,0-7 9 15,0 1 12-15,0 0 7 0,0 0 5 0,0 0-10 16,0 0 4-16,-18 0-8 0,18 0-12 0,0-1 1 15,-17 1-12-15,17 0 0 0,-9 1 1 0,9-1-5 16,-15 2-4-16,15 0 0 0,-14-1 4 0,4 1 1 16,6 0-1-16,-6 0 5 0,-2-1-1 0,4 1-8 15,-1-2-54-15,-4-2-51 0,1 0-50 0,-2-3-36 16,-3-1 15-16,-2-4 7 0,1-2 13 16,-1 0 18-16,-1 0 16 0,3-21 22 0,-2 21 35 15,2-29 23-15,3 11 20 0,6-1 17 0,-1-1 2 16,9-2 10-16,0 1 23 0,0 0 7 0,0 0 10 15,25 4-4-15,-7 0-16 0,0 1-8 0,5 2-10 16,-1 3-9-16,6 0 0 0,-2 2-10 0,-4 3-42 16,-1 1-53-16,1 0-94 0,-5 2-106 0,-1 2-78 15,-2 1-98-15,-3 0-197 0,-4 0-90 0,3 0 120 16</inkml:trace>
  <inkml:trace contextRef="#ctx0" brushRef="#br0" timeOffset="84998.57">20529 2205 4901 0,'19'0'2'15,"-2"0"7"-15,-5 0 31 0,-2 0 61 0,0-17 70 16,0 17 53-16,-9 0-8 0,-1 0-52 0,0-14-80 16,0 14-68-16,0 0-20 0,0 0-24 0,0 0 12 15,0 0 0-15,-15 0 0 0,15 0 8 0,-20 16 4 16,20-16 4-16,-25 22 0 0,11-8 0 0,0 2-17 15,1 1 13-15,1 2 1 0,-2 2 3 0,3 0 9 16,2-1-5-16,0 1-3 0,-1-1-5 0,2-2 9 16,5-1-5-16,-3-1 1 0,6-4 12 15,0 0 35-15,0-2 92 0,0-2 66 0,0-1 61 16,17-2 9-16,-17 1-49 0,22 0-29 0,-22-2-40 16,28-1-24-16,-13 1-20 0,2-1-13 0,-3 0-11 15,4-1-15-15,-9 0-21 0,3 0-27 0,-2-1-12 16,-3 0-13-16,-4 0-4 0,-3 0-2 0,8 0-5 15,-8-1-2-15,0 0-5 0,0 0 1 0,0 0-1 16,0 1 3-16,0 1 8 0,0 1 2 0,0 0 3 16,-18 4-23-16,18-1-20 0,-14 3-36 0,14 1-35 15,-25 0-31-15,11 1-38 0,0 1-56 16,-3 0-94-16,1 2-112 0,-2-1-78 0,-3 1-19 0,-5-1 21 16,7 1 34-16,-5-1 14 0,2-3-12 15,-5-3-19-15,6-4-109 0,-1-3-135 0,3 0 120 16</inkml:trace>
  <inkml:trace contextRef="#ctx0" brushRef="#br0" timeOffset="85393.02">20725 2171 4082 0,'20'-16'20'0,"-3"4"46"0,-5 1 48 0,-5 2 45 16,3 1 32-16,0-2-11 0,-6 3-26 0,0 3-31 15,-3 2-50-15,2 1-41 0,-3 1-26 0,0 0-19 16,0 0-4-16,0 0 13 0,0 0 4 15,0 21 10-15,0-21-3 0,0 26-6 0,0-9 0 16,0 1-11-16,0 2-14 0,-15-1-5 0,15 0-5 16,0 1 7-16,-13-2 14 0,13 0 4 0,0-1 4 15,-14 0 0-15,14-1 4 0,-7-1 3 0,7-3 0 16,-4 1 1-16,4-3 0 0,-3-2-1 0,3 0 5 16,0-3 36-16,0 1 34 0,0-1 49 0,0 0 54 15,21-1 22-15,-21 2 24 0,20-1 2 0,-8 0-11 16,5 1-26-16,-3 0-28 0,8 0-30 0,-5 0-30 15,-5-1-29-15,1 0-29 0,-2-1-27 0,-4-1-19 16,0 0-3-16,-6 1 3 0,2-1 3 16,-1 2 0-16,-2 0 0 0,0 0-5 0,0 2 0 15,0 1 6-15,0 0 2 0,0 2 3 0,-17 0 2 16,17 0 4-16,-22 1-4 0,8-2-4 0,-3 1-3 16,0 0-58-16,-5 2-78 0,4-1-108 0,-3 2-161 15,-3-2-84-15,0 5-47 0,-2-2-17 0,-4 1 13 16,-1-2-13-16,-6-1-43 0,-2-4-208 0,4-3-40 15,-4-5 147-15</inkml:trace>
  <inkml:trace contextRef="#ctx0" brushRef="#br0" timeOffset="85653.39">21164 2174 2856 0,'12'0'-3'15,"-1"0"-1"-15,0 11-1 0,0-11 38 0,3 0 59 16,0 0 60-16,-2 11 45 0,-5-11 6 0,7 13-17 16,-8-6-23-16,5-1-15 0,-4 1-16 0,1 0-15 15,5-1-17-15,-9 1-9 0,9 0-11 0,-1 0-6 16,-6-2 4-16,7 1-5 0,-4-2-10 0,5 0-11 16,-6-1-21-16,7-2-12 0,-1 0-12 0,-1 1-8 15,1-2-22-15,3 0-51 0,-2 0-53 0,2 0-73 16,0 0-79-16,-3 0-70 0,0 0-69 15,-1-15-81-15,-7 15-158 0,2 0-157 0,-2 0 125 16</inkml:trace>
  <inkml:trace contextRef="#ctx0" brushRef="#br0" timeOffset="85830.21">21162 2447 4069 0,'0'13'0'0,"0"-2"14"0,28-2 33 16,-28-3 50-16,36-6 46 0,-14 4 27 0,-2-2-15 15,-1 2-34-15,-1 0-38 0,1-2-41 0,-7 0-14 16,10-1-21-16,-8-1-11 0,3 0-35 0,0 0-64 16,2 0-76-16,-1 0-103 0,6 0-88 15,-3 0-82-15,7 0-97 0,0 0-272 0,5 0-13 16,-2 0 143-16</inkml:trace>
  <inkml:trace contextRef="#ctx0" brushRef="#br0" timeOffset="87550.02">22407 2131 4549 0,'8'0'1'0,"1"0"3"16,-4 0-4-16,1 0 4 0,0 0 0 15,-4 0-5-15,-2 0 7 0,0-15-5 0,0 15-6 16,0 0 9-16,0 0 4 0,0 0 0 0,0 0 7 16,-19 0-11-16,19 19-5 0,-12-19 0 0,12 19-2 15,-16-19 0-15,16 25-1 0,-13-10 2 0,13 1 0 16,0 1 1-16,0-1 4 0,0 1-10 0,0-1 4 16,0 0 4-16,21-2-2 0,-21 0 6 0,17-4-1 15,-17 0 0-15,22-3 2 0,-8-1 1 0,0-3 4 16,-3-2 8-16,6-1 9 0,-2 0 10 0,3 0 17 15,-3-20-4-15,1 20 7 0,-2-23 11 0,1 23-7 16,-6-27 21-16,4 13 11 0,-1-2 20 0,-1 0 20 16,-3 1 20-16,1-1 29 0,-4 1-5 15,4-1 4-15,-3 3-11 0,-4 1-12 0,7 1-8 16,-6 3-10-16,0 0-14 0,-1 3-43 0,-2 1-31 16,5 3-36-16,-5 0-26 0,0 1-8 0,0 0 2 15,0 0 6-15,0 0 9 0,0 22 22 0,0-22 10 16,0 31 14-16,0-11 5 0,0 2-7 0,0 4 3 15,0 0-5-15,-17 1-9 0,17 0-7 0,-11 0-7 16,11 3-5-16,-17-4-2 0,7 1 0 0,-2 2-6 16,1-3-1-16,0 0 1 0,-1-1 2 0,-4-3-1 15,5-4 2-15,0 2-1 0,1-4-2 16,-1-2-3-16,1-4 1 0,1 0 4 0,1-1-7 16,-1-1 5-16,3-2 1 0,-2-1-13 0,0-2-36 15,1-1-47-15,-1-1-61 0,-3-1-72 0,-2 0-55 16,0 0-93-16,-3 0-63 0,-1 0-15 0,-2 0 15 15,-2-20 50-15,0 20 26 0,0-17-22 0,-4 17-34 16,6-24-42-16,2 9-76 0,-5-3-151 0,13-3-11 16,0-1 127-16</inkml:trace>
  <inkml:trace contextRef="#ctx0" brushRef="#br0" timeOffset="87968.48">22982 1951 3003 0,'4'-2'51'0,"4"-2"54"0,-5 0 64 16,2 3 74-16,0-3 22 0,-1 2 14 0,-2-2-11 15,-2 1-15-15,3 1-22 0,-3 1-4 0,0 0-23 16,1 0-37-16,-1-1-33 0,0 1-59 0,0 1-38 15,0 0-22-15,0 0-22 0,0 0-16 0,0 0 8 16,0 0 4-16,0 0 7 0,0 0 8 0,-20 21 0 16,20-21-11-16,-18 26-53 0,5-10-61 15,-1 4-61-15,-1 1-66 0,1 1-38 0,0 2-52 16,0 2-89-16,1-1-88 0,-1 2-153 0,-1-2-291 0,4-2 151 16</inkml:trace>
  <inkml:trace contextRef="#ctx0" brushRef="#br0" timeOffset="88417.52">22890 2371 2903 0,'0'4'17'0,"0"-1"15"0,0 0 26 15,0 1 33-15,0-3 30 0,0-1 37 0,0 1 24 16,0-1 14-16,0 1-21 0,0 0-24 0,0 1-25 16,0-2-27-16,0 1-3 0,0-1-9 0,0 0-1 15,0 0 9-15,0 0 4 0,0 0 8 0,0 0 10 16,0 0 15-16,0 0 33 0,0 0 46 0,0 0 12 15,0 0-24-15,0 0-58 0,0 0-80 0,0 0-37 16,19 0-7-16,-19-11 24 0,28 11 42 16,-11 0 29-16,6 0 12 0,-3 0 6 0,5-10 2 15,-2 10 0-15,4 0 4 0,-6 0 0 0,4-4-18 16,-6 4-16-16,-2-4-15 0,-2 2-16 0,-2 0-11 16,-2 0-12-16,-5 1-14 0,2-1-15 0,-5 1-10 15,-2 0-12-15,1 1-5 0,-2-1-31 0,0 1-63 16,0 0-76-16,0 0-122 0,0 0-144 0,0 0-90 15,0 0-40-15,0 0-2 0,-16 0-11 0,16 0-54 16,-15 0-182-16,15 0-229 0,-16 0 185 0</inkml:trace>
  <inkml:trace contextRef="#ctx0" brushRef="#br0" timeOffset="89266.03">23429 2219 4153 0,'7'-3'27'0,"0"0"47"16,-3 2 38-16,4 0 38 0,-2-2 20 0,1 1-10 15,-4 0 2-15,-3 1-1 0,1 1-24 0,-1-1-11 16,0 0-20-16,0 0-26 0,0 0-27 0,0 1-29 16,0-1-24-16,0 1-7 0,0 0 0 0,0 0 3 15,-15 0 8-15,15 0-4 0,0 17 3 0,-13-17 1 16,13 18-1-16,-14-18-3 0,8 28 0 0,0-13-4 15,1 2 0-15,2 0 4 0,0 0 0 0,-2 0-4 16,4 0 4-16,1 0 3 0,0 0-3 0,0-2 10 16,0-1-10-16,0-1 0 0,23-3 8 0,-23-3 3 15,20 1 4-15,-7-4 1 0,2-2-3 16,2-2-9-16,0 0 13 0,4 0-9 0,2-18-4 0,-3 18-1 16,5-19 5-16,-5 19 53 0,2-23 31 15,-7 12 16-15,5-1 0 0,-4 1-6 0,-2-2 7 16,-5 0 11-16,2 2 15 0,0-2-21 0,-6 2-21 15,2 0-8-15,-2 0-6 0,-3 2-12 0,-2 1-2 16,0 0-3-16,1 2-4 0,-1 2-4 0,0-1-4 16,0 2-14-16,0 2-19 0,0 1-12 0,0 0-13 15,0 0-4-15,0 0 4 0,0 0 4 0,0 0 9 16,0 20 4-16,-17-20 1 0,17 22 8 0,-14-8 9 16,14 2 8-16,-19 2 9 0,19 2-10 0,-20 0-11 15,13 1-8-15,-6 1-9 0,2 2 2 16,3 0-5-16,-2 2-1 0,-1-1 9 0,0 1-2 15,-2 1 7-15,-1 2-3 0,5 0-6 0,-5-2 0 16,2 2 0-16,-1-3-5 0,1 0 0 0,1-1-2 16,0-3-3-16,-1-2 7 0,-1-3-5 0,4 0-4 15,-3-4-28-15,1 0-17 0,1-2-16 0,-2-1-13 16,1-3 0-16,-1-1-20 0,-2 0-28 0,1-6-41 16,-4 2-57-16,-3-2-87 0,5 0-91 0,-6 0-52 15,0-26-17-15,1 26 9 0,-1-29-18 0,0 9-53 16,2 0-112-16,2-4-324 0,4-1 121 0,4 1 168 15</inkml:trace>
  <inkml:trace contextRef="#ctx0" brushRef="#br0" timeOffset="89937.9">22249 1970 4009 0,'17'-6'25'16,"-1"0"45"-16,-2-1 58 0,-2 0 62 0,-1-1 34 15,-3 2 23-15,-5 0 9 0,1 1 10 0,-4 2-2 16,2 1-29-16,-2 0-56 0,0 0-59 0,0 1-60 16,0-1-30-16,-17 1-6 0,17 1-16 15,-28 0 1-15,11 0-7 0,-2 0-3 0,-9 23 5 16,8-9-4-16,-6 5 0 0,-2 5 9 0,1 4-1 16,-2 6 5-16,4 3 1 0,-1 4-11 0,4 4-5 15,0 2 0-15,4 1-3 0,2 5-2 0,7 2 15 16,1-3-26-16,6 4-52 0,2 4-68 0,0-1-89 15,21-1-46-15,-21-1-25 0,40-3 5 0,-14-3 2 16,7-4-6-16,3-7-29 0,4-8-61 0,3-5-68 16,-1-8-105-16,8-5-252 0,0-7 39 0,1-6 141 15</inkml:trace>
  <inkml:trace contextRef="#ctx0" brushRef="#br0" timeOffset="90429.49">23821 2165 2749 0,'8'-11'7'0,"3"0"33"0,-3-1 40 0,3 1 46 15,-2-2 35-15,-1 2 20 0,1 1 19 0,-3 1 2 16,-1 1 14-16,3 3-11 0,-5 1-31 0,0 1-26 16,3 0-43-16,0 3-36 0,-4 0-15 0,6 0-10 15,-4 0 3-15,1 0 16 0,4 17 25 0,-4-17 27 16,6 19 18-16,-5-19 1 0,3 20-12 0,-2-20-25 15,0 20-12-15,-2-20 17 0,0 17 4 0,-1-17 21 16,-2 14 4-16,-1-9-20 0,-1 2-11 16,2 1 1-16,-1 0-3 0,-1 2-5 0,0 1-12 15,0 2-25-15,0 2-10 0,0 1-5 0,0 2 6 16,0 2-2-16,0 2-6 0,0 2-9 0,-18 2-12 16,18 1-4-16,-13 3-8 0,13 1-5 0,-17 2 9 15,5 0 2-15,-2 2-1 0,-2 3 7 0,1 1-71 16,-4 0-55-16,2-1-96 0,-1-2-154 0,-4-2-78 15,2-3-53-15,-2-1 3 0,-1-6 48 0,1-5 17 16,-1-1-15-16,2-4-25 0,-2-5-49 0,3 0-142 16,4-5-88-16,6-4 119 0</inkml:trace>
  <inkml:trace contextRef="#ctx0" brushRef="#br0" timeOffset="96185.84">24231 1959 1705 0,'0'0'16'0,"0"0"12"0,0 0 22 15,0 0 23-15,0-16-3 0,0 16 1 0,0 0-16 16,0 0-14-16,0-13 5 0,0 13-4 0,0 0 7 16,0-10-1-16,0 10-2 0,0-7-3 0,13 7-10 15,-13-6-7-15,0 2-15 0,0 1 0 0,0-2 3 16,4 0 0-16,-4 0 4 0,6-1-9 0,-2 0-3 15,0 1 1-15,-1-2-2 0,4 3-1 0,-3-2 0 16,4 2-9-16,0-1-1 0,1 2 3 0,-3 0-1 16,7 1 4-16,-2 1-7 0,-2 1 1 0,2 0-3 15,0 0 0-15,-2 0 1 0,2 0 1 16,-3 16 2-16,2-16 4 0,-2 0-7 0,-3 20-3 16,-1-20 4-16,0 19-1 0,2-8 8 0,-6 0 3 15,0 3-3-15,0 0 4 0,0 1-4 0,0 2 0 16,-19-1 8-16,19 1-7 0,-22 1 7 0,22-1 0 15,-21 2-6-15,7-2 5 0,0 0-5 0,-2-1 2 16,1-1 2-16,-2-1-2 0,0-2 2 0,-1-1-1 16,3-1-2-16,-4-3 0 0,7 1 0 0,1-3-3 15,0-1 0-15,5-1 2 0,-2 0 33 0,5-2 40 16,3 1 13-16,0-2 4 0,0 0-28 0,0 1-17 16,27 0 1-16,-27 0 7 0,34 0 9 0,-14 2-6 15,6 0-6-15,5 1-7 0,2 0-6 0,1 1-9 16,2-1-8-16,-1 2-7 0,-4-2-9 15,1-1-5-15,-5 1 0 0,-5-1-3 0,-2 0-39 16,-4-1-53-16,-7 0-70 0,1-1-90 0,-7 0-45 16,-3 1-75-16,0 0-136 0,0-2-73 0,0 0 85 15</inkml:trace>
  <inkml:trace contextRef="#ctx0" brushRef="#br0" timeOffset="97233.05">21304 2911 2587 0,'-2'0'3'0,"2"0"0"0,0 0 0 0,0 0-3 15,0 0-4-15,0 0-2 0,0 0 4 0,0 0 19 16,0 0 10-16,0 0 12 0,0 0 5 0,0 0-7 15,0 0 10-15,0 0 15 0,0 16 7 0,0-16 8 16,0 0-6-16,0 12-1 0,0-12 6 0,0 11 13 16,0-11 10-16,22 13 5 0,-22-13-4 0,23 12-20 15,-3-7-15-15,7 1-10 0,12 0-7 0,2-2 7 16,12 0 7-16,3-1 3 0,12-1 4 0,2-1 3 16,8-1-2-16,4 0 3 0,7 0-21 0,10 0-13 15,11 0-21-15,11 0-23 0,10 0-1 0,13 0 10 16,3 0 18-16,10 0 22 0,8 0 11 0,-7 0-12 15,-6 0-6-15,-6 0-14 0,-12 13 0 16,-7-13 2-16,-12 0-5 0,-13 0-7 0,-12 0-2 16,-15 0-7-16,-7 0-3 0,-17 0 0 0,-7 0 0 15,-13 0-50-15,-13 0-69 0,-4 0-84 0,-9 0-81 16,-5 0-20-16,0 0-10 0,-28 0-9 0,5 0-35 16,-10 20-85-16,-9-20-185 0,-6 14-34 0,-11-14 109 15</inkml:trace>
  <inkml:trace contextRef="#ctx0" brushRef="#br0" timeOffset="97589.81">21358 3238 3339 0,'-12'7'-6'16,"2"0"1"-16,10-3-2 0,0-1 10 0,0-3 32 15,0 0 33-15,22 0 39 0,-22 0 26 0,22 0 15 16,-22 0 2-16,31 0-4 0,-9 0-14 0,4 0-23 15,3 0-31-15,6 0-27 0,8 0-24 0,1 0-16 16,7 0-3-16,9-15-9 0,15 15-2 0,13 0 0 16,18 0 5-16,10 0 15 0,19 0 14 0,7 0 21 15,13 0 11-15,11 0 14 0,3 0 4 0,2 0 2 16,1 0-1-16,-4 0 1 0,-4 0 8 0,-4 15 7 16,0-15 16-16,68 13 6 0,-158-13 19 15,68 0 2-15,-11 13 0 0,-10-13-9 0,-10 8-8 16,-12-3-10-16,-13-5-5 0,-18 5-8 0,-10-3-31 15,-18 0-23-15,-5-2-29 0,-8 1-15 0,-12-1-10 16,0 0-6-16,-8 0-15 0,-2 0-82 0,-1 0-91 16,0 0-77-16,0 1-51 0,0 0-2 0,-18 2 10 15,18 0-25-15,-31 2-60 0,10 2-64 0,-6 0-80 16,-3 3-142-16,-3-1-206 0,-1-3 147 0</inkml:trace>
  <inkml:trace contextRef="#ctx0" brushRef="#br0" timeOffset="104713.77">16077 5178 3650 0,'0'-7'18'16,"22"2"14"-16,-11-1 31 0,-11 1 35 0,19 0 16 15,-10 0 20-15,-9 0-5 0,11 3-10 0,-11 0-24 16,3 2-27-16,-3-1-25 0,0 1-25 0,0 0-14 16,0 0-8-16,0 0-1 0,0 0-2 15,0 0 4-15,0 17 2 0,-17-17 4 0,17 22-5 16,-16-6 1-16,16 4-5 0,-17-1 4 0,17 3 8 16,-17 0-8-16,17 2 7 0,-15 0-12 0,5 3 5 15,10 1 6-15,-11-2-3 0,7 0 6 0,2-2-5 16,1 0-5-16,1-3 1 0,0-4 4 0,0-5 1 15,0-1 9-15,0-5 3 0,0-2 38 0,0-2 60 16,0-2 10-16,0 0 1 0,0 0-43 0,0-25-61 16,0 25-8-16,0-32 6 0,0 9 23 0,18-4 7 15,-18 1 14-15,0-1-8 0,14 0-3 0,-14 1 10 16,13 0 4-16,-13 4 19 0,12 2 9 0,-6 1-12 16,2 1-6-16,-3 1-20 0,-1 3-15 15,-1 3-8-15,4 1-17 0,-4 3-11 0,-2 2-16 16,1 2-11-16,-2 1-9 0,1 2-14 0,-1 0-28 15,2 0 14-15,-2 0-3 0,3 20 13 0,-1-20 20 16,1 28-13-16,0-10-6 0,-2 2 0 0,6 4-12 16,-3 3 3-16,-1 1 16 0,2 3-6 0,3 0 12 15,-5-1-12-15,2 2-14 0,2-3 0 0,1 0 17 16,0-5 17-16,-2-3 18 0,3-4 18 0,-2-5 4 16,3-3 21-16,-5-6 19 0,4-3 10 0,-2 0 0 15,3 0 2-15,1-24-7 0,-1 24-4 0,1-33-5 16,3 12-20-16,-4-4-13 0,0-1-11 15,2-1 4-15,-4 1-3 0,0 1-1 0,-1-1-2 16,0 2-11-16,-3 3-46 0,2 3-38 0,-4 1-44 16,1 3-51-16,-3 0-16 0,2 4-39 0,-2 3-56 15,0 1-69-15,0 2-67 0,0 1-69 0,0 3-43 16,0 0-95-16,0 0-35 0,0 0 143 0</inkml:trace>
  <inkml:trace contextRef="#ctx0" brushRef="#br0" timeOffset="105121.6">16602 5370 3605 0,'20'-14'-3'0,"-9"14"8"16,1-8 16-16,1 8 37 0,-5-7 33 0,-1 7 21 15,-3-5-4-15,-3 5-23 0,1 0-25 0,2 0-30 16,-4 0-17-16,0 0-17 0,0 0-7 0,0 0 1 15,0 0 7-15,0 0 5 0,0 0 0 0,0 0-4 16,0 16 2-16,0-16-3 0,-18 20 2 0,18-6 2 16,0 1 2-16,0 3 1 0,-11 1-5 0,11 1 5 15,-10 1-11-15,10 0 2 0,-7 1 1 0,1-1 4 16,-1 0 4-16,4-1-4 0,-5-1 2 16,4-4-1-16,-4 1-3 0,2-3-14 0,1-3-12 15,-3-2-13-15,5-2-9 0,-6-2 10 0,3-4 4 16,-4 0-7-16,3 0 1 0,-4 0-8 0,-2-25 2 15,1 25 22-15,1-30 5 0,-3 11 14 0,3-1 11 16,-3-3-7-16,8 0 6 0,-5 0 15 0,8 0 15 16,0 3 15-16,3-1 5 0,0 3-6 0,0 0-18 15,0 2-15-15,22 1-7 0,-22 3-9 0,23 1-4 16,-23 4-1-16,23 0-23 0,-9 3-44 0,0 2-57 16,-3 0-75-16,-2 2-63 0,4 0-50 0,-1 0-60 15,-4 18-125-15,4-18-185 0,-1 20 93 0</inkml:trace>
  <inkml:trace contextRef="#ctx0" brushRef="#br0" timeOffset="108473.27">16847 5631 3625 0,'10'0'0'16,"-3"0"-2"-16,1 0 4 0,-5 0 0 0,2-20-19 15,0 20-30-15,-4 0-32 0,-1-17-48 0,0 17-49 16,0 0-66-16,0-12-123 0,-20 12-245 16,20-9-103-16,0 9 97 0</inkml:trace>
  <inkml:trace contextRef="#ctx0" brushRef="#br0" timeOffset="108888.49">17381 5464 3181 0,'10'-6'-2'15,"2"-1"0"-15,-4 1 1 0,-2 0 0 16,-3 0-2-16,-1 2-2 0,1 1-6 0,-3 2 1 16,0 1 1-16,0 0 0 0,0 0 6 0,0 0-1 15,-19 17 3-15,19-17 2 0,-17 21-5 0,17-6 3 16,-17 1-5-16,17 2 0 0,-17 1 4 0,17 2 0 16,-13 1 3-16,13-2-13 0,0 2-38 0,-7-1-27 15,7-4-26-15,0 1-9 0,0 0 12 0,0-4 0 16,0-1-6-16,0-3-1 0,0-3 17 0,0-3 26 15,0 0 31-15,0-4 20 0,0 0 1 0,0 0-8 16,-17-17 0-16,17 17 1 0,-14-26 18 0,14 11 15 16,-17-2 24-16,17-3 18 0,-14 0 25 15,14 0 24-15,-8 0 2 0,8 0-5 0,0 2-18 16,0 0-13-16,0 2-24 0,17 1-10 0,-17 4-17 16,22-2-15-16,-22 6-6 0,21-3-1 0,-21 6-1 15,28 0-20-15,-14 1-38 0,0 1-50 0,-4 2-76 16,4 0-102-16,1 0-148 0,-3 0-156 0,2 17 76 15</inkml:trace>
  <inkml:trace contextRef="#ctx0" brushRef="#br0" timeOffset="109262">17805 5298 3837 0,'12'-8'-3'15,"4"0"13"-15,-8 0 26 0,-2 4 22 0,0-5 25 16,2 1 5-16,-7 4-18 0,-1 1-23 0,0 1-20 16,0-2-21-16,0 1-13 0,-18-1-19 0,18 2-13 15,-23-1-20-15,23 2-15 0,-25 0 7 0,9-1 0 16,-1 2 15-16,3 0 13 0,2 0 5 0,-2 0 13 16,1 0 7-16,6 17 6 0,-4-17 7 0,0 0-4 15,8 17-5-15,-3-17-1 0,1 11-1 0,2-11 6 16,1 10 6-16,2-10 9 0,0 9 23 15,0-9 13-15,0 10 7 0,0-5 6 0,0-1-15 16,0 1-13-16,19 0-6 0,-19-1-7 0,0 0-8 16,0 2-2-16,14 1-2 0,-14-1-3 0,0 2-5 15,0 2 4-15,0 4 0 0,0 2-3 0,0 1 10 16,0 5-9-16,0 0 3 0,0 4 0 0,0 1-3 16,-17 0 3-16,17 1-3 0,0 1-57 0,-19 1-62 15,19-1-82-15,-12-3-95 0,12 1-38 0,-16-1-72 16,4-3-140-16,7-3-169 0,-6-5 98 0</inkml:trace>
  <inkml:trace contextRef="#ctx0" brushRef="#br0" timeOffset="109421.82">17462 5613 3210 0,'26'-8'4'0,"2"-2"13"0,-1-1 31 0,5 2 29 16,-2-2 13-16,2-2-8 0,-4 2-33 0,0 0-31 15,-1 2-26-15,-6 1-45 0,3 0-71 0,-4 2-90 16,0 0-145-16,-3 1-214 0,5 0-202 0,-2-1 91 16</inkml:trace>
  <inkml:trace contextRef="#ctx0" brushRef="#br0" timeOffset="109861.43">18229 5338 3626 0,'4'-7'-2'0,"4"1"6"0,-6 0 38 0,1 1 34 16,-2-1 18-16,2 1 4 0,-3-1-37 0,0 2-32 15,0 1-22-15,0 1-14 0,-17 2-5 0,17-1-2 16,-18 1 5-16,18 0 5 0,-28 0-1 0,17 0-3 16,-1 17 2-16,-2-17-3 0,1 16 1 0,1-16 3 15,4 24-2-15,-1-12 1 0,4 2 5 0,-3-2-2 16,4 2 1-16,1 2 2 0,-1-3 1 15,4-3 2-15,-3 1-2 0,3-2 4 0,0-2 11 16,0 0 23-16,0-2 23 0,0 1 23 0,27 0 16 16,-27 1 9-16,25 0 8 0,-10-1 4 0,4 2 0 15,1 0 3-15,-2 0 1 0,7-1 1 0,-6-1 11 16,4 1-3-16,-6 1 5 0,0-2-12 0,-1-1-20 16,-2 1-19-16,-6-2-39 0,1-1-17 0,-3 1-25 15,0-1-12-15,-1 1 0 0,-5-1 3 0,2 0-3 16,-2 1 8-16,0 0-1 0,0 2 1 0,0 1 11 15,0 1-4-15,-22 2 8 0,22 1-4 0,-23 0 3 16,7 4 7-16,0-3-8 0,-4 2 3 16,-6 1-14-16,3-1-11 0,-2 1-56 0,0 1-99 15,0-2-78-15,0 0-79 0,5 2-21 0,-2-2 6 16,5 0-20-16,3-1-25 0,3 1-17 0,1-4-22 16,-1 1-22-16,5-2-82 0,1-2-153 0,2-4 60 15,-2-2 127-15</inkml:trace>
  <inkml:trace contextRef="#ctx0" brushRef="#br0" timeOffset="110306.11">18379 5452 3447 0,'24'-14'3'0,"-1"-1"21"0,-4 3 40 0,-4 0 27 15,-1-2 9-15,-8 4-2 0,5 0-28 0,-8 5-22 16,-1 1-8-16,-2 2-14 0,0 0-25 0,0 2-22 15,0-1-17-15,0 1-11 0,0 0-3 0,0 0 3 16,-27 0-6-16,27 0-20 0,-21 20-7 0,4-20-14 16,-1 14-6-16,1-14 2 0,-4 15 2 0,4-15 10 15,1 16-4-15,1-16-2 0,-1 17 0 0,5-8-2 16,0 0 13-16,2-1 13 0,4 2 11 0,2-1 17 16,-1 0 8-16,4-1 16 0,0 0 10 0,0 1 5 15,27-2 6-15,-27 0-2 0,27-2 20 0,-10 0 16 16,0 0 27-16,-1-3 30 0,4 1 7 15,-2-3 14-15,-2 0 0 0,-1 0 0 0,1 0 5 16,-4 0 0-16,-1-19 6 0,3 19-1 0,-8-14-12 16,5 14-12-16,-8-16-12 0,8 16-8 0,-9-17-9 15,1 6 2-15,2 2-8 0,-4 1-11 0,1-1-6 16,-1 2-15-16,-1 0-10 0,0 1-12 0,0 1-12 16,0 0-8-16,0 3-1 0,0 0-9 0,0 1 6 15,0 1-13-15,-14 0-25 0,14 0 3 0,0 0-8 16,0 0 4-16,-12 25-8 0,12-25-35 0,0 27-35 15,-10-8-26-15,10 2-23 0,0 1-19 0,-7 2-33 16,7 0-37-16,0 2-50 0,0-2-101 0,0-2-168 16,0-3 8-16,0-2 103 0</inkml:trace>
  <inkml:trace contextRef="#ctx0" brushRef="#br0" timeOffset="110873.45">18612 5526 3086 0,'14'-18'26'0,"-5"-1"51"0,5 2 47 15,-4 0 45-15,-1 0 6 0,-1 1-19 0,-4 5-23 16,-2 1-35-16,1 4-32 0,-3 0-33 0,0 4-29 16,0-1-26-16,0 3-22 0,0 0-1 0,0 0 7 15,0 0 12-15,0 0 0 0,-20 21-13 0,20-21-16 16,-16 23-8-16,16-9 11 0,-15 0 3 16,15 4 4-16,-13 0-2 0,13 0-1 0,0 2 3 15,0-2-4-15,0 0 5 0,0-1 1 0,0-2-1 16,0 0 8-16,0-5 4 0,0 1 5 0,14-5 10 15,-14-1 8-15,0-1 11 0,0-3 6 0,16 0-1 16,-16-1-1-16,12 0-5 0,-12 0-1 0,10 0 0 16,-3 0 0-16,-2-21 0 0,0 21 1 0,1-15 2 15,-3 15 1-15,5-20 1 0,-5 8 9 0,0-1 13 16,0 0 12-16,2-1 12 0,-2-3 8 0,0 3-5 16,-3 1 0-16,2 0-9 0,-2 1-17 0,0 3-10 15,0 2-14-15,0 2-5 0,1 2-7 16,-1 1-8-16,0 2-7 0,0 0-1 0,2 0 2 15,-2 0 8-15,3 19 6 0,-2-19 7 0,1 20 3 16,1-7-17-16,-1 4-15 0,-2-2-11 0,3 2-14 0,-3-1 8 16,0 0 8-16,4-1-7 0,-4-3 2 15,0 0-1-15,0-2 2 0,0-3 12 0,0 0 11 16,0-2 12-16,0-3 13 0,0-1 1 0,0-1 8 16,0 0-5-16,0 0-4 0,-18 0 5 0,18-25 10 15,0 25 12-15,0-26 13 0,0 9 16 0,-8 0 2 16,8-2 5-16,0 0 4 0,0-1-15 0,0 3-4 15,0-1-4-15,19 2-2 0,-19 1 1 0,0 3-9 16,15 2-9-16,-15 1-19 0,0 2-11 0,14 3-7 16,-14 3-5-16,12 1-3 0,-12 0 1 15,14 0 5-15,-6 23-20 0,1-23-18 0,-1 33-22 16,3-13-33-16,-3 6-19 0,0-1-16 0,1 4-22 16,-6-3-20-16,0 3-22 0,-1-3-32 0,-2 0-51 15,0-2-93-15,0-4-139 0,0-3-1 0,0-4 97 16</inkml:trace>
  <inkml:trace contextRef="#ctx0" brushRef="#br0" timeOffset="111361.37">18884 5503 3147 0,'17'-18'31'0,"-3"2"52"16,3-1 53-16,-5 4 44 0,5-1 6 16,-4 2-18-16,-4 2-21 0,-3 4-22 0,2 3-22 15,-5 1-21-15,0-1-28 0,-3 3-22 0,0-1-15 16,0 1-15-16,0 0 10 0,0 0 16 0,0 16 5 15,0-16 10-15,0 24-19 0,-20-7-10 0,20 5-9 16,0 1-7-16,-17 5 3 0,17-1-3 0,0 1 2 16,-15 0-1-16,15 2-1 0,0-1 3 0,0 0 1 15,0-2 0-15,0-1 0 0,0 0-3 0,0-2-2 16,0-1 2-16,0-2 5 0,0-3 0 0,20-2 2 16,-20-2-4-16,0-3-2 0,12-3 3 0,-12-1 3 15,0-2 8-15,0-3 57 0,0 0 43 0,0-2 51 16,0 0 59-16,0 0-36 0,0 0-46 15,0 0-59-15,0-20-61 0,0 20-22 0,0-25 0 0,0 8 0 16,0-5-8-16,0-4-22 0,0 0-9 16,20-5-3-16,-20 1 3 0,0-2 22 0,0-1 7 15,0 0 4-15,11 3 4 0,-11 1 4 0,0 2 4 16,9 1-1-16,-9 3 1 0,11 1-7 0,-6 2-5 16,3 3 4-16,-5 1-7 0,8 2 8 0,-7 2-4 15,1 2 0-15,3 2-7 0,-5 0-5 0,0 4 5 16,5 1-8-16,-5 0 8 0,-2 3-31 0,3-1-28 15,-4 1-16-15,1 0-12 0,2 0 14 0,2 0 11 16,-2 0 7-16,-1 24-1 0,1-24-2 0,1 27-11 16,1-10-9-16,-4 3-12 0,3 4-6 0,0 2-8 15,-4-1-22-15,0 2-25 0,0-1-43 16,0 2-28-16,0-2-22 0,0 1-15 0,-21-3-4 16,21-1-34-16,-18-2-60 0,18-2-124 0,-18-4-80 15,18-6 99-15</inkml:trace>
  <inkml:trace contextRef="#ctx0" brushRef="#br0" timeOffset="111573.73">19239 5235 3511 0,'25'-12'7'0,"-6"1"16"16,-2 2 4-16,-2 3-3 0,-2-4-12 0,-4 5-18 0,-4 2-9 15,-4 2-2-15,-1 1 3 0,0 0 11 16,0 0 17-16,0 0 2 0,0 25 6 0,0-11-7 15,0 5-4-15,0 3 2 0,-14 5-5 0,14 3 3 16,0 5-10-16,-14 3-38 0,14 1-47 0,0 3-58 16,-11-2-64-16,11 2-42 0,-7 0-41 0,7-5-71 15,-11-3-126-15,6-5-144 0,2-5 90 0</inkml:trace>
  <inkml:trace contextRef="#ctx0" brushRef="#br0" timeOffset="111969.97">19363 5587 3349 0,'13'-14'24'0,"1"-1"38"0,1 0 43 16,-4 4 41-16,5-2 9 0,-7 2 0 0,3 2-11 16,1 2-12-16,-2 4-13 0,-3 0-18 0,4 0-25 15,-7 2-26-15,2-1-24 0,0 2-21 0,0 0-8 16,-4 0-3-16,2 0 5 0,-3 0-4 0,5 0-1 16,-2 0 2-16,-2 17-3 0,6-17 2 0,-7 0 4 15,1 12-2-15,2-12-4 0,-1 0-4 0,0 0-5 16,-3 0-11-16,7 0-1 0,-2 0-2 0,5 0 1 15,-3 0 11-15,4-20 9 0,-1 20 6 0,1-30 4 16,1 13-1-16,-2-3-1 0,3 1 3 0,-8 3-1 16,5-1 3-16,-7 1 6 0,3 0-5 15,-3 2 0-15,-1 4-5 0,-3 0-11 0,5 2-5 16,-5 0-10-16,0 2-19 0,0 1-19 0,0 2-13 16,-22 2 4-16,22 1 18 0,-18 0 18 0,1 0 19 15,1 18-3-15,-3-18-5 0,-2 23 0 0,-1-6-10 16,2 4 8-16,-2 1 2 0,3 2 7 0,2 3 6 15,5 0-1-15,0 6 8 0,7-3-6 0,-3 1-8 16,8 0-14-16,0 0-25 0,0-1-25 0,25-1-16 16,-25-2-5-16,29-3-4 0,-10 0 3 0,3-3-16 15,-2-2-27-15,-1-4-30 0,4-3-49 16,0-2-68-16,-4-6-109 0,-2-1-169 0,3-3 46 0,-3 0 109 16</inkml:trace>
  <inkml:trace contextRef="#ctx0" brushRef="#br0" timeOffset="112381.95">19770 5575 3080 0,'3'0'-5'0,"-3"0"-4"0,0 0-2 16,0 9 1-16,2-9 12 0,-2 0 38 0,0 0 46 15,0 0 47-15,0 0 37 0,0 0 2 0,0 0-22 16,0 0-32-16,0 0-29 0,0 0-33 15,0 0-9-15,0 0-3 0,0 0-1 0,0 0 24 16,0 0 7-16,0 0 28 0,0 0 17 0,0 0 2 16,0 0 20-16,0 0 5 0,0 0 20 0,0 0 27 15,0 0-40-15,0 0-39 0,0 0-56 0,20-17-55 16,-20 17 1-16,22-17-8 0,-8 3 7 0,3-2 0 16,0-4 0-16,5-4 18 0,2-1 5 0,3 1 19 15,-4-3 18-15,7-1 7 0,-3 2 14 0,5 0 6 16,-3 1-1-16,-1 1 0 0,-3 2-10 0,1 1 8 15,1 0 6-15,-3 3 2 0,-2 1-1 0,-2 3-27 16,-1 1-19-16,-2 2-23 0,-5 1-8 0,1 3-7 16,-7 1-8-16,-1 1-3 0,1 2-25 15,-6 2-66-15,0 1-68 0,0 0-96 0,0 0-71 16,0 0 6-16,0 0 11 0,0 0 32 0,0 16 18 16,-25-16-16-16,25 16-29 0,-20-16-32 0,20 22-30 15,-22-7-16-15,8 0-10 0,2 2-27 0,-2 1-95 16,1 0-128-16,3-2 97 0</inkml:trace>
  <inkml:trace contextRef="#ctx0" brushRef="#br0" timeOffset="112749.4">20093 5257 3210 0,'0'-11'27'16,"0"0"27"-16,0 3 30 0,0-4 34 16,0 3 8-16,0-2 17 0,0 3 5 0,0 3 7 0,0 0-7 15,0 1-16-15,0 2-20 0,0 0-31 16,0 0-30-16,-17 1-26 0,17 1-19 0,0 0-7 15,0 0-3-15,-9 0 3 0,9 0-3 0,0 0 2 16,-10 0 1-16,10 0-3 0,-7 0 0 0,7 0 1 16,-4 0 0-16,0 0-1 0,4 0 8 0,0 11 3 15,0-11 5-15,0 0 9 0,0 0 47 0,0 0 40 16,0 0 3-16,0 0-8 0,0 0-51 0,18 0-46 16,-18-23 25-16,16 23 2 0,-16-24 16 0,26 10 23 15,-9-2 1-15,2 1 17 0,1-1 1 0,-1 2-3 16,3 1 5-16,-2 0 24 0,-2 3 1 15,7 1-7-15,-5 2-31 0,-6 2-38 0,2 1-24 16,-5 0-21-16,-5 2-14 0,0 2-7 0,-1 0-12 16,-2 0 20-16,-3 0 6 0,3 0 6 0,-3 18 18 15,0-18-26-15,0 25-8 0,0-7-77 0,0 1-54 16,0 4-51-16,-23 0-54 0,23 2 8 0,-14 0-19 16,14 1-7-16,-16 1-44 0,16 0-50 0,-17 2-63 15,17 5-91-15,-18-1-183 0,11 1-103 0,1-1 131 16</inkml:trace>
  <inkml:trace contextRef="#ctx0" brushRef="#br0" timeOffset="125005.68">12499 6829 1649 0,'0'0'33'0,"0"0"10"0,0 2 3 0,-3-2 1 16,3 0-12-16,0 0 16 0,0 0 17 0,0 0 23 16,-1-15 4-16,1 15-5 0,-2 0 3 0,2 0-2 15,0-12-12-15,0 12-15 0,0 0-21 0,0 0-19 16,0-8-17-16,0 8-6 0,0 0-4 16,0 0-3-16,0 0-14 0,0 0-34 0,0 0-49 15,0-4-72-15,0 4-98 0,0-3-115 0,0 0-149 16,-17-1 54-16,17-2 114 0</inkml:trace>
  <inkml:trace contextRef="#ctx0" brushRef="#br0" timeOffset="126392.51">13662 6521 1902 0,'0'0'3'16,"0"0"14"-16,0 0-11 0,0 0 27 0,0 0 30 15,-19 0 16-15,19 0 43 0,-20 0 3 0,5 0-8 16,-1 0-6-16,-1 0-16 0,2 0-7 16,-2 12-10-16,0-12-8 0,-1 0-7 0,3 0-15 15,-1 0-8-15,2 0-11 0,4 0-4 0,-3 0-6 16,7 7-5-16,-2-7 12 0,5 0 3 0,2 0 11 16,1 0 8-16,0 0-3 0,0 0 0 0,0 0 2 15,0 4 9-15,0-4 7 0,0 0 15 0,0 0 8 16,0 2-2-16,0-2-7 0,17 0-4 0,-17 0-11 15,17 0-10-15,-5 0-1 0,5 0-9 0,0 0-6 16,7 0 5-16,-1 0-1 0,3 0 0 0,2 0 3 16,-3 0-7-16,4 0-1 0,1 0-8 0,3 0-1 15,-2 0-2-15,6 0 2 0,-3 0 1 16,-1 0 3-16,5 0 2 0,1 0-11 0,2 0-5 16,-3 0-6-16,6 0 5 0,-4 0 15 0,1 0 12 0,2 0 5 15,2-17-4-15,-2 17-11 0,4 0-17 16,0 0-9-16,2-12-5 0,7 12-5 0,-2-9 10 15,5 9 15-15,5-10 8 0,0 10 5 0,4-10 2 16,-1 6-11-16,4-1-9 0,-1 0-3 0,5 2-13 16,2-1-2-16,4 3 1 0,3-2-3 0,0 1 4 15,2 0 2-15,0 1-2 0,2-1-2 0,1 1 4 16,1 1-2-16,3-2 1 0,-1 1-1 0,1 1 1 16,4 0-1-16,0 0 4 0,2 0 1 0,0 0-4 15,2 0 5-15,-1 0 3 0,4 0 10 16,-2 0 0-16,2 0-1 0,2 11-4 0,2-11-10 15,6 0 0-15,-7 0-2 0,3 8-3 0,-1-8 1 16,4 0 4-16,-1 9 6 0,1-9-7 0,0 6 1 16,1-4-3-16,5 1-3 0,-4-1 6 0,1 0-1 15,-4-1 0-15,5 0-4 0,-7 0 2 0,5-1 2 16,-4 0 1-16,-2 0 2 0,4 0-3 0,-6 0 1 16,1 0-1-16,-1-17 13 0,-3 17 8 0,-3 0 2 15,1-12-6-15,-3 12-6 0,1-10-10 0,-1 10-1 16,5-7 12-16,-8 7-15 0,2-6 11 0,-6 6-7 15,-2 0-4-15,-3-5 12 0,-5 5 7 0,0 0 18 16,-4 0 16-16,-7 0 7 0,-4 0 5 16,-7 0-10-16,-7 0 0 0,-8 0-6 0,-9 0-12 15,-5 0 1-15,-8 0-2 0,-7 0 4 0,-4 0 0 16,-6 0-5-16,-1 0-9 0,-5 0-18 0,2 0-4 16,-2 0-8-16,0 0-27 0,0 0-54 0,0 0-70 15,0 0-92-15,0 0-82 0,0 0-46 0,0 0-74 16,-17 0-76-16,17 0-92 0,-18 19-303 0,11-19 20 15,-7 0 171-15</inkml:trace>
  <inkml:trace contextRef="#ctx0" brushRef="#br0" timeOffset="133506.56">17066 5845 2313 0,'0'-17'23'0,"0"17"21"15,0 0 23-15,5 0 27 0,-5 0 5 0,0-9 14 16,0 9 12-16,0 0 6 0,0 0 9 16,0-7-8-16,0 7-5 0,0 0-9 0,0-3-14 15,0 3-9-15,0 0-14 0,0-1-12 0,0 1-12 16,0 0-4-16,0 0-10 0,0 0-5 0,0 0 1 15,0 0-11-15,0 0 2 0,0 0-7 0,0 0-9 16,0 0-1-16,0 0-8 0,0 0-1 0,0 0-4 16,0 0-3-16,0 11 6 0,0-11 34 0,0 0 24 15,0 11 14-15,0-4 12 0,0 2-24 0,0 2 1 16,0 2 4-16,0 3-3 0,-16 1 6 0,16 1-13 16,0 3 3-16,-14 1-5 0,14 1 0 0,-15 1-3 15,15 0-6-15,-13 2 3 0,2 0-13 16,5 2-3-16,-5-2-13 0,5 0-6 0,-2-2-5 15,2 1-1-15,-3 0-3 0,6 0-1 0,-3-4-1 16,-1 0-9-16,6-2 7 0,-2-1-7 0,3-3 7 16,-3-3 2-16,3-3-3 0,0-2 9 0,-5-2-2 15,5-3 7-15,0 0 8 0,0-2-5 0,0 0-3 16,0 0-71-16,0 0-59 0,0 0-60 0,0-18-50 16,0 18 2-16,0-17-28 0,0 17-37 0,0-24-54 15,0 10-40-15,0-1-29 0,0 0-49 0,0 1-97 16,0-2-131-16,0-1 109 0</inkml:trace>
  <inkml:trace contextRef="#ctx0" brushRef="#br0" timeOffset="135031.04">17016 5828 1554 0,'0'0'13'0,"-6"-15"12"0,6 15 19 0,-9 0 22 15,6 0 8-15,0-11 3 0,1 11 5 0,-2 0-8 16,4 0-5-16,-5 0-3 0,5 0-14 0,-2 0-10 15,2 0-10-15,0 0-9 0,0 0-4 0,0 0-5 16,0 0-2-16,0 0 4 0,0 0 5 0,0 0 12 16,0 0 3-16,0 0 8 0,0 0 1 0,0 0-3 15,0 0 12-15,0 0 4 0,0 0 2 0,0 0 12 16,0 0-1-16,0 0 2 0,0 0 8 0,0 0-6 16,0 0 4-16,13 0-4 0,-13 0-9 0,0 0-7 15,6 0-13-15,-6 0-11 0,14 0-4 0,-5 0 3 16,2 0 2-16,3 13 6 0,0-13-3 15,0 0-4-15,2 0-2 0,1 0-4 0,0 0 4 16,0 8 5-16,1-8 6 0,-1 0-1 0,1 0 3 16,-1 5 1-16,0-5-8 0,-2 0 7 0,1 0-10 15,-1 0-6-15,1 0-1 0,-2 0-12 0,3 0 2 16,-2 0-6-16,-1 0-2 0,2 0 4 0,-1 0-8 16,-1 4-1-16,0-4 0 0,0 0-1 0,2 1-2 15,-4 0 6-15,1 1-1 0,1-1 0 0,3 1 8 16,-5-1 4-16,5 0 1 0,-1 1-2 0,-1-1-8 15,2 1-2-15,2-2 2 0,-4 2 2 0,1-1 9 16,1 2 1-16,-1-3 2 0,1 1-3 16,0 0 1-16,0 0 1 0,-5 0-1 0,2-1 4 15,0 0 1-15,-6 0-7 0,6 0 0 0,-2 0-7 16,-4 0-6-16,3 0-1 0,4 0-4 0,-2 0 0 16,1 0 0-16,0 0-3 0,0 0 0 0,1 0 2 15,2 0-1-15,0 0 5 0,0 0 1 0,1 0 0 16,-1 0 4-16,4 0-2 0,-2 0 4 0,1 0-4 15,-1 0-2-15,4 0 3 0,-3 0-1 0,2 0 2 16,1 0-2-16,1 0-11 0,-4 0 5 0,-2 0-3 16,3 0 6-16,-1 0 11 0,-2-10 1 0,-1 10 10 15,0 0 2-15,-1 0-6 0,0 0 1 0,-2 0-11 16,1 0-7-16,-1-5 2 0,0 5-7 0,1 0 1 16,3 0-6-16,-1-3 0 0,-2 3 2 15,2 0-2-15,5 0 6 0,-5 0 0 0,3 0 2 16,-1 0-1-16,-2 0-1 0,3 0 1 0,2 0-3 15,-7 0 11-15,6 0-5 0,-1 0 11 0,-2 0 5 16,1 0 1-16,-4 0 6 0,1 0-10 0,0 0 0 16,-1 0 3-16,-3 0 7 0,2 0 6 0,0 0-2 15,-4 0-13-15,5 0-6 0,-1 0-18 0,0 0-3 16,3 0 6-16,-1 0-6 0,1 0 12 0,5-10 0 16,-2 10-6-16,3 0 2 0,-1 0-5 0,0 0-1 15,4-5 1-15,3 5 3 0,1 0 4 0,-4 0-4 16,1 0 3-16,2 0 3 0,-1 0-9 15,0-3 0-15,-2 3 6 0,-2 0-6 0,4-1 3 16,-2 1 10-16,-4-1-6 0,1 0-4 0,0 0 6 16,-4 0-9-16,6-1-1 0,-3 1 4 0,-1-1-3 15,-1 1 6-15,5 0-7 0,-3-1 1 0,3 2 0 16,-3-1-1-16,2 1 4 0,0-3 0 0,4 3 3 16,-10 0-6-16,7 0 3 0,-6 0-1 0,1 0-2 15,2 0 3-15,-5 0 3 0,0 0 1 0,0 0-4 16,1 0 3-16,0 0-2 0,0 0-5 0,-1 0 10 15,0 0-9-15,0 0 3 0,0 0 4 0,1 0-8 16,-1-2 7-16,0 1-6 0,1 1 3 16,-5 0-3-16,5-1 0 0,-2 0 3 0,4 0-1 15,-3 1 1-15,0 0 0 0,-1-1 0 0,1 1-3 16,5 0 7-16,-5 0-4 0,0 0 6 0,-2-1-6 16,-1 1 2-16,0 0 1 0,0-2-6 0,-6 2 7 15,4 0-7-15,-4-1 6 0,1 1 0 0,1 0 1 16,-7-1-1-16,1 1 1 0,1-1 16 0,0 1 26 15,-2 0 25-15,2-1 15 0,-5-1-5 0,6 1-20 16,-6 1-3-16,3 0-1 0,-3-2-2 0,3 2 6 16,-3-1-13-16,2 0-5 0,-2-1 4 0,0 2 8 15,3 0 3-15,-3-1-5 0,0 1 2 16,0-1-12-16,0 1-11 0,4-2 0 0,-4 2-9 16,0 0 5-16,0 0 4 0,0 0 2 0,0 0 4 15,0 0-1-15,2 0 2 0,-2 0-4 0,0 0-5 16,0 0-8-16,0 0-9 0,0 0-7 0,0 0-2 15,0 0-6-15,0 0-5 0,0 0 0 0,0 0-6 16,0 0-1-16,0 0-1 0,0 0 1 0,0 0 7 16,0 0 3-16,0 15 7 0,0-15 2 0,0 16-4 15,0-3 2-15,0 1-5 0,0 3 3 0,0 2 0 16,0 1 0-16,0 1-1 0,0 0 1 0,-14 2-2 16,14 0-1-16,0 3 2 0,0 0-5 0,-11 1 2 15,11 0-3-15,0 2 5 0,-11 0-1 0,6 0 0 16,4 1 5-16,-5 1-1 0,1 0 1 15,-1 0-3-15,-2 2 1 0,3-4-3 0,-1-3 8 16,0 2 0-16,1-3-6 0,2-3 2 0,-3-4-3 16,3-4 0-16,1-3 8 0,-1-2 2 0,3-2 0 15,-3-3 15-15,3-2 54 0,0-1 38 0,0-1 37 16,0 0 18-16,0 0-26 0,0 0-25 0,0 0-27 16,0 0-23-16,0 0-31 0,0 0-17 0,0 0-16 15,0 0-48-15,0 0-76 0,0 0-106 0,0 0-161 16,0 0-186-16,0-11-113 0,0 11-92 0,0 0-73 15,0 0 10-15,0 0-214 0,0 0 109 0,-14 0 238 16</inkml:trace>
  <inkml:trace contextRef="#ctx0" brushRef="#br0" timeOffset="151856.66">1600 8259 1558 0,'0'0'0'0,"0"0"0"0,0 0 0 0,0 0 0 15,17 0 13-15,-17 0 29 0,0 0 27 0,0 0 24 16,0 0 19-16,12 0-12 0,-12 0-9 0,0 0-18 16,0 0-14-16,0 0-16 0,0 0-17 0,5 0-5 15,-5 0-14-15,8 0-4 0,-4 0 12 0,3 0 1 16,-4 0 10-16,3 0 7 0,2 0 0 0,-2 0 1 16,5 0-8-16,-4 0 0 0,4 0-2 0,3 0 3 15,-3 0 7-15,5 0 5 0,-1 0-5 0,2 0 0 16,-1 0 1-16,4 0-7 0,3 0 9 0,1 0 3 15,0 0 2-15,1 0 2 0,3 0-2 0,2 0 1 16,1 0-1-16,3 0 4 0,3 0 4 16,-3 0 4-16,8-15 5 0,-3 15 5 0,6 0 6 15,2-10 2-15,-1 10 7 0,8 0 2 0,-4-9-5 16,4 9 2-16,4-7-5 0,2 7-3 0,2-4-9 16,8 0-19-16,0 0-17 0,14 0-17 0,3 3 3 15,4 0 5-15,3-1 3 0,2-1 4 0,0 2-6 16,-3 1-2-16,-3 0 2 0,-4 0 1 0,-6 0 3 15,1 0 6-15,-10 0 3 0,2 0 3 0,-4 0-1 16,-1 0-4-16,-1 0-6 0,-4 0-7 0,4 0-7 16,0 0-5-16,-2 0 0 0,7 0 10 0,-4 0 5 15,6 0 5-15,-1 0-1 0,2 0-7 16,-1 0-6-16,2 0-1 0,5 0-2 0,1 0-5 16,-3 0 11-16,7 0-6 0,-4 0 1 0,0 0 1 0,2 12-10 15,0-12 3-15,-3 0 1 0,3 8-2 16,-4-8 0-16,3 0 3 0,-1 4-7 0,-1-4 8 15,-2 0 3-15,-2 0-2 0,2 0 6 0,-2 0-8 16,-1 0-1-16,-5 0 2 0,-1 0 1 0,4 0 12 16,1 0-2-16,-4 0 3 0,-1 0-1 0,5 0-10 15,2 0 2-15,-2-12-10 0,2 12 2 0,-1 0 0 16,2 0 1-16,-3 0 2 0,1 0-3 0,-3 0-1 16,1 0 1-16,1 0 2 0,-2 0-2 0,-2 0 3 15,0 12-5-15,2-12 1 0,-4 0 0 0,2 0-3 16,-4 0 2-16,-1 9 0 0,1-9-2 15,-2 0 2-15,-4 0 4 0,-2 0-1 0,-3 0-1 16,1 0 2-16,2 0-6 0,-6 0 2 0,1 0 4 16,-1 4 0-16,1-4-6 0,2 0 4 0,2 3 0 15,-1-2 0-15,1 1 3 0,-3 0-4 0,4 1 6 16,0-2-8-16,0 1-1 0,-3 0 5 0,3 0-8 16,-3-2 8-16,-3 3 0 0,4-3-1 0,-1 0 2 15,-1 0-3-15,-1 0 6 0,-1 0-8 0,3 0 1 16,-1 0 2-16,4 0 0 0,-1 0 6 0,-4 0-9 15,4 0-1-15,-2 0-3 0,-2 0-3 0,3 0 11 16,-5 0-5-16,5-11 8 0,-9 11 0 0,6 0-3 16,-2 0 0-16,-1 0-5 0,3 0-1 15,-3 0 3-15,2 0-1 0,-2 0 8 0,4 0-4 16,1 0 0-16,-5 0 4 0,2 0-11 0,-2 0 5 16,0 0 0-16,-1 0 0 0,-1 0 3 0,-4 0 0 15,4 0-4-15,-6 0 1 0,2 0 2 0,0 0-3 16,-6 0 3-16,1 0-1 0,1 0-5 0,2 0 4 15,-1 0-3-15,0 0 1 0,-3 0 3 0,6 0-1 16,1 0 2-16,1 0-2 0,-1 0 3 0,4 0-3 16,1 0-1-16,2 0 2 0,-2 0-4 0,5 0 3 15,-5 14-2-15,5-14-1 0,-5 0 4 0,5 13-1 16,-4-13 0-16,2 7 1 0,-3-7-4 16,-1 6 6-16,6-6 2 0,-5 4-4 0,3-4-1 15,-1 4-3-15,6-4-1 0,-3 2 4 0,1 0-1 16,4 0 1-16,-2 0 1 0,1-1-1 0,1 0 1 15,-4 1 0-15,1-2 1 0,2 1-4 0,-4 0 5 16,0 0-4-16,-2 0 2 0,-2 0-1 0,3-1 1 16,-6 0-1-16,3 0-3 0,-5 0 6 0,4 0-8 15,-3 0 4-15,-1 0-3 0,-1 0 0 0,1 0 6 16,0 0 2-16,-2 0-4 0,-2 0 0 0,-1-11 0 16,-3 11-4-16,1 0 6 0,-3 0 0 0,-3 0-2 15,2 0-3-15,-2 0 1 0,0 0-1 16,-2 0 3-16,-1 0 3 0,-2 0-1 0,2 0-1 15,0 0-3-15,-1 0 0 0,-2 0 3 0,0 0-1 16,-2 0 3-16,3 0-4 0,-1 0-2 0,0 0 3 16,-4 0 0-16,0 9 1 0,1-9 2 0,-3 0-3 15,0 0-4-15,1 0 5 0,-4 0-3 0,4 0 3 16,-3 0 1-16,0 0-1 0,2 0-2 0,0 0 1 16,-2 0 0-16,2 0-1 0,-1 0 1 0,1 0-3 15,0 0 3-15,-2 0 2 0,5 0-5 0,-7 0 3 16,4 0-3-16,-3 0 1 0,-1 0 5 0,-2 0 1 15,-2 0-4-15,-3 0 1 0,-3 0-1 0,-1 0-3 16,-2 0 3-16,-2 0-1 0,-1 0 1 16,-2 0-4-16,0 0 3 0,0 0-31 0,0 0-34 15,0 0-25-15,0 0-48 0,0 0-17 0,0 0-26 16,-17 0-26-16,17 0-35 0,-22 0-44 0,6 0-48 16,-4 0-76-16,1 15-146 0,1-15-149 0,-5 0 106 15</inkml:trace>
  <inkml:trace contextRef="#ctx0" brushRef="#br0" timeOffset="152753.51">17257 8396 2396 0,'-3'4'0'0,"3"1"4"15,0-3-7-15,0 1-1 0,0-3 0 0,0 1 1 16,0 1 9-16,0-2 20 0,0 0 25 0,0 2 24 16,0-2 34-16,0 0 18 0,0 1 10 0,0-1 6 15,0 1-15-15,0-1-8 0,0 1-11 0,0 0-3 16,12 0 1-16,-12 1-10 0,13 0-5 16,-13 2-13-16,18-2-4 0,-4 3 9 0,7-1-2 0,-3-1 4 15,2 1 0-15,8-1 0 0,-4-1 2 16,8 0-1-16,-1-1 9 0,5-1-3 0,1 0 8 15,4 0 5-15,0 0-21 0,4 0-19 0,8 0-33 16,9 0-25-16,11 0-5 0,10 0 0 0,10 0 8 16,12 0 4-16,16 0 0 0,3 0 5 0,4 0 6 15,8 14 10-15,3-14-16 0,2 0-4 0,8 0-13 16,-2 0-11-16,7 13 12 0,10-13-3 0,1 9 10 16,7-9-4-16,1 7-3 0,0-1 1 0,4-2-3 15,-1 1 4-15,2 0 12 0,-1-1 3 0,0 0-3 16,-4 1-3-16,-1 0-7 0,-5-1 3 15,0 2 4-15,-4-1 10 0,-1 0-1 0,-8 2 4 16,-8-1 0-16,-5-1-6 0,-7 0-1 0,-8 0-4 16,-5 0-3-16,-13-1-3 0,-11 1-7 0,-7-3-4 15,-10 1-6-15,-8-1 2 0,-9-1 1 0,-10 1-4 16,-14-1 4-16,-5-1-53 0,-9 0-76 0,-10 1-87 16,-4-1-93-16,-9 0-41 0,-2 1-18 0,0 1-17 15,-28 0-20-15,1-1-65 0,-7 2-161 0,-12-2-169 16,-13-1 117-16</inkml:trace>
  <inkml:trace contextRef="#ctx0" brushRef="#br0" timeOffset="153888.79">1021 9173 2558 0,'6'0'14'0,"5"0"-1"16,-7 0-4-16,-2 0-1 0,6 0-15 0,-5 0 3 16,-3 0 7-16,0 0 12 0,0 0 16 0,3 0 21 15,-3 0 20-15,0 0 16 0,0 0 6 0,2 0-7 16,-2 0-12-16,0 0-19 0,1 0-13 0,-1 0 23 16,0 0 28-16,5 0 23 0,1 0 17 0,-1 12-11 15,7-12-13-15,-1 12-2 0,1-12-3 16,9 14-5-16,-1-8-4 0,6-6-10 0,2 10-4 15,6-10-6-15,0 4-6 0,10-4 3 0,2 0 3 16,2 0 0-16,8 0 13 0,3 0-4 0,8 0 1 16,3-16-21-16,15 16-29 0,7-15-13 0,12 15-24 15,12-19 18-15,8 8 18 0,13-2 12 0,6 0 8 16,11-1-9-16,5 0-17 0,6 0-10 0,0-1 9 16,5 0-7-16,7 2-1 0,5-2-10 0,6 4-16 15,1 1-3-15,3 2 11 0,6 0 5 0,2 0-4 16,-3 4 12-16,-5-2 1 0,-2 3 10 0,-7-1 20 15,-3 0-2-15,-3 1-9 0,-6 2 10 0,-4-1 11 16,-10 1 18-16,0 0 8 0,-6 1-3 0,-9 0-19 16,-5 0-18-16,-10 0-10 0,-7 0-24 15,-12-1 0-15,-8 0-7 0,-7 1 2 0,-12-2 11 16,-13 1-11-16,-9 0 8 0,-11-1-8 0,-9 2-10 16,-13-1 7-16,-4 0-45 0,-8 1-111 0,-6 0-112 15,-5 0-112-15,-3 0-73 0,0 0-22 0,0 0-41 16,0 0-49-16,0 0-122 0,-25 0-235 0,25 0 160 15</inkml:trace>
  <inkml:trace contextRef="#ctx0" brushRef="#br0" timeOffset="139523.87">15031 2538 2207 0,'0'0'3'0,"0"0"4"0,0 0 13 16,0 0 21-16,0 0 10 0,0 0 22 0,0 0 6 15,0 0 3-15,0 0-3 0,0 0-12 0,0 0-18 16,0 0-20-16,0 0-12 0,0 0-7 0,0 0 9 16,0 0 12-16,0 0 11 0,0 0 7 0,0 0-1 15,0 0 2-15,0 0-3 0,0 0 7 0,0 0 2 16,0 0-5-16,0 0 5 0,0 0-3 15,0 0 4-15,0 0 6 0,0 0-2 0,0 0 3 16,0 0 2-16,0 0-4 0,0 0 5 0,0 0-6 16,0 0-3-16,0 0-4 0,0 0-10 0,0 0 5 15,0 0-9-15,0 0-1 0,0 0-4 0,0 10-10 16,0-10 0-16,0 0-3 0,0 0-2 0,0 0-4 16,13 0-7-16,-13 0-2 0,14 0-1 0,-7 0 0 15,3 0 4-15,4 5 1 0,-4-5 0 0,3 0 8 16,-1 3-5-16,4-3-7 0,-2 2-3 0,4 0-7 15,-1 0-2-15,2-1 5 0,0-1 2 16,-2 2-1-16,1-1 5 0,4 0 0 0,-3 0 0 0,-2 0 3 16,3 1 3-16,2-1-1 0,-4 0 6 15,3 1 1-15,2-1 5 0,-3 1 2 0,5 0 10 16,-3 0 6-16,2 1-4 0,-2-2-3 0,3 1-14 16,-3 1-14-16,1-1-6 0,-3 0 3 0,-1-1-5 15,3 2 6-15,-5-2 5 0,-3 0-1 0,0 1-7 16,-4 0 12-16,6-1 3 0,-4 0-6 0,2 1 12 15,-1-2-17-15,-1 1-5 0,5-1 12 0,-3 0 4 16,2 0 8-16,-2 0 0 0,1 0-4 0,1 0-3 16,-4 0-7-16,7 0 2 0,-7 0-23 0,4 2 6 15,-1-2 7-15,5 1-9 0,1 1 19 16,3-1-8-16,3 0-7 0,4 1 7 0,6-1-3 16,0 1 1-16,7-1-2 0,-1 2-3 0,1-2 8 15,-4 0-4-15,2 1 1 0,-5-2 5 0,4 0-10 16,-6 2 7-16,3-1 12 0,-4 1 6 0,0-1 14 15,3 0 3-15,-10 0-10 0,4 1-9 0,-2-2-9 16,1 2-13-16,-1-2 10 0,1 1-6 0,-2 0 3 16,1 1 4-16,2-1 0 0,0 1-1 0,2-1 4 15,1 2 5-15,-3 0-13 0,3 1 5 0,2-1-4 16,-2 1-3-16,2 0 12 0,-2 1-1 0,5-2-4 16,-5 1-5-16,1-1 1 0,4 1 8 0,-5 0 9 15,2-3 10-15,1 1-4 0,-4 2 0 16,0-2-4-16,-2 0-8 0,1 0-8 0,-1 0-3 0,2 0-5 15,-7 0 0-15,4-1 12 0,-2 1-7 16,-4 0-1-16,6 0 0 0,-4 1-11 0,1-2 7 16,-6 1-3-16,7 1 4 0,0-1 4 0,-3 1-5 15,2-1 8-15,-1 0-3 0,2 1 6 0,0-1 2 16,-2-1 11-16,2 0 13 0,0 1 4 0,-6 0 13 16,6-1-16-16,-3 0-8 0,-5 1-13 0,2-2-13 15,2 1 5-15,-5 0-5 0,1 1 0 0,2-2 10 16,0 0-5-16,1 0 0 0,-1 1 1 0,6 0-6 15,-8-1 5-15,8 0-4 0,-2 0 8 0,-1 1-4 16,3 0-4-16,3-1 4 0,-2 1-5 0,1 0 0 16,1 0-1-16,-3 2 2 0,3-2-1 15,-5 0 5-15,5 0-5 0,-4 1 13 0,2 0 0 16,-1-1 8-16,3 1 25 0,-1-1-1 0,-5-1 3 16,-1 3 7-16,4-3-2 0,-3 0 3 0,-3 0 6 15,3 2-12-15,-4-2-12 0,0 1-13 0,0-1-9 16,0 0-9-16,-6 0 4 0,2 0 6 0,-3 0 0 15,2 0 9-15,-1 0-5 0,-4 0 2 0,-3 0-1 16,1 0-5-16,-4 0 2 0,3 0-4 0,-7 0 4 16,2 0 1-16,-1 0 2 0,-2 0-3 0,3 0-6 15,-3 0 1-15,0 0-8 0,0 0 0 16,0 0 0-16,0 0-4 0,0 0 4 0,0 0-2 16,0 0-10-16,0 0 2 0,0 0-11 0,0 0-57 15,0 0-80-15,0 0-165 0,0 0-179 0,0 0-116 16,0 0-138-16,0 0-73 0,0 0-146 0,-13 0-84 15,13 0 223-15</inkml:trace>
  <inkml:trace contextRef="#ctx0" brushRef="#br0" timeOffset="149183.25">19421 2997 1907 0,'-5'0'10'0,"-1"0"13"0,3 2 19 0,3-2 10 16,-2 0 16-16,2 0 2 0,0 0 2 15,0 0 6-15,0 0-7 0,0 0-3 0,0 0-5 16,0 0-10-16,0 0-12 0,0 0 1 0,0 0-11 16,0 0 1-16,0 0 3 0,16 0 2 0,-16 0 3 15,14 0 10-15,0 0 1 0,0 0-1 0,6 0 0 16,3 0-1-16,4 0-4 0,10 0-8 0,2 0-8 16,6 0-14-16,9 0-5 0,8 0 6 0,5-19 11 15,7 19 12-15,4-16 17 0,1 16 4 0,7-15 0 16,-4 15-11-16,-3-14-26 0,-3 14-10 0,-3-13-15 15,-8 13 13-15,-4-7 18 0,-10 7 14 0,-6-6 5 16,-3 6-6-16,-10-2-9 0,-7 0-13 0,-8 2-3 16,-6 0-10-16,-1 0-5 0,-6 0-3 15,4 0-1-15,-8 0 0 0,0 0 1 0,0 0 0 16,0 0-2-16,0 0 3 0,0 0 2 0,0 0 1 16,-16 0 0-16,16 0-1 0,0 0-26 0,-26 0-18 15,12 0-17-15,-3 14-18 0,-9-14 7 0,4 0-2 16,-8 0 6-16,-1 0 5 0,-3 9 5 0,0-9 17 15,-5 0 3-15,2 0 0 0,-2 0 7 0,7 0-3 16,1 5 5-16,3-5 14 0,3 0 2 0,1 0 8 16,9 3 1-16,1-3 6 0,9 1 13 0,2-1 8 15,3 0 7-15,0 0-6 0,0 0-7 16,33 0-4-16,-11 0 0 0,4 0 10 0,7 0 6 16,2 0 3-16,10 0 5 0,-1-12-9 0,2 12 1 15,2 0-5-15,-6 0-7 0,-1 0 1 0,-7 0-11 16,-2 0-4-16,-5 0-5 0,-5 0-3 0,-5 0 1 15,-5 0-29-15,-1 0-14 0,-3 0-15 0,1 0-4 16,-9 0 26-16,3 11 18 0,-3-11 19 0,0 0 2 16,0 10-9-16,-31-10-13 0,14 9-17 0,-8-9-6 15,-4 5 2-15,-7-5 4 0,-9 0 11 0,-5 0 1 16,-6 0 7-16,0 0 11 0,-1 0-1 0,-4 0 9 16,6 0 2-16,5-15-2 0,5 15 18 0,6 0 21 15,7-13 33-15,7 13 43 0,9 0 29 0,2-10 9 16,8 10-27-16,6-6-41 0,0 6-42 15,0-8-29-15,23 3-2 0,-23-1 4 0,33 0 9 16,-5-2 5-16,1 2-3 0,4 0 1 0,6 2-13 0,3 0-5 16,1 3 1-16,2-1-9 0,0 2 0 15,-5 0-5-15,-1 0-4 0,0 0-14 0,-9 0-14 16,-7 0-15-16,-3 14-25 0,-6-14 8 0,-6 0 9 16,-4 13 17-16,-4-13 19 0,0 12-3 0,-26-12-16 15,6 14-21-15,-11-7-11 0,-3-1-8 0,-11 0 11 16,-11-2 2-16,-5-1 1 0,-4-3 5 0,1 3 0 15,-1-3 17-15,5 0 20 0,2 0 14 0,12 0 26 16,1 0 13-16,12 0 16 0,7 0 34 16,7 0 18-16,10-13 2 0,1 13 0 0,8 0-23 15,0 0-21-15,25-13-2 0,-5 13-3 0,2-8-12 16,9 8-4-16,8-9-5 0,4 9-5 0,4-6 3 16,4 6-3-16,0-4-9 0,2 4-9 0,-2 0-1 15,-3 0-9-15,-4 0 4 0,-10 0-9 0,-3 0-38 16,-6 0-9-16,-8 0-9 0,-6 16 9 0,-8-16 34 15,-3 0 12-15,0 10 9 0,0-10-15 0,-31 10-14 16,3-10-16-16,-3 8-10 0,-8-8 3 0,-12 7 2 16,-2-7 4-16,-8 0-5 0,-1 0 2 0,-1 0 8 15,2 0 17-15,8 0 14 0,7 0 39 0,10 0 35 16,13 0 36-16,1-14 24 0,11 14-22 16,8 0-31-16,3 0-35 0,0-13-23 0,22 13-4 15,-22-10 9-15,39 10 3 0,-10-11 5 0,7 7 4 16,6 0-8-16,4 1-2 0,1 1-3 0,10 2-7 15,-7 0-3-15,1 0-3 0,0 0-4 0,-12 0-30 16,0 0-20-16,-8 0-22 0,-11 0-17 0,-6 15 23 16,-5-15 15-16,-5 0 18 0,-4 0 10 0,0 15-8 15,-25-15-9-15,3 9-8 0,-6-9-8 0,-14 10 4 16,-4-10-5-16,-7 5-9 0,-5-5-3 0,-5 0 4 16,2 0 14-16,5 0 19 0,7 0 33 15,13 0 25-15,8 0 10 0,11 0 11 0,11-18-6 16,6 18-13-16,0-16-5 0,39 16-6 0,-10-20-9 15,8 9-5-15,5 1 0 0,13 1-10 0,0 0-31 16,9 1-36-16,3 2-71 0,0 2-109 0,-4 1-172 16,-2-1-203-16,1 1 67 0</inkml:trace>
  <inkml:trace contextRef="#ctx0" brushRef="#br0" timeOffset="169926.31">19606 2876 1565 0,'-8'0'32'16,"0"0"10"-16,5 0 18 0,-5 0 15 0,8 0-20 15,0 0 12-15,0-12-4 0,0 12-1 0,0 0-7 16,0 0-19-16,0 0-9 0,0 0-12 0,22 0-1 16,-22 0 9-16,20 0 0 0,-6 0 16 0,3 0 9 15,-1 0-5-15,9 0 1 0,-5 0-14 0,6 12-6 16,-1-12-4-16,6 0-6 0,0 0-8 0,3 0-4 16,0 6 1-16,2-6 0 0,6 6 4 0,-6-6 0 15,6 6-1-15,-4-1-3 0,4 1-3 0,-5-2-1 16,1 2-7-16,-7 0 5 0,-2-2-1 0,-7 0-3 15,-5 0 2-15,-3 0 0 0,-3-2 3 0,-11 1 7 16,0 0 2-16,0 1-1 0,-28 0 1 0,9-1-3 16,-9 1 0-16,-3-1-2 0,-7-1 0 15,-6-1-5-15,-4-1 1 0,-6 0 1 0,1 0-1 16,-3 0 3-16,3-17-9 0,-3 17 2 0,8 0 0 16,2-17 6-16,2 17 4 0,10 0-3 0,6-12-1 15,5 12-4-15,1 0 11 0,13 0 13 0,1-7 2 16,8 7 7-16,0 0-4 0,28 0-7 0,-11 0 4 15,9-4 3-15,1 4 2 0,4 0 6 0,9 0 1 16,2 0-6-16,2 0-3 0,5 0-12 0,-1 0-5 16,5 0-5-16,5 0-4 0,-4 13 5 0,2-13-6 15,0 0 1-15,-4 13 1 0,-5-13 3 0,-5 0 4 16,-9 10 1-16,-6-10-2 0,-9 0-5 16,-8 0 1-16,-10 5 1 0,0-5 1 0,-24 0 1 15,-4 0 0-15,-8 0-1 0,-9 0 2 0,-8 0-4 16,-15-15 1-16,1 15 3 0,-7-13-5 0,4 13 1 15,1-15-2-15,3 15-3 0,5-13 4 0,8 13-2 16,15-8-1-16,5 8 0 0,7 0 14 0,10 0 19 16,10 0 14-16,6 0 1 0,0 0-13 0,0 0-17 15,39 0-16-15,-15 0 0 0,8 0 1 0,3 0-3 16,10 15 1-16,2-15-1 0,7 12-4 0,0-12 3 16,1 15 3-16,-2-15-5 0,4 14 4 0,-6-6 0 15,-7-2-4-15,-9 2 1 0,-4-2-34 16,-6-2-40-16,-8 0-16 0,-6 0-14 0,-11-1 13 15,0 2 13-15,0-2-24 0,-40 1-37 0,10-1-65 16,-2 1-91-16,-10-1-110 0,-8-3-98 0,-3 0 87 16</inkml:trace>
  <inkml:trace contextRef="#ctx0" brushRef="#br0" timeOffset="171356.77">14860 4715 2184 0,'0'0'1'0,"0"7"0"16,0-7 0-16,0 0 6 0,0 0 19 0,0 3 22 16,0-3 31-16,0 0 24 0,0 0 8 0,0 3-1 15,0-3-12-15,0 0-22 0,17 1-21 0,-17-1-13 16,14 0-12-16,-14 1 2 0,24 1 6 15,-9-1 7-15,4 1 12 0,1-1 3 0,6-1 9 16,4 0 7-16,3 0-4 0,5 0 2 0,6 0-8 16,1 0-7-16,8 0 1 0,1-16-2 0,8 16 1 15,5 0-8-15,1-16-17 0,8 16-16 0,5-12-16 16,9 12-6-16,5-10 0 0,9 10 21 0,3-8 10 16,3 8 10-16,9-9 10 0,-8 9-10 0,-3-7 1 15,-5 4 9-15,-9-1 2 0,-4 0 9 0,-12 1 11 16,-10-1 5-16,-7 1-2 0,-5 0-8 0,-11-1-12 15,-10 2-17-15,-5 0-8 0,-10 0-11 16,-4 0-5-16,-7 0-6 0,-3 0-10 0,-6 2 3 16,0 0-7-16,0 0-20 0,0 0-14 0,0 0-32 15,0 0-38-15,0-1-38 0,0 1-32 0,0 0-38 16,-18 0-36-16,18 0-43 0,-25 0-79 0,6 0-173 16,0 14-238-16,-5-14 101 0</inkml:trace>
  <inkml:trace contextRef="#ctx0" brushRef="#br0" timeOffset="172813.58">2278 4718 1636 0,'0'-3'46'16,"0"3"32"-16,0-2 33 0,0 1 28 0,0-1-19 15,0 0-12-15,0 0-9 0,0 2-2 0,0-1-4 16,0 0 4-16,0 1-2 0,0-1-15 0,0 1-14 15,0 0-19-15,0 0-20 0,0 0-22 0,0 0-11 16,0 0-4-16,0 0-3 0,0 0 26 0,0 13 21 16,0-13 16-16,0 19 17 0,0-6-16 0,0 4-15 15,0 3-11-15,0 3 4 0,0 2 9 0,0 4 5 16,0 0 8-16,0 1-10 0,0 3-4 16,0 0 0-16,0 1-10 0,14 0-5 0,-14 2-6 15,0-2-1-15,0 1-8 0,0 1 7 0,0-3-4 16,12 1-2-16,-12-2 1 0,0 0-8 0,0-1 1 15,0-3-48-15,0-2-42 0,0-3-46 0,0-2-60 16,-15-1-18-16,15-4-26 0,0-5-40 0,-12-2-52 16,12-2-148-16,0-6-95 0,-16-1 86 0</inkml:trace>
  <inkml:trace contextRef="#ctx0" brushRef="#br0" timeOffset="174398.11">2182 4740 1353 0,'0'0'27'15,"0"0"11"-15,0 0 5 0,0 0 17 0,0 0-9 16,0 0 14-16,0 0 10 0,0 0 2 0,0 0 3 15,0 0-11-15,12 0-6 0,-12 0-9 0,0 0-16 16,0 0-1-16,0 0-1 0,0 0-1 0,6 0 0 16,-6 0 2-16,0 0-3 0,8 0 7 0,-5 0 6 15,-1 0-9-15,3 0-4 0,2 0-7 16,-2 0-3-16,0 0-1 0,5 0 4 0,-2 0 1 0,2 11 6 16,0-11 4-16,1 0 1 0,-3 0 5 15,6 7-5-15,-3-7 9 0,0 0 9 0,3 5-3 16,-2-5 8-16,2 2-6 0,2-2-7 0,-1 2 2 15,2-1-10-15,0 0-9 0,10 0-7 0,-6 0-2 16,6 1 9-16,-1-2 11 0,2 0 5 0,-1 0-6 16,2 0-14-16,-1 0-12 0,3 0-6 0,-3 0 0 15,0 0 5-15,1 0 10 0,-4 0 6 0,5 0 7 16,-7 0-2-16,2 0-4 0,-2 0-5 0,-1 0-8 16,0 0-5-16,-1 0-6 0,-1-12-4 0,1 12-2 15,0 0-3-15,-2 0 0 0,6 0 3 0,-3 0-2 16,2-5 7-16,-2 5 2 0,1 0 5 0,2 0 6 15,-1-3-2-15,-3 3 2 0,4-1-6 16,-5 0 0-16,4 0-5 0,-3 0 2 0,3 0 0 16,-1-1 3-16,3 1 12 0,-2-2-1 0,2 2 2 15,-1-1-6-15,-4-2-9 0,6 2 0 0,-7-1 1 16,5 1 2-16,-6-1 0 0,-2 0-3 0,1-1-3 16,2 1-4-16,1 1 0 0,-3-1-2 0,7 1 0 15,-3 0 1-15,4 0-4 0,1 0 0 0,-3 0 2 16,4 1-3-16,-3 0 4 0,-2 1 2 0,2-3-4 15,-1 3 4-15,0 0-4 0,0-1 0 0,1 1 3 16,-1-1-3-16,0 0 5 0,0 1 9 0,-2-1 9 16,3 0 7-16,-5 1 2 0,2-2-4 15,-2 1-5-15,0-1-4 0,0 2-7 0,1-2-6 16,0 1-5-16,-2-1 1 0,3 0 2 0,-2 1-1 16,0 0-2-16,2 0 0 0,0 0 0 0,-4 0-2 15,4-1 4-15,-2 1-2 0,-1 0-4 0,2-1 5 16,-2 2-3-16,0-2 0 0,1 2 5 0,0-1 0 15,-3-1 2-15,0 1 4 0,2 0-2 0,-4 0 2 16,2 0 1-16,1 0 2 0,0 0-2 0,-1-1-1 16,0 1-4-16,2-1 0 0,-2 0-3 0,-1 1 2 15,-1 0 6-15,1 0-6 0,-2-1 5 16,0 1-8-16,-2 0-7 0,2 0 7 0,-3 0-6 16,1 0 3-16,2 0 5 0,-3 1-4 0,1-1-1 15,-1-1 2-15,3 1-3 0,0 1 2 0,0-1-4 16,0 0 0-16,-1 1 3 0,2 0-3 0,-1 0 2 15,2 0 1-15,-1 0-3 0,-2 0 4 0,2 0 4 16,1 0-3-16,2 0 1 0,-4 0-6 0,2 0 4 16,-4 0-1-16,4 0-1 0,-2 0 5 0,0 0-6 15,0 0 2-15,1 0 2 0,-2 0-2 0,0 0 1 16,3 0-1-16,-2 0-1 0,-3 0-1 0,4 0 2 16,-1 0 1-16,0 0-2 0,0 0 2 0,0 0-2 15,-1 0 0-15,1 0 0 0,-2 0 1 0,-3 0 0 16,5 0 2-16,-1 0 0 0,-2 0-3 15,-1 0 4-15,3 0-9 0,-1 0 9 0,1 0-8 16,-2 0-1-16,-1 0 11 0,4 0-9 0,-3 0 11 16,-1 0-3-16,0 0-2 0,1 0 1 0,-3-10-8 15,1 10 6-15,-1 0-3 0,0 0 2 0,-3 0 1 16,2 0-2-16,-2 0 5 0,0 0-7 0,-1 0 6 16,-1-5-3-16,-1 5-5 0,0 0 11 0,-1 0-6 15,-1 0 3-15,0-3-1 0,0 3-4 0,0-1 2 16,0 1 0-16,0 0 0 0,0 0 0 0,0 0 1 15,0 0-3-15,0 0 2 0,0 0 12 0,0 0 21 16,0 0 11-16,0 0 6 0,0-1-3 16,0 1-17-16,0 0 0 0,0 0-1 0,0 0-7 15,0 0-6-15,0 0-5 0,0-1-5 0,0 1-6 16,0 0 6-16,0 0-4 0,0 0-6 0,0 0 0 16,0 0-2-16,0 0-3 0,0 0 3 0,0 0 2 15,0 0-6-15,0 0 3 0,0 0 2 0,0 0 4 16,0 0 2-16,0 21 4 0,0-21-5 0,0 23-2 15,0-8 7-15,0 3-5 0,0 2 5 0,0 1 0 16,0 1-7-16,0 0 6 0,0 2 5 0,-15 0 4 16,15 1-2-16,0-1 1 0,-13 2-5 0,13-1 2 15,0-1-13-15,-11 1 6 0,11-1-4 16,-9 1 0-16,9-2 19 0,-11 0-10 0,8 0 2 16,-2 0-9-16,1-4-2 0,-1 3 6 0,5-3-3 15,-2 0-3-15,-1-2 5 0,3 2 0 0,-1-4-4 16,-1 2 10-16,2-2-4 0,0-1-1 0,0-1 10 15,0-3 30-15,0 0 17 0,0-3 8 0,-3-2-1 16,3 1-30-16,0-3-9 0,0-2-2 0,0 1 1 16,0-1 32-16,0 0 17 0,0 0 24 0,0 0 37 15,0-1 10-15,0 0 1 0,0 0-15 0,0 0-29 16,0 0-31-16,0 0-32 0,0 0-8 0,0 0-16 16,0 0-11-16,0 0 3 0,0 0-60 15,0 0-99-15,0 0-131 0,0 0-122 0,0 0-87 16,0 0-93-16,0 0-93 0,0-13-180 0,0 13-216 15,0-8 193-15</inkml:trace>
  <inkml:trace contextRef="#ctx0" brushRef="#br0" timeOffset="177089.91">10235 4106 2862 0,'4'0'9'0,"-2"0"9"0,0 0 10 0,-1 0 15 15,1 0 10-15,-2 0 16 0,0 0 21 0,0 0 22 16,0 0 21-16,0 0 4 0,0 0-4 0,1 0-15 16,-1 0-29-16,0 0-22 0,0 0-23 0,2 0-18 15,-1 0-6-15,-1 0-2 0,0 0 4 0,2 0 3 16,-2 0 9-16,0 0 7 0,0 0 4 15,0 0 3-15,0 13-10 0,0-13-6 0,0 11-6 16,0-11-9-16,0 17 3 0,0-5-4 0,0 2 10 16,-13 1 11-16,13 3 9 0,0 2 4 0,-12 2-14 15,12 4-5-15,-11-2-17 0,11 5-3 0,-11-2-3 16,7 3-3-16,-1 1 4 0,2 0 2 0,-3 0 3 16,4 1-4-16,1-2-1 0,-1 1-1 0,0-1-2 15,2-2 0-15,0-2 1 0,0-4-6 0,0 0 4 16,0-4-3-16,0-2-4 0,0-2 0 0,0-2-4 15,0-4 5-15,0-1 1 0,13-3-2 0,-13 1-23 16,0-5-15-16,0 2-30 0,0-2-51 16,0 0-48-16,0 0-66 0,0 0-58 0,0-21-28 15,-22 21-29-15,22-27-29 0,-18 9-61 0,18-2-166 16,-21-4-45-16,21-3 112 0</inkml:trace>
  <inkml:trace contextRef="#ctx0" brushRef="#br0" timeOffset="178425.71">10230 4080 1736 0,'2'0'36'0,"-1"0"6"0,-1 0 10 0,2 0 4 16,-2 0-30-16,0 0 7 0,0 0 12 0,0 0 16 16,0 0 11-16,0 0 8 0,-19 0-9 0,19 0-2 15,0 0-9-15,-17 0-13 0,17 0-2 0,0-10 4 16,-14 10 6-16,14 0 1 0,0 0-2 0,0 0-5 16,0 0-5-16,0 0-5 0,0 0-5 0,0 0-12 15,0 0-1-15,0 0 3 0,0 0 1 16,0 0 2-16,0 0 4 0,0 0 8 0,0 0 13 0,0 0 16 15,0 0 13-15,0 9 2 0,17-9-1 16,-17 0-6-16,14 8-3 0,-3-8-5 0,-3 5-3 16,4-5-7-16,-1 4-11 0,1-4-3 0,-1 4-10 15,2-2 2-15,2 0-3 0,1-2-2 0,1 2 1 16,0-1-2-16,5 0 2 0,-2 0 3 0,3 1 3 16,0-1-1-16,2 0 3 0,-1-1 2 0,3 3-4 15,1-3-5-15,-3 0-8 0,2 1-4 0,-1-1-3 16,-3 0 1-16,4 0 2 0,1 0-2 0,-5 0-3 15,2 0-1-15,0 2 1 0,-1-2 1 16,4 0 10-16,-1 0-5 0,-2 0-4 0,1 0-2 16,3 0-5-16,-1 2 1 0,0-2 2 0,-3 1 2 15,3 0-9-15,0-1-1 0,3 0-2 0,0 1-3 16,3 1 2-16,-1-1 3 0,6 0-6 0,-2 1-1 16,5-2 6-16,-3 1 6 0,0 1 15 0,-5-2 4 15,-2 0-13-15,-2 1 0 0,-1-1-7 0,-4 0 6 16,-3 0 18-16,3 0 10 0,-5 0 15 0,-3 0 4 15,2 0-3-15,-2 0-14 0,4 0-14 0,0 0-21 16,-3 0-3-16,5 0-4 0,-2 0-4 0,5-11 8 16,2 11-8-16,-2 0 4 0,4 0 3 0,-1 0 1 15,1 0 2-15,1 0-3 0,0 0-1 0,0 0-2 16,-2-6 4-16,2 6 0 0,-3 0 3 16,0 0 0-16,-1 0-1 0,-1 0 8 0,-1 0-4 15,-2 0 15-15,1 0 5 0,-3 0-4 0,3 0-4 16,-4 0-3-16,0-1-7 0,2-2 3 0,-1 3 3 15,1 0-10-15,-2-2-1 0,0 0-7 0,5 1-4 16,-3 0 0-16,3 0-4 0,-3-1 0 0,2 2-3 16,0-2 7-16,-1 2 0 0,-1-2 0 0,1 2 3 15,-3 0-6-15,3 0 3 0,-1 0 0 0,-3 0 0 16,3 0 0-16,1 0-4 0,-3 0-3 0,3 0 3 16,-3 0 0-16,2 0 8 0,0 0 7 0,-2 0-7 15,2 0-1-15,-4 0-6 0,3 0-1 0,-1 0 4 16,0 0 0-16,0 0 8 0,-1 0-5 15,4 0-3-15,-1 0 4 0,1 0-4 0,-3 0 12 16,5 0 3-16,-5 0-4 0,5 0-3 0,-3 0-8 16,-2 0 4-16,5 0-4 0,-5 0 8 0,2 0-8 15,0-12-4-15,1 12 4 0,-3 0-4 0,-1 0 4 16,-4-8 4-16,2 8 3 0,-1 0-3 0,-4-4 0 16,2 4 12-16,-3 0 12 0,-2-3 21 0,1 2 12 15,-6 1-4-15,4-2 3 0,-5 2-6 0,-1 0-8 16,-1 0-8-16,1 0-9 0,-2 0-4 0,0-1 12 15,0 1 9-15,0 0-3 0,0-1 8 0,0 1-16 16,0 0-11-16,0 0-7 0,0 0-6 16,0 0 0-16,0 0 6 0,0 0 6 0,0 0-3 15,0 0 6-15,0 0-6 0,0 0-7 0,0 0-7 16,0 0-3-16,0 0-9 0,0 0-2 0,0 0-1 16,0 0 4-16,0 0 5 0,0 0 6 0,-19 16 2 15,19-16-4-15,0 20-5 0,0-7-2 0,-15 3 2 16,15 1 2-16,0 1-3 0,-14 1 1 0,14 1-12 15,0 1 5-15,-11 1 9 0,11 2-3 0,-5 0 10 16,5 1-1-16,-5-1-5 0,4 0 3 0,-4 3-2 16,4-1-5-16,-2 0 5 0,3 0-6 0,-2-2 0 15,2-1 4-15,-1 0-5 0,1-1 4 16,-2-5 2-16,2-1-7 0,0-3 9 0,-2-2 0 16,2-2-3-16,0-3 4 0,0 0-5 0,0-1 3 15,0-3 4-15,0 0 7 0,0-1 61 0,0-1 28 16,0 1 16-16,0-1 9 0,0 0-46 0,0 0-31 15,0 0-8-15,0 0-16 0,0 0-11 0,0 0-3 16,0 0-13-16,0 0 4 0,0 0-4 0,0 0-1 16,0 0 3-16,0 0-3 0,0 0-5 0,0 0 1 15,0 0-1-15,0 0 8 0,0 0 6 0,-10 0-4 16,10 0 4-16,0 0-8 0,0 0 0 0,-10 18 5 16,10-18-7-16,0 0 0 0,-4 15 1 0,4-15-5 15,0 0 3-15,-2 10-31 0,2-10-27 16,0 0-36-16,0 6-55 0,0-6-37 0,0 0-71 15,0 0-78-15,0 0-54 0,0 0-60 0,0 0-61 16,0 0-133-16,0 0-198 0,0 0-281 0,0 0 159 16</inkml:trace>
  <inkml:trace contextRef="#ctx0" brushRef="#br0" timeOffset="202228.08">17049 6226 1628 0,'0'-1'3'16,"-3"0"-2"-16,3 1-5 0,-2-1 15 0,2 1 15 15,-3-1 25-15,2 0 26 0,-4-1 13 0,2 0 4 16,-3-1-3-16,0 2-14 0,1-3-16 0,0 1-17 16,-3 2-11-16,5 0-2 0,-1 1 4 0,2 0 6 15,2 0 5-15,-4 0 7 0,4 0-8 0,0 0-1 16,0 0-8-16,0 0-2 0,0 0-6 0,0 0-8 15,0 0-7-15,0 0-5 0,0 0-4 0,0 0 1 16,0 0 3-16,0 0 3 0,0 0 14 0,0 0 7 16,0 0 11-16,0 0 9 0,0 0-2 15,0 0 1-15,0 0 0 0,0 0 1 0,0 0-2 16,0 0-1-16,0 0-6 0,0 0-6 0,0 0-5 16,0 10-2-16,0-10 3 0,18 0-6 0,-18 0 3 15,9 0-5-15,-9 0-1 0,16 0 2 0,-8 0-4 16,-2 6 2-16,3-6 5 0,-3 0 0 0,4 4 8 15,-4-3-3-15,5 0-5 0,-5 0-1 0,3 1-5 16,-1-2-1-16,3 1 3 0,1-1-4 0,-2 1-2 16,2-1-5-16,2 1 0 0,-1-1-5 0,2 1-2 15,-1 1 9-15,0-2-1 0,3 1 0 16,-3-1 1-16,3 0-3 0,-1 2-8 0,2-2 10 16,-2 1 1-16,2-1-3 0,0 3 4 0,-3-2-5 15,4-1-3-15,-4 1 3 0,2-1-2 0,-1 0 5 16,1 0 2-16,-3 0-5 0,0 2 3 0,1-1-8 15,-1-1 2-15,-3 2 5 0,2-1-2 0,1-1 7 16,-4 2-1-16,-2 0-6 0,5 0-3 0,-1-1-5 16,-3 2-7-16,4-2 2 0,1 2 5 0,0-1 0 15,1 1 3-15,1-1 1 0,1 0-5 0,-2 2-5 16,2-1 4-16,0-1 1 0,5 2 8 0,-3-3 9 16,-2 4-4-16,2-1 4 0,4-2-4 0,-1 1-12 15,-1 0 6-15,-1 0 3 0,2-1 10 16,-3 0 5-16,1 0 2 0,-6-1-9 0,6 0-6 15,-6 0 5-15,3-1-5 0,-1 0 7 0,-1 0-3 16,1 0-5-16,-1 0 3 0,1 0-12 0,1 0-1 16,0 0-3-16,2 0 0 0,-2 0 0 0,3 0 2 15,-3 0 2-15,2 0-7 0,-2 0 6 0,7 0-5 16,-5 0 2-16,-2 0 0 0,8 0 4 0,-6 0 7 16,2 0 6-16,-4 0 9 0,4 0-7 0,-3 0 1 15,-1 0-1-15,5 0 0 0,-5 0-1 0,0 0-1 16,0 0-5-16,0 0 0 0,0 0 2 0,0 0 8 15,4 0-2-15,-3 0 1 0,1 0-4 0,-2 0-14 16,5 0-1-16,-5 0 0 0,3 0-9 16,-3 0 6-16,-1 0 3 0,1 0-6 0,0 0 6 15,4 0 0-15,-7 0-3 0,2 0 4 0,4 0 2 16,-3 0-2-16,2 0 0 0,-2 0-3 0,5 0 2 16,-5 0-1-16,4 0 10 0,-4 0 14 0,5 0-1 15,-2 0 14-15,-4 0-2 0,6 0-10 0,-2 0-2 16,-2 0-5-16,0 0-8 0,6 0-1 0,-3 0 0 15,-3 0-7-15,5 0 0 0,-1 0-3 0,3 0 3 16,-3 0-4-16,3 0 4 0,-4 0 2 0,6 0-3 16,-6 7 1-16,6-7 0 0,-2 0-3 0,1 0 3 15,-1 3 1-15,1-3-5 0,-2 2 4 16,0-1-3-16,3 1 10 0,-4-1-7 0,2 0 6 16,0 0 6-16,0 0 7 0,-4 0 16 0,3-1-3 0,-3 1 4 15,1-1-12-15,-5 0 4 0,3 0 0 16,-4 0-4-16,-1 0 0 0,2 0-7 0,0 0-1 15,1 0-7-15,0 0 3 0,2 0-4 0,-6 0-12 16,3 0 8-16,0 0-12 0,-1 0 5 0,3 0 7 16,-2 0-4-16,-3-11 5 0,3 11-10 0,1 0-7 15,-2 0 8-15,1 0-4 0,-3 0 4 0,-2 0 4 16,4 0-4-16,-2 0-4 0,0 0 4 0,0 0 4 16,0 0 1-16,-3 0 3 0,-4 0 9 0,6 0 10 15,-9 0 0-15,6 0 8 0,-9 0-12 16,7 0-9-16,-5 0 3 0,0 0 1 0,-1 0-1 15,-1 0-8-15,-1 0-5 0,4 0 0 0,-4 0-4 16,0 0 9-16,0 0-4 0,0 0-5 0,0 0 0 16,0 0-4-16,0 0 0 0,0 0-5 0,0 0-40 15,0 0-93-15,0 0-90 0,0 0-104 0,0 0-88 16,0 0-106-16,0 0-126 0,0 0-159 0,0 0-189 16,0 0 198-16</inkml:trace>
  <inkml:trace contextRef="#ctx0" brushRef="#br0" timeOffset="-211843.57">13935 5747 2030 0,'-1'-4'30'0,"1"0"17"0,0 3 18 15,0-2 11-15,0 1-16 0,0 1 5 0,0 0 8 16,0 0 13-16,0 1 7 0,0 0 0 0,0 0-6 16,0 0-6-16,0 0-5 0,0 0-4 0,0 0-5 15,0-1-5-15,0 1-10 0,0 0-8 0,0 0-5 16,0 0-4-16,0 0 6 0,0 0 11 15,0 0 9-15,0 0 16 0,0 0 1 0,0 0-11 16,0 0-7-16,-10 0-10 0,10 0-10 0,0 0 2 16,-12 13-2-16,12-13-1 0,0 0 7 0,-9 0 1 15,9 12-2-15,-3-12 4 0,-1 7-1 0,1-7-4 16,-1 10 9-16,1-2-8 0,0-2-7 0,-2 3 2 16,-1-1-16-16,3 5 8 0,-2 0 3 0,-1 2-4 15,3 3 10-15,-1 1-7 0,1 3-1 0,-1 4 1 16,2 0-8-16,2 4-1 0,0 1-9 0,0 2-4 15,0 0-4-15,0 4-6 0,22-5 4 0,-22 1 0 16,0 0 0-16,22 0 5 0,-22-2-2 16,10-3-5-16,-10-1-5 0,0-4 0 0,13 0-3 15,-13-3 7-15,0-3-1 0,0-4-7 0,0-3 6 16,0-2-3-16,0-2 3 0,0-3 8 0,0-1-2 16,0-1 0-16,0-1-12 0,0 0-32 0,0 0-29 15,0 0-64-15,0 0-57 0,0 0-67 0,-13-17-75 16,13 17-40-16,0-19-49 0,-10 19-43 0,10-23-174 15,-14 10-79-15,14-2 115 0</inkml:trace>
  <inkml:trace contextRef="#ctx0" brushRef="#br0" timeOffset="-210291.43">13867 5747 1613 0,'-16'0'24'0,"16"0"14"16,0 0 16-16,0 0 26 0,-12 0 1 0,12 0 7 15,0 0 2-15,0 0-8 0,0 0-1 0,0 0-2 16,0 0 4-16,0 0 6 0,0 0-3 0,0 0 1 16,0 0 1-16,0 0 3 0,0 0 6 15,0 0 8-15,0 0 9 0,0 0 10 0,0 0 4 16,0 0 5-16,0 0 0 0,0 0-8 0,0 0-11 16,0 0-12-16,0 0-26 0,14 0-22 0,-14 0-16 15,9 0-2-15,-1 0 1 0,1 0 7 0,1 0 5 16,2 0-5-16,2 0-3 0,0 0 1 0,0-13-3 15,3 13-1-15,2 0 6 0,1 0-4 0,2-10 6 16,1 10-2-16,3-6-2 0,2 6-2 0,2-6-2 16,1 2-5-16,0 0-5 0,1 0 0 0,1 2-5 15,1-2 7-15,2 1 4 0,0-1-3 0,-2 1-4 16,-2-1-6-16,2 2-9 0,1-1 5 16,-3 0 1-16,1 1 8 0,-2-1 10 0,-2 0-10 15,-5 0 3-15,-1 0-4 0,-3 2 1 0,-1-2 2 16,1 0-2-16,-3 2-5 0,0-2-6 0,2 1-7 15,-2-1 2-15,9 2 5 0,-4-2 6 0,1 2 12 16,-1-2-6-16,3 2 2 0,-5-1-9 0,6-1-9 16,-7 2 4-16,4-2-19 0,-1 2 4 0,-3 1 0 15,4-2-4-15,-1 2 4 0,-2 0 1 0,2 0-4 16,-4 0 3-16,-1 0 0 0,2 0 0 0,1 0 0 16,-3 0 0-16,-1 0 4 0,1 0-1 0,1 0 1 15,-2 0 8-15,1 0 43 0,0 12 20 16,-1-12 9-16,-1 0-1 0,5 0-39 0,-4 0-17 15,-2 0-16-15,3 0 1 0,-2 0 0 0,2 0-4 16,0 0 11-16,1 0-4 0,-1 0 4 0,-2 0 5 16,1 0-4-16,-1 0 2 0,1 0-8 0,-1 0-3 15,-1 0-1-15,0 0-10 0,0 0 0 0,-1 0 12 16,-3 0-15-16,3 0 6 0,-1 0-4 0,1 0-5 16,-4 0 15-16,2 0-6 0,-2 0 3 0,-1 0-10 15,3 0 7-15,0 0-7 0,-4 0 1 0,4 0-1 16,-3 0-3-16,3 0 10 0,0 0-6 0,-2 11 3 15,2-11 0-15,-5 0-4 0,3 0 4 0,-4 7-1 16,6-7 5-16,-6 0-8 0,2 3 7 0,-3-3-3 16,0 3-7-16,2-2 4 0,-1-1 3 15,-2 2-3-15,2-1 3 0,-1 0 3 0,0 0-4 16,-1 0 5-16,3 0-4 0,-1 1-1 0,-4-2-2 16,2 0 3-16,2 1 7 0,-2-1-4 0,0 0 1 15,-1 0 0-15,1 2-5 0,3-2 8 0,-1 0-1 16,-2 1-10-16,0-1-2 0,3 0 2 0,-1 0 1 15,-2 0-1-15,1 1 1 0,1-1-1 0,-2 0 4 16,0 0 0-16,2 0 0 0,0 0-3 0,-1 2-4 16,2-1 0-16,1-1 3 0,-4 0 1 0,5 2-1 15,-2-1 14-15,-2-1-6 0,3 2-4 0,-4-2 0 16,0 1-7-16,3-1 10 0,-4 1-3 16,1-1 3-16,-2 2-3 0,1-2-3 0,-2 0 10 15,0 0-7-15,1 0 2 0,-1 0-2 0,2 0-3 16,-2 0 0-16,0 0 4 0,0 0 3 0,0 0-8 15,0 0 4-15,0 0-7 0,0 0 10 0,0 0-3 16,0 0 4-16,0 0-1 0,0 0-13 0,0 0 6 16,0 0 1-16,0 0-1 0,0 0 8 0,0 1-5 15,0-1-2-15,0 0 3 0,0 1-7 0,0 0 7 16,0-1 0-16,0 2-4 0,0-1 11 0,0 0-11 16,0 0 1-16,0 2 3 0,15-1-7 0,-15-1 7 15,0 2 3-15,0 0-7 0,0-1 4 0,11 0-8 16,-11-1 6-16,0 2 1 0,0-1-2 15,3 1 6-15,-3 1-6 0,0 0 9 0,5 1 1 16,-5 0-4-16,0 2 3 0,0-1-6 0,0 3 0 16,0 1 3-16,0 0-5 0,0 1 2 0,0 1 0 15,0 1 4-15,0 2-4 0,0 0 4 0,0 1 2 16,0 0-2-16,0 2-2 0,0 0-1 0,-11 2 1 16,11 0-3-16,0 0 1 0,0 2-1 0,0 0-5 15,0 1 7-15,-8-1 3 0,8 1-3 0,0-1 3 16,-3 1-2-16,0 0 0 0,2-1 7 0,-1-1-7 15,1 0 3-15,-4 0-3 0,5-1-9 0,-3 0 8 16,3-2-1-16,0-1 4 0,-2 2 1 0,2-4-3 16,-1 0-7-16,1-1 4 0,0-2 3 15,0-1 1-15,0-4 3 0,0 0-6 0,0-1-4 16,0-2 0-16,0-1 4 0,0-2 4 0,0 0-4 16,0 1 7-16,0-2-7 0,0 0 3 0,0 0 8 15,0 0-10-15,0 0 3 0,0 0 3 0,0 0 0 16,0 0 4-16,0 0 3 0,0 0-6 0,0 0 0 15,0 0-5-15,0 0 1 0,0 0 3 0,0 0-10 16,0 0 3-16,0 0-89 0,0 0-138 0,0 0-132 16,0 0-122-16,0 0-66 0,0 0-41 0,0 0-57 15,0 0-146-15,0 0-141 0,0 0 177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07T03:23:25.2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17763 7360 4350 0,'8'0'1'15,"0"0"-1"-15,-1 0-11 0,-2 0 1 0,3 0-7 16,-2 0-1-16,-6 0 10 0,0 0 3 0,0 0 1 16,0 0 2-16,0 0 2 0,-17 0-4 0,17 26 1 15,0-26 2-15,-19 30-4 0,19-12 4 0,-17 3 2 16,17 1-1-16,-20 1 1 0,20 2 3 0,-15 0-5 16,4 0 1-16,0 2 1 0,3-3-5 0,-1 0-31 15,3-1-16-15,-4-2-10 0,6 1-15 0,-4-3 32 16,5-3 13-16,0-3 10 0,1 0 13 0,2-5 9 15,0-2 14-15,0 0 18 0,0-2 22 0,0-3 15 16,0 1 2-16,20-1-1 0,-20-1 9 16,31 0 11-16,-11 1 13 0,7-1 14 0,2 1 5 15,4-1-7-15,1 1 2 0,3-1-1 0,1 0 0 16,3 0-14-16,1 0-17 0,-1 0-24 0,1 0-17 16,-7 0-11-16,1 0-11 0,-3 0-12 0,-9 0-11 15,1 0-7-15,-6 0-51 0,-5 0-88 0,-2 0-105 16,-7 0-130-16,-5 0-156 0,0 0-161 0,0 0-363 15,0 0 48-15,0 0 206 0</inkml:trace>
  <inkml:trace contextRef="#ctx0" brushRef="#br0" timeOffset="630.82">14676 5324 4595 0,'14'-12'-2'0,"-2"3"-1"0,-1-1 16 16,-6 0 34-16,4 1 24 0,-6 2 21 0,0 3-13 15,-3 2-30-15,0 2-11 0,0 0 3 0,0 0 20 16,0 22 5-16,0-22-9 0,-20 35-19 0,20-7-28 16,-14 7-3-16,14 9 3 0,-12 3-10 0,12 7 10 15,0 4-7-15,-13 3-82 0,13-2-73 0,0-1-96 16,0-3-105-16,0-5-57 0,0-3-54 0,0-7-52 15,22-2-105-15,-22-5-214 0,0-9 136 0</inkml:trace>
  <inkml:trace contextRef="#ctx0" brushRef="#br0" timeOffset="826.76">14918 5496 5017 0,'15'-17'-1'0,"1"2"1"0,-4 2 15 0,-5 1 27 15,2 2 20-15,-6 0 4 0,0 6-15 0,-1 4-27 16,-2 0 25-16,0 0 34 0,0 31 9 0,0-10-5 16,-22 5-44-16,22 7-33 0,-19 7-20 0,19 5-77 15,-21 2-90-15,21 3-99 0,-21 0-95 0,21 1-59 16,-15-1-65-16,15-2-77 0,-13-1-180 0,13-5-139 16,-6-3 156-16</inkml:trace>
  <inkml:trace contextRef="#ctx0" brushRef="#br0" timeOffset="1094.9">14499 5817 3878 0,'0'-8'27'0,"0"1"57"0,0 2 66 0,20-1 68 16,-20 0 24-16,19-1-17 0,-19 0-25 0,24 2-28 15,-10 0-1-15,2-1 11 0,3 2 24 16,1 0 20-16,5 1-4 0,-1 1-16 0,3-1-21 15,4 2-21-15,3 0-11 0,2 1-2 0,-2 0-8 16,0 0-9-16,3 0-19 0,-4 0-22 0,-2 0-29 16,-8 0-29-16,2 0-19 0,-8 0-10 0,-5 0-8 15,-4 13-6-15,0-13-2 0,-5 0-29 0,-3 0-76 16,0 0-79-16,0 0-102 0,0 0-133 0,-17 0-107 16,17 8-86-16,-25-8-106 0,8 0-110 0,-2 6-310 15,1-6 55-15,-5 0 212 0</inkml:trace>
  <inkml:trace contextRef="#ctx0" brushRef="#br0" timeOffset="6716.67">21968 7031 3296 0,'0'0'10'0,"17"0"3"0,-9 0 15 0,-3 0 10 16,4 0-1-16,-4-14 9 0,-2 14 0 0,-3 0 3 15,4 0 1-15,-4 0-4 0,0 0-11 0,0 0-13 16,0 0-11-16,0 0-8 0,0 0-2 0,0 0 2 16,0 0 1-16,0 0-3 0,0 20 4 0,0-20-2 15,-21 21-2-15,21-7 3 0,0 1-4 0,-16-1 0 16,16 1 6-16,-12 1-6 0,12 3 1 16,-16 1-3-16,11-2-2 0,-2 4 4 0,-1 0-2 0,0 1 5 15,0 1 0-15,4-1-5 0,-2-2 5 16,-1-1-6-16,4-3 2 0,0-2 0 0,3-3-2 15,-3 0 4-15,3-4 3 0,0 0 40 0,0-2 16 16,0-1 18-16,0-2 7 0,26 1-34 0,-26 0-15 16,36-2-16-16,-11 2-12 0,6-1-4 0,2 0-6 15,4 0-1-15,0-1 0 0,-1 1-3 0,3 0-34 16,-4-1-47-16,-2-1-62 0,-5 2-74 0,1-2-57 16,-7-1-59-16,0 0-73 0,-7 0-155 0,-1 0-145 15,-4 0 105-15</inkml:trace>
  <inkml:trace contextRef="#ctx0" brushRef="#br0" timeOffset="7093.19">23176 6092 3099 0,'20'-7'25'15,"-20"1"39"-15,12-1 58 0,-12-1 47 0,13 1 4 16,-13 0-20-16,9 3-41 0,-9 1-41 0,0 1-25 15,0 2-19-15,0-1-21 0,0 1-15 0,0 0-5 16,0 0-3-16,0 0 2 0,0 0 10 0,0 23 0 16,-17-23 1-16,17 27 1 0,-19-8 5 0,19 4 3 15,-20 3-3-15,20 3 0 0,-18 5-48 16,18 2-54-16,-10 4-57 0,10 0-63 0,0 0-35 0,0 1-41 16,0-1-54-16,0-3-102 0,0-3-158 15,0-6 1-15,0-5 116 0</inkml:trace>
  <inkml:trace contextRef="#ctx0" brushRef="#br0" timeOffset="7280.84">23395 6061 3538 0,'20'-14'0'0,"1"2"12"0,-2 3 3 0,-3 2-1 16,-2-3-6-16,-5 6-16 0,-1 0-6 0,-4 4 3 15,-4 0 4-15,0 0 4 0,0 19 1 0,0-19 2 16,0 23 2-16,0-6 2 0,0 4 0 15,0 3-25-15,0 3-52 0,0 2-56 0,0 4-65 16,0 3-47-16,0 4-40 0,0 0-74 0,0 2-112 16,0-1-157-16,0-2 89 0</inkml:trace>
  <inkml:trace contextRef="#ctx0" brushRef="#br0" timeOffset="7505.67">23224 6287 3212 0,'0'-10'23'0,"0"2"45"16,25-1 56-16,-25 3 40 0,23-4 2 15,-23 1-24-15,20 3-47 0,-20-1-30 0,25 1-22 16,-16 2-19-16,2-2-8 0,5 0-5 0,-2 1-6 16,-2 1-4-16,4 0-2 0,-2 2-7 0,0-2 2 15,-1 1-11-15,3 2-25 0,0-2-37 0,1 3-53 16,-2-2-59-16,-1 2-53 0,-3 0-65 0,1 0-77 15,4 0-131-15,-4 15-233 0,-4-15 103 0</inkml:trace>
  <inkml:trace contextRef="#ctx0" brushRef="#br0" timeOffset="15348.91">13069 7640 3752 0,'13'0'32'0,"-3"-24"51"0,-2 24 71 15,5-23 65-15,-3 9 23 0,-5 14-8 0,0-21-18 16,-1 21-28-16,-2-11-33 0,-2 11-29 15,0 0-55-15,0 0-38 0,0-7-33 0,0 7-15 16,0 0 4-16,0 0-4 0,-16 16 15 0,16-16-6 16,-20 24-1-16,20-5 1 0,-18 1 6 0,18 6 0 15,-19 2 6-15,19 2 3 0,0 3-11 0,0 0 2 16,0 2-97-16,0 0-70 0,0-2-85 0,0 1-89 16,19-2-32-16,-19-2-61 0,0-5-54 0,14-3-70 15,-14-5-171-15,0-5-36 0,0-4 139 0</inkml:trace>
  <inkml:trace contextRef="#ctx0" brushRef="#br0" timeOffset="15504.91">13043 7299 4183 0,'14'-23'9'0,"-2"3"4"16,-12 2 23-16,19 1 17 0,-19 2-9 0,15 2-2 15,-15 3-25-15,11 5-41 0,-11 2-71 0,0 3-104 16,0 0-79-16,0 0-58 0,0 0-47 0,0 23-80 15,0-23-300-15,0 32 24 0,0-11 116 0</inkml:trace>
  <inkml:trace contextRef="#ctx0" brushRef="#br0" timeOffset="16133.19">13308 7580 4079 0,'17'0'24'16,"-1"-26"53"-16,-1 26 86 0,-1-22 91 0,0 8 80 15,-6 14 39-15,0-19-23 0,-2 19-73 0,-4 0-102 16,-2-11-94-16,0 11-70 0,0 0-26 0,0 0 0 16,0 0-4-16,0 0 11 0,0 0 1 0,-18 0 2 15,18 21 1-15,-15-21-5 0,15 24 11 0,-20-10-7 16,9 3 4-16,2 1-8 0,2 0-59 0,-3 1-23 16,5 1-38-16,-3 1-33 0,5-2 17 0,1 1-14 15,1 0 4-15,-1-1 9 0,2 0 16 0,0-3 11 16,0-1 14-16,0-1 23 0,0-2 12 15,19-2 23-15,-19-2 21 0,0-3 8 0,15 0 14 16,-15-3 5-16,14-2-1 0,-14 0-5 0,14 0-5 16,-14 0-9-16,13-22-7 0,-13 22-9 0,12-24-9 15,-9 10 0-15,-3-3-4 0,0-1 8 0,0-1 11 16,0-1 9-16,0-2 14 0,0 0 5 0,0-1 4 16,-26-1 0-16,26-2 0 0,0 2 18 0,-17 0 15 15,17 2 6-15,0 1 7 0,0 3-4 0,0 1-10 16,0 2-2-16,0 3-4 0,0 2-17 0,17 3-13 15,-17 2-5-15,28 4 0 0,-14 1-5 0,5 0 1 16,-2 0 3-16,0 26-3 0,4-26 9 16,-2 32 3-16,0-11-5 0,-2 1 3 0,0 2-4 15,-3 2 5-15,0-1-23 0,-3 1-19 0,-5-2-14 16,5 1-22-16,-8-2-2 0,0-2-16 0,2-2-16 16,-5-3-6-16,0-2 11 0,0-2 26 0,0-2 37 15,0-4 28-15,0-2 15 0,-22-2 13 0,22-2-3 16,0 0-7-16,-16 0 1 0,16 0 12 0,0-27 19 15,-12 27 14-15,12-27 10 0,0 12-6 0,0-2-12 16,0 0 3-16,0-1 5 0,0 0 5 0,0-1 5 16,0 1-12-16,22 1-11 0,-22 0-1 0,15 0-4 15,-15 4-4-15,20 0-4 0,-9 2-15 0,-3 3-12 16,4 2-6-16,-4 1 5 0,0 3-3 16,3 2-6-16,-5 0 8 0,3 0-13 0,-3 27-24 15,5-11-26-15,-3 2-32 0,3 4-40 0,-6 4-28 16,4 0-41-16,0 2-49 0,-3 2-37 0,-1 0-53 15,0 0-104-15,-2-2-208 0,0 0 65 0,-3-3 110 16</inkml:trace>
  <inkml:trace contextRef="#ctx0" brushRef="#br0" timeOffset="16537.14">13912 7580 2842 0,'9'-20'6'0,"1"1"10"0,-4 1 16 0,2 3 7 16,-2-2-5-16,-2 4-12 0,0 3-16 0,-3 4-10 16,-1 2-5-16,0 1-5 0,0 3-7 0,0 0-5 15,-28 0-12-15,28 0-7 0,-22 0-10 0,22 20-1 16,-26-20 1-16,12 22 13 0,-1-22 13 0,1 26 9 16,1-13 12-16,4 2 1 0,-2-1 4 0,3 1 3 15,0-2-3-15,4 0 0 0,1 0 2 0,3-2 0 16,0-1 0-16,0-2 4 0,0 0 4 0,0-3 10 15,23-1 21-15,-23-2 11 0,25-2 14 0,-25 0 9 16,25 0-4-16,-11 0 5 0,1 0-5 16,-1-19-3-16,0 19-5 0,-5-15-8 0,1 15-7 15,1-18-5-15,-5 18 20 0,0-20 4 0,-1 20 13 16,-4-16 4-16,2 16-16 0,-1-13-13 0,1 13-20 16,-3-6-19-16,0 6-17 0,0 0-9 0,0 0-2 15,0 0 3-15,0 0 4 0,0 0 12 0,0 0-4 16,0 23 0-16,0-23 2 0,0 25-4 0,-19-10 2 15,19 5-52-15,0-2-38 0,0 2-41 0,0 1-54 16,-10 0-11-16,10 0-33 0,0 0-53 0,0-1-83 16,0 0-161-16,0-1-74 0,0-5 95 0</inkml:trace>
  <inkml:trace contextRef="#ctx0" brushRef="#br0" timeOffset="17004.84">14087 7668 2686 0,'8'-23'16'0,"-2"1"34"15,2 1 41-15,0-1 46 0,-7 1 18 0,3-1-10 16,-1 3-27-16,-3 1-33 0,0 3-30 0,0 1-21 16,0 2-19-16,0 4-9 0,-19 0-14 0,19 3-3 15,0 2-5-15,0 2-5 0,-15 1-7 0,15 0-7 16,0 0-1-16,-10 18 2 0,10-18 13 0,-11 19 9 16,11-19 4-16,0 26 2 0,-4-12-3 0,4 1-1 15,0-1 4-15,0 1-2 0,0-2 4 16,0 0 2-16,0-2-3 0,0-1 1 0,0-2-1 15,0-1 2-15,18-1 4 0,-18-2 4 0,0-1 11 16,16-1 15-16,-16-1 12 0,17-1 13 0,-9 0 18 16,1 0 12-16,5 0 11 0,-3 0 16 0,1-21 1 15,1 21-1-15,-2-16 11 0,1 16-1 0,0-18-1 16,-4 18-4-16,1-17-10 0,-2 8 13 0,0 1 17 16,-2 0 32-16,-2 3 13 0,2 0-6 0,-2 1-28 15,-2 1-43-15,1 2-43 0,-2 0-43 0,0 1-20 16,2 0-21-16,-2 0-4 0,0 0 5 0,0 0 4 15,0 0 8-15,0 18 24 0,0-18 21 0,0 21 4 16,0-5 12-16,0 2-13 0,0 3-12 16,0 1-1-16,0 2-15 0,0 0-3 0,-19 0-4 15,19 1-8-15,-14-1 12 0,14 1-4 0,-17 0 1 16,6 0 1-16,3 1-9 0,-1 0 6 0,-3 2-4 16,4 0-75-16,-2 0-78 0,3-1-72 0,-1 1-71 15,0 1 3-15,0-1 2 0,1 2-20 0,-1-4-30 16,0-2-15-16,0-1-4 0,-4-3 4 0,-2-6-38 15,-2-4-148-15,1-10-146 0,-4 0 84 0</inkml:trace>
  <inkml:trace contextRef="#ctx0" brushRef="#br0" timeOffset="17389.72">14140 7684 4241 0,'37'-16'2'15,"-2"0"19"-15,-4 2 35 0,-3-1 48 0,-5 1 47 16,-5-2 26-16,-5 6 24 0,-4 2 10 0,-1 3 5 15,-2 0-13-15,-3 2-20 0,2 0-43 0,-4 1-49 16,1 0-36-16,0 2-48 0,-1 0-22 0,-1 0-7 16,2 0-5-16,-2 0 8 0,0 0-8 0,0 0-14 15,3 0-26-15,5 0-32 0,-1 0 13 0,6 0 15 16,1 0 37-16,3 0 26 0,1 0 4 0,3 0 1 16,-1-17 2-16,-3 17 4 0,1-20 3 0,-2 8-3 15,1-2-3-15,-3-1 3 0,0-2-12 16,-3 1 0-16,-5-1-7 0,0 1-4 0,-3 1 7 15,-3 0 1-15,0 1 3 0,0 0-11 0,0 2-5 16,0 1-15-16,-24 1-11 0,24 2-10 0,-21 2-19 16,21 3-1-16,-29 2 0 0,15 1 12 0,-3 0 15 15,0 0 11-15,-3 28 7 0,-1-14 0 0,3 5-11 16,-1 4 1-16,2 1-1 0,-2 4-6 0,5 2 7 16,4 0-2-16,-1 2-3 0,6 2 4 0,2 0-7 15,3-1-13-15,0 2-16 0,0-2-29 0,23-1-33 16,-23 1-43-16,28-2-52 0,-12 1-37 0,4-4-34 15,2 1-41-15,-2-4-102 0,6-2-214 16,1-4 61-16,-4-4 107 0</inkml:trace>
  <inkml:trace contextRef="#ctx0" brushRef="#br0" timeOffset="17720.43">14733 7654 3866 0,'0'-11'2'0,"0"1"16"15,0 0 32-15,0 0 43 0,0 3 40 0,0 0 8 16,14 1-14-16,-14 5-34 0,0 1-47 0,0 0-26 16,0 0-20-16,0 0-12 0,0 0 4 0,0 0 6 15,0 0-1-15,0 17 7 0,0-17-2 0,0 12-6 16,-14-12 9-16,14 12 7 0,0-12 71 16,0 10 62-16,0-10 85 0,0 0 115 0,0 0-13 15,0 0-60-15,0 0-81 0,0 0-136 0,28-21-21 16,-28 21 53-16,34-30 35 0,-10 11 40 0,-1-4-5 15,5-2-26-15,-5-2-17 0,3-1-11 0,-1-2-33 16,-1 0-26-16,0 0-28 0,3 0-13 0,-4 0 0 16,2 2 1-16,-3 1-1 0,-2 3-6 0,2 3 4 15,-7 4-3-15,-3 5-35 0,-4 2-100 0,0 3-156 16,-5 5-202-16,-1-1-121 0,-2 3 14 0,0 0 71 16,0 0 87-16,0 25 23 0,-25-25-76 0,25 30-147 15,-27-11-240-15,13-1 139 0</inkml:trace>
  <inkml:trace contextRef="#ctx0" brushRef="#br0" timeOffset="18045.18">14822 7327 3797 0,'28'-14'13'16,"-28"0"22"-16,23 0 55 0,-23 0 57 0,28-1 46 16,-28 1 18-16,22 3-1 0,-12 3-21 0,-10 2-17 15,16 2-7-15,-16-1-12 0,12 1-19 0,-12 2-39 16,0 1-32-16,0-1-37 0,3 2-17 0,-3 0-5 15,0 0 9-15,0 0 10 0,0-3-4 0,0 1-1 16,0-3-8-16,0 0-14 0,21 0 4 16,-21-2 5-16,21-2 4 0,-21-1-1 0,28-1 1 15,-11 0 16-15,0 0 21 0,4-1 31 0,-3-1 19 16,4-1 6-16,0 1 7 0,-4 0-8 0,4 1-3 16,-2 2-27-16,0 0-34 0,2 1-24 0,-3 4-19 15,-2-1-4-15,-3 3-4 0,0 2-10 0,-6-1-1 16,1 2 4-16,-4 0 6 0,1 0 11 0,-3 30-32 15,-2-11-90-15,2 2-95 0,-1 5-75 0,3 6-33 16,-4 5 15-16,-1 4 19 0,0 3-21 0,0 2-55 16,0 2-67-16,-20 3-86 0,20 1-166 0,-17-2-192 15,17-3 142-15</inkml:trace>
  <inkml:trace contextRef="#ctx0" brushRef="#br0" timeOffset="18965.37">23118 3233 3492 0,'11'0'59'0,"-2"0"57"0,-1-17 57 16,-5 17 51-16,-1-14 3 0,-2 14 17 0,0-13 40 15,0 13 64-15,0-12 39 0,0 12 7 0,-20-11-47 16,20 11-85-16,0-9-89 0,0 9-80 0,-16-7-45 15,16 7-32-15,0-6-16 0,-14 5-4 16,14 0-2-16,-22-1 0 0,12 2 0 0,-6 0 4 16,-1 0-2-16,-6 0 0 0,1 0 3 0,-4 16-1 15,-1-16 3-15,-2 17 2 0,5-17-3 0,-2 22 1 16,3-10-4-16,-1 0-2 0,3 1 0 0,-1 0 1 16,5 0 4-16,1-2-2 0,2 1 2 0,4 0-3 15,0 1 1-15,-1-1 2 0,8 2 1 0,2-1 0 16,1 2-2-16,0 0 2 0,0 2 5 0,0 1 13 15,0 2 11-15,20-1 2 0,-20 2-2 0,0 3-14 16,22 2-10-16,-22 2-2 0,0 2 1 16,14 2-1-16,-14 1 8 0,0 4-4 0,0 0-4 15,0 0-77-15,0 2-87 0,0-2-141 0,-21-2-156 16,21 0-32-16,-15-3-23 0,15 1 24 0,-17-5 23 16,17-1-9-16,-19-4-36 0,5-3-105 0,0-4-219 15,-1-5 123-15</inkml:trace>
  <inkml:trace contextRef="#ctx0" brushRef="#br0" timeOffset="19316.3">22390 3816 3767 0,'25'-13'29'15,"-25"3"36"-15,34-1 63 0,-15 2 60 16,3-1 23-16,2-1 17 0,0 2-29 0,1 2-23 16,1-1-24-16,-3 3-19 0,2-2-17 0,-5 1-20 15,4 1-21-15,-1-1-33 0,-5 0-8 0,3 1-14 16,-3 0-1-16,-1 1 9 0,-3-2 1 0,6 2 37 15,-4-1 8-15,0-1 0 0,-3 1-3 0,3 0-38 16,1-2-9-16,-3 1 6 0,-2-1 16 0,-4 2 30 16,5-1 20-16,-2 2 5 0,-5-1-12 0,3 1-10 15,-3 0-4-15,2 1 10 0,-3 0 15 0,-1 0 11 16,1 1-1-16,0-1-10 0,-4 1-17 0,4 0-26 16,-2 2-23-16,-1 0-21 0,-2 0-16 0,0 0-9 15,0 0-7-15,0 0-5 0,0 0 5 0,0 0 5 16,0 0 14-16,0 23 3 0,0-23 0 15,0 29 0-15,-16-10-3 0,16 3 4 0,0 3-10 16,-14 3-50-16,14 1-52 0,0 0-78 0,-14 1-93 16,14-2-85-16,0 1-76 0,-8 0-22 0,8-2-8 15,0-1 16-15,0-2-24 0,0-2-49 0,0-3-75 16,0-3-231-16,0-5 37 0,0-4 149 0</inkml:trace>
  <inkml:trace contextRef="#ctx0" brushRef="#br0" timeOffset="19481.08">23072 3503 3964 0,'14'-26'22'16,"1"5"40"-16,-1 3 56 0,-5 3 39 15,2 1-1-15,0-2-23 0,-6 7-56 0,0 2-40 16,-5 2-27-16,0 2-34 0,0 1-36 0,0 0-42 16,0 2-50-16,0 0-67 0,-19 0-68 0,19 0-78 15,-17 0-73-15,17 21-129 0,-19-21-260 0,19 24 109 16,-12-11 128-16</inkml:trace>
  <inkml:trace contextRef="#ctx0" brushRef="#br0" timeOffset="19737.02">23278 3394 4190 0,'9'-11'45'15,"-2"-1"70"-15,0 1 101 0,1 1 102 0,0 2 101 16,-3-1 55-16,-2 2-14 0,-2 2-43 0,2 2-117 15,-1 2-119-15,-2-1-86 0,0 1-59 0,0 0-37 16,0 1-13-16,0 0-2 0,0 0-1 0,0 0 5 16,-16 0 5-16,16 20 2 0,0-20-2 0,-23 24 8 15,23-7-4-15,-17 5-3 0,5 1-9 0,2 5-63 16,-2 7-58-16,1 3-91 0,2 4-104 0,-1 4-67 16,1 1-43-16,4 3 1 0,2-1 14 0,0 0 7 15,2-4-26-15,1-3-41 0,0-5-54 0,0-5-136 16,0-6-96-16,0-7 133 0</inkml:trace>
  <inkml:trace contextRef="#ctx0" brushRef="#br0" timeOffset="20022.02">23429 3645 3999 0,'18'-38'50'16,"6"3"90"-16,-6 4 104 0,1 4 154 0,0 0 118 16,-1 3 42-16,-7 5-2 0,1 2-71 0,-2 6-106 15,-4 2-91-15,-3 2-84 0,2 0-78 0,-4 4-66 16,-1 2-46-16,0 1-28 0,0 0-6 0,0 0-2 15,0 0 7-15,0 0 10 0,-20 24-1 0,20-24 2 16,-20 28 3-16,4-9 1 0,-1 6-2 16,-1 4 6-16,1 4-5 0,-4 3 2 0,3 4 1 15,1 1-1-15,1 2-1 0,-1 3-3 0,3-3-54 16,0-1-44-16,2-2-38 0,4-3-43 0,2-3 17 16,1-4 20-16,5-4 18 0,0-5 31 0,0-3 32 15,0-4 5-15,20-4-3 0,-20-3-41 0,27-3-71 16,-10-1-85-16,3-3-83 0,-1 0-44 0,-2 0-12 15,1 0-14-15,1-22-53 0,-4 22-73 0,-2-27-138 16,-1 10-289-16,-6-6 116 0,-6-3 171 0</inkml:trace>
  <inkml:trace contextRef="#ctx0" brushRef="#br0" timeOffset="20180.21">23291 3537 3885 0,'0'-4'25'0,"0"2"25"16,0 0 52-16,24 2 56 0,-24-2 32 0,33-1 27 15,-13 2-17-15,2 1-40 0,0 0-56 0,-2 0-51 16,2 0-34-16,-2 0-21 0,-5 0-21 0,2 16-66 16,-3-16-91-16,-3 0-100 0,-2 18-116 0,2-18-83 15,-4 15-69-15,2-15-134 0,-3 17-190 0,3-17 150 16</inkml:trace>
  <inkml:trace contextRef="#ctx0" brushRef="#br0" timeOffset="20912.48">23660 3580 4226 0,'14'0'28'0,"0"0"51"16,0 0 69-16,-2 0 87 0,4 0 77 0,-4 0 66 16,-1 0 10-16,-3 0-44 0,0 0-91 0,-5 0-111 15,1 0-81-15,-2 0-47 0,-2 0-21 0,2 0-6 16,-1 0 7-16,-1 0 7 0,0 0 8 0,0 15 4 16,2-15-9-16,-1 20-3 0,1-20 1 0,-1 23-8 15,4-12 5-15,-2-1 7 0,-1-1-4 0,-1-2 8 16,1-7 4-16,-2 7-2 0,0-3 7 0,1-4 7 15,-1 0-7-15,2 0-2 0,-1 0-6 16,2-17-11-16,4 17 6 0,-4-27-9 0,6 10 4 16,-1-3-4-16,1 1 0 0,0 1 10 0,-1-1-9 15,0 3 7-15,0-1-2 0,-5 4 0 0,3 1 11 16,-1 2 0-16,-4 0-3 0,2 1-7 0,-1 0-7 16,-2 3-8-16,0 1-2 0,0 1-25 0,0 3-9 15,0 0-3-15,0 0 2 0,-20 1 16 0,20 0 6 16,-19 0 5-16,19 24 10 0,-20-24 5 0,20 26 2 15,-20-8 10-15,20 4-1 0,-16 4-2 0,16 3 2 16,-9 1-11-16,9 3 1 0,-8 3 1 0,8 0 4 16,-3-1 5-16,3 1-15 0,0-3 4 0,0-1-6 15,0-1-16-15,0-2-7 0,20-4 3 0,-20-2 2 16,16-4 17-16,-16-4 16 0,23-2 9 16,-11-4 2-16,4-3-3 0,3-4 4 0,-1-2-6 15,1 0-3-15,3 0 3 0,-2-21 0 0,-2 21-4 16,3-27 5-16,-1 10 12 0,-2-2 15 0,-1-2 8 15,-3-1 4-15,0 0-14 0,-3-2-14 0,-3 1-6 16,1-3-11-16,-4-1 0 0,-3 2-3 0,-2-4 3 16,0 4 0-16,0-2-7 0,0 2-1 0,0 1-5 15,-18 5 6-15,18 3 1 0,0 4-5 0,-15 2-8 16,15 5-11-16,0 3-6 0,0 2 2 0,0 0 19 16,0 0 4-16,0 28 13 0,0-8 5 0,0 4-7 15,22 8-11-15,-22 5 0 0,25 6-6 0,-12 0-1 16,1 2 16-16,-1-4-4 0,-2 0 3 15,1-4 2-15,-4-4-3 0,0-4 2 0,-8-4-43 16,4-5-10-16,-4-6 2 0,0-2 6 0,5-5 47 16,-5-3 24-16,0-4 5 0,0 0-9 0,0 0-4 15,0 0-11-15,0-24-9 0,0 24 0 0,0-33-2 16,0 11 3-16,0-4-1 0,0-5 4 0,0-1 3 16,0-3-5-16,0-1 1 0,0-2 0 0,0 1-5 15,19 0-5-15,-19-2-15 0,21 3-15 0,-5 0-12 16,4 6-32-16,-1 4-27 0,2 4-53 0,6 3-59 15,-1 3-52-15,-1 7-42 0,5 5-19 0,-1 4-9 16,1 0-36-16,-1 0-42 0,-4 19-51 0,-3 0-93 16,-4 8-246-16,-1 1 59 0,-4 4 133 15</inkml:trace>
  <inkml:trace contextRef="#ctx0" brushRef="#br0" timeOffset="21429.31">23331 4080 4256 0,'6'-8'25'0,"8"-1"61"0,-8 0 70 0,4-1 83 16,-1-1 70-16,-3 2 44 0,-3 1 29 15,-1 4-2-15,1 0-47 0,-3 2-74 0,0 0-76 0,0 1-82 16,0 0-48-16,0 1-36 0,0 0-19 16,-20 0-5-16,20 0 1 0,-28 18 2 0,9-18-2 15,-3 28 2-15,-4-6 3 0,-5 6 13 0,0 7 31 16,-3 6 19-16,1 7 13 0,-6 8-9 0,7 7-27 16,-5 8-14-16,-1 4-17 0,4 2 1 0,-2 3-1 15,5-4-3-15,3-2 4 0,1-7-5 0,3-10 1 16,6-10-1-16,2-8-2 0,5-9 2 0,2-9 1 15,4-7 8-15,-3-4 8 0,7-4 1 0,1-4-42 16,0-2-73-16,0 0-125 0,0 0-163 16,0-18-164-16,23 18-90 0,-23-20-31 0,0 20-30 15,20-25 3-15,-20 10-146 0,0 0-169 0,0-4 191 16</inkml:trace>
  <inkml:trace contextRef="#ctx0" brushRef="#br0" timeOffset="21787.97">22513 4739 4683 0,'0'0'56'0,"25"0"100"0,-25-17 179 0,35 17 175 16,-16-18 82-16,0 18 0 0,-2-18-102 0,1 18-123 15,-2-12-138-15,-2 12-101 0,-2-10-75 0,-2 10-53 16,-10-7 0-16,14 7 0 0,-14-5 0 16,0 5 0-16,3 0 0 0,-3 0 0 0,0 0 0 15,0 0 0-15,0 0 0 0,0 25 0 0,-17-25 0 16,17 33 0-16,0-12 0 0,-17 4 0 0,17 1 0 15,-10 0 0-15,10 0 0 0,-12 0 0 0,12 0 0 16,0-4 0-16,0 0 0 0,0-4 0 0,0-2 0 16,0-1 0-16,0-3 0 0,0-2 0 0,28-4 0 15,-28 2 0-15,31-3 0 0,-14-1 0 0,1-2 0 16,10 0 0-16,0-1 0 0,2-1 0 0,1 0 0 16,2 0 0-16,-2 0 0 0,1 0 0 0,2 0 0 15,-4 0 0-15,-1 0 0 0,-2-14 0 0,-6 14 0 16,1 0 0-16,-5 0 0 0,-1-13 0 15,-4 13 0-15,-4 0-1 0,0-10-104 0,-2 10-128 16,-5-6-167-16,3 6-264 0,-3-7-109 0,-1 4-66 16,0 1-105-16,0-1-150 0,0-2-76 0,0 3 194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07T03:24:16.7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7528 7609 1293 0,'0'0'40'0,"0"0"25"0,0-1 21 0,0-1 26 16,0 2-19-16,0 0-1 0,0-1 4 0,0-1-11 15,0 2-1-15,0-1-10 0,0 1-4 0,0 0 3 16,0-2-2-16,0 1 0 0,0 1-9 15,0 0-5-15,0 0-10 0,0 0 2 0,0 0-2 16,0 0-1-16,0 0 5 0,0 0-1 0,0 0-1 16,0 0-1-16,0 0-9 0,0 0-8 0,0 0 0 15,0 0-2-15,0 0 1 0,0 0 4 0,0 0 0 16,0 0 2-16,0 0 3 0,0 0 1 0,0 0 1 16,0 0-7-16,0 0-12 0,0 0-9 0,7 0-11 15,-7 0-2-15,0 0 1 0,13 0-1 0,-13 0 0 16,12-17 2-16,-5 17 0 0,2 0 1 0,0-10-1 15,2 10 0-15,1 0-2 0,1-9-2 0,-7 9-3 16,6-7 0-16,-2 7 3 0,-2-4-1 16,2 4 7-16,-2-3-7 0,3 2-6 0,-2 1 6 15,1 0-4-15,4 0 7 0,-5 0 0 0,-1 0-3 16,1 0 3-16,-3 0-4 0,4 0 4 0,-6 0 4 16,1 0-8-16,3 14 3 0,-5-14 0 0,1 0-5 15,4 0 5-15,-5 8-1 0,0-8 5 0,4 7 2 16,-4-7 1-16,1 11 6 0,4-3 1 0,-3 2 3 15,-1-1 1-15,4 2 3 0,-3 1 1 0,6 0 6 16,-7 2 3-16,6-1-3 0,-4 1 1 0,5-1-1 16,-7 1-2-16,4-1 4 0,-2 0 1 0,-1 1 1 15,4-1-4-15,-7 1-4 0,3-2-9 0,-1 0-6 16,1 0 3-16,-4-1-7 0,2 1 5 16,2-1-2-16,-3 0-2 0,1 0 7 0,-2 0-3 15,1-1 11-15,-2 1 18 0,0 2-1 0,0 0 0 16,0-2-7-16,0 2-17 0,0 1-2 0,0-1 6 15,0 1 13-15,0-1 2 0,-16-1-6 0,16 1-3 16,0-1-10-16,-15 2-5 0,15-1 7 0,-16 2-2 16,16 0-3-16,-17-1 0 0,5 2-6 0,3 0 1 15,-4-2-1-15,-1 1 1 0,3-2 8 0,-4 0 0 16,-1 1 7-16,1-2 7 0,-1 0 10 0,1 0 8 16,-2-2-9-16,0 0-4 0,1-1-10 0,0-1-8 15,-2-1 2-15,1 0 4 0,-3-1 2 0,1-2 2 16,3 0 7-16,-4-1 17 0,-3-1 1 15,3-2 0-15,0 0-5 0,-1 0-19 0,3 0 8 16,1 0 5-16,-2 0 1 0,2-19 8 0,0 19-9 16,0-16-5-16,-2 16 3 0,4-20-5 0,-1 8 0 15,-1-1 4-15,2-1 0 0,-1-2 7 0,1-1 4 16,1-2-11-16,-2-3-3 0,7 2-3 0,-4-1 2 16,2-1 3-16,1-1-3 0,5-1-17 0,0-2-10 15,-1 2 4-15,5 0 3 0,1 0 15 0,0-2-5 16,0 1-12-16,0 1-11 0,27-1 14 0,-27 3 4 15,25 0 14-15,-9 1 3 0,1 2-18 0,3 0 0 16,-1 1-4-16,2 3 8 0,0 1 1 16,-1 0-4-16,3 3-4 0,-4 0-8 0,1 1 0 15,2 0-4-15,-2 2 0 0,-3 0 0 0,-2 1-8 16,2 1 4-16,-1 1-5 0,-2 2-3 0,0-1 4 16,-3 1-22-16,-3 0-77 0,1 2-66 0,-3-1-73 15,2 1-60-15,-2 1-5 0,2 0-40 0,-2 0-41 16,2 0-49-16,-4 16-69 0,3-16-129 0,0 17-155 15,0-17 130-15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1-05-16T19:20: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1909 244,'2'0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07T03:24:38.6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20304 11567 1369 0,'-5'0'27'0,"5"0"16"0,-3 0 25 16,0 0 26-16,3 0 1 0,0 0 10 0,0 0-6 15,0 0 1-15,0 0-7 0,0 0-4 0,0 0 4 16,0 0-9-16,-6 0-3 0,3 0-1 0,3-12-3 16,-2 12 1-16,-1 0-1 0,0 0-3 15,0 0-5-15,0 0-2 0,3-7-1 0,0 7-1 16,0 0 4-16,0 0-4 0,0 0 3 0,0 0 1 15,0 0-2-15,0 0-11 0,0 0-21 0,14 0-20 16,-14 0-13-16,25 0-2 0,-5 0 13 0,5 0 13 16,0 0 1-16,13 0 3 0,6 0-6 0,4 0-9 15,8-12-2-15,3 12-1 0,11 0 13 0,0 0 16 16,7 0 3-16,9 0 0 0,0-8-12 0,4 8-11 16,10 0 7-16,1 0 3 0,4 0 5 0,-4 0 3 15,-6 0 3-15,0 0 3 0,-5 0 3 0,-8 0 6 16,-5 0-10-16,-11 0-8 0,-6 0-13 0,-1 0-16 15,-9 0 2-15,-7 0-4 0,-1 11 0 16,-8-11 0-16,-10 0-6 0,-4 0 0 0,-3 0-3 16,-6 0-7-16,-5 0-51 0,-4 0-65 0,-2 0-92 15,0 0-79-15,0 0-2 0,0 0-5 0,0 0-1 16,-18 0-44-16,18 20-166 0,-28-20-140 0,8 17 93 16</inkml:trace>
  <inkml:trace contextRef="#ctx0" brushRef="#br0" timeOffset="508.02">20273 12114 2056 0,'-19'0'6'0,"5"0"3"0,0 0 14 0,4 0 27 0,-1 0 17 15,-2 0 12-15,6 0 2 0,-4 0-15 16,0 0-16-16,5 0-6 0,-5 0-4 0,3 0 0 15,2 0 1-15,4 0-2 0,-4 0-7 0,1 0 1 16,5 0 4-16,0 0 14 0,0 0 24 0,0 0 24 16,0 0 38-16,0 0 16 0,0 0 8 0,0 0-8 15,22 0-21-15,-22 0-5 0,33 0-13 0,-5 0-5 16,6 0-17-16,12 0-14 0,7 0-16 0,15 0-15 16,10 0 1-16,6 0-8 0,15 0 2 0,8 0 6 15,10 0-1-15,12 0 9 0,1 0 12 0,7 0 9 16,-7 0 30-16,0 0 19 0,-9 0 23 0,-9 0 8 15,-13 17-12-15,-10-17-16 0,-21 0-35 16,-12 0-25-16,-6 0-13 0,-14 0-19 0,-12 0-11 16,-3 0-8-16,-11 0-16 0,0 0-12 0,-9 0-111 15,-1 0-104-15,0 0-113 0,0 0-101 0,0 0 3 16,0 0-20-16,-18 0-34 0,18 0-74 0,-28 0-185 16,8 0-51-16,-5 16 146 0</inkml:trace>
  <inkml:trace contextRef="#ctx0" brushRef="#br0" timeOffset="6667.34">3545 4188 1897 0,'0'0'8'16,"-5"8"6"-16,5-8 0 0,0 0 1 0,0 0 2 15,0 0 14-15,-3 0 30 0,3 0 26 0,0 0 15 16,0 0 1-16,0 0-13 0,0 0-13 0,0 0-18 16,0 0-18-16,0 0-8 0,0 0-8 0,0 0 1 15,0 0 10-15,0 0 6 0,0 0 5 0,0 0 4 16,0 0-2-16,0 0-10 0,0 0-11 0,0 0-14 16,17 0-12-16,-17 0-4 0,16 0-3 0,-16 0 2 15,18 0 0-15,-4 0-1 0,2 0 8 0,-1 0 0 16,5 0 6-16,5 0-1 0,-3 0-3 15,6 0 3-15,1 0 2 0,2 0 5 0,4 0 7 16,0 0 2-16,2 0 4 0,4 0 4 0,-4 0-1 16,5 0 1-16,1 0-6 0,-1 0-3 0,5 0-4 15,-2 0-4-15,5 0-4 0,-1 10 1 0,3-10-2 16,5 0 16-16,-3 7 7 0,7-7 5 0,6 5 3 16,2-1-9-16,7 0-1 0,2-2-4 0,9 2-1 15,-2-1-6-15,9 0 0 0,2-1-1 0,0 0-3 16,-1 1 0-16,-1-2 6 0,1 1 8 0,3-2 12 15,-3 0 2-15,1 0-1 0,0 0-7 0,3 0-9 16,1 0-2-16,1 0-13 0,-4 0-2 16,0 0-3-16,5 0-6 0,4 0 3 0,4 0-1 15,3 0 1-15,8 0 16 0,-1 0 1 0,4 0-1 16,0 0-5-16,-1 0-8 0,-2 0-5 0,0 0 3 16,0 0-3-16,2 0-2 0,4 0 3 0,-1 0-4 15,2 0 4-15,6 0 0 0,-2 0-4 0,1-14 6 16,-1 14-4-16,-1 0 2 0,2 0 1 0,-2 0-6 15,2-11 4-15,-1 11 1 0,5 0-4 0,2 0 2 16,4-6-1-16,0 6 0 0,-5 0 3 0,5 0-2 16,1 0-3-16,5 0 4 0,-1 0-2 0,-2 0 3 15,4 0 0-15,-7 0-5 0,4 0 4 0,-1 0-2 16,5 0 0-16,-2 0 2 0,-2 11-4 16,1-11 0-16,-8 0 2 0,-1 0-1 0,-1 0 1 15,-3 10 5-15,-1-10-1 0,-5 0 1 0,-8 6 8 16,0-6-3-16,-2 4 1 0,-7-2 1 0,-5 0-6 15,-4 0 5-15,-9-2-1 0,-5 1 3 0,-7 0 15 16,-7 0 13-16,-7 0 10 0,-1-1 1 0,-5 0-12 16,-9 0-10-16,-8 0-3 0,-7 0-2 0,-10 0-2 15,-3 0-5-15,-8 0-9 0,-6 0-2 0,-5 0 0 16,-3 0-5-16,-3 0-4 0,4 0-14 0,-4 0-37 16,0 0-45-16,0 0-44 0,0-11-53 0,0 11-50 15,-24 0-53-15,24 0-73 0,-28 0-77 0,10 0-157 16,-3 0-176-16,-5 0 123 0</inkml:trace>
  <inkml:trace contextRef="#ctx0" brushRef="#br0" timeOffset="9001.44">3829 6448 1510 0,'0'0'40'0,"0"0"17"0,0 0 9 0,0 0 9 16,0 0-26-16,0 0-1 0,0 0 16 0,0 0 17 15,0 0 12-15,0 0 5 0,0 0-13 0,0 0-15 16,0 0-17-16,0 0-12 0,0 0-12 16,0 0-8-16,0 0-6 0,0 0-5 0,0 0 1 15,14 0 0-15,-14 0 3 0,0 0 0 0,0 0 1 16,0 0 3-16,9 0 1 0,-9 0 6 0,12 0 4 15,-4 13 2-15,0-13 2 0,3 0 0 0,1 0 1 16,1 0 1-16,1 0 2 0,3 0 5 0,1 9-3 16,3-9 1-16,0 0-2 0,4 4-2 0,0-4 0 15,1 5 1-15,4-5 2 0,2 3 5 0,1-2-1 16,3 0 1-16,-1-1 0 0,0 0-6 0,2 0 3 16,0 0-9-16,-1 0-2 0,4 0-5 0,-1 0-6 15,-3 0-4-15,-1 0-4 0,4-15-5 0,0 15-6 16,6 0 2-16,3 0-2 0,9-9 9 15,1 9 17-15,4 0 3 0,5-7 6 0,3 7-3 16,1-5-17-16,2 1-6 0,0 0-3 0,-3-1-1 16,1 0-1-16,2 0 1 0,-1 2-1 0,2-1 0 15,2 0-2-15,0-1-1 0,2 1 0 0,-1 1 0 16,4-1 4-16,3 0 4 0,-2 1-3 0,0-2-3 16,4 2-1-16,-7 0-5 0,0 0 4 0,0 1 3 15,-1 1 1-15,3 0 3 0,-2 0-3 0,0 0 3 16,2 0-2-16,1 0 2 0,5-1-2 0,-2 2 0 15,-1 0 1-15,-3-3-6 0,1 3 2 0,-3 0 1 16,-1 0 1-16,-2 0 3 0,0 0 0 16,-2 0 0-16,6 0 0 0,-1 0-3 0,2 0 2 15,-2 0-9-15,3 0-3 0,2 0 8 0,-5 0-3 16,0 0 7-16,-3 0 0 0,2-10-6 0,-4 10 3 16,-1 0-4-16,-1 0 6 0,2 0 0 0,1 0 0 15,-2-6 3-15,-2 6 3 0,-1 0 9 0,-2-3 1 16,-4 3 1-16,1-2-7 0,-8 2-5 0,-7-1 0 15,-3 0 5-15,-9 0 3 0,-3-1-2 0,-4 0-1 16,-3 0-2-16,-7-1-5 0,-4 1 4 0,-3-1 2 16,-3 1-5-16,0 0 1 0,-6 0-13 0,1 2-34 15,-4-1-59-15,-2 0-79 0,1 0-95 0,-1 1-99 16,0 0-128-16,0 0-203 0,0-1-76 16,0-2 129-16</inkml:trace>
  <inkml:trace contextRef="#ctx0" brushRef="#br0" timeOffset="10741.57">22241 5630 2410 0,'-15'0'35'0,"5"0"4"0,3 0 12 16,7 0 20-16,-8 0-8 0,8 0 25 15,0 0 18-15,0 0 14 0,0 0 0 0,0 0-4 16,0 0-12-16,0 0-28 0,0 0-25 0,0 0-27 16,0 0-20-16,0 0-32 0,0 0-52 0,0 0-74 15,19 0-70-15,-19-10-63 0,21 10-79 0,-5 0-115 16,7 0-162-16,2 0 89 0</inkml:trace>
  <inkml:trace contextRef="#ctx0" brushRef="#br0" timeOffset="13143.26">3900 9533 2092 0,'0'0'23'0,"0"0"2"0,0 0 6 0,0 1 1 15,0-1-4-15,16 0 10 0,-16 0 13 0,0 0 20 16,0 0 4-16,0 0 6 0,12 0 6 0,-12 0-7 15,0 0-6-15,0 0-3 0,0 0-9 0,0 0 2 16,0 0-8-16,0 0-4 0,0 0-2 0,0 0-4 16,0 0 4-16,0 0-3 0,0 0-11 15,0 0-10-15,17 0-13 0,-17 0 0 0,20 0 3 16,-9 0 6-16,8 0 12 0,1 0 0 0,0 0 3 16,5 0 3-16,-2 0-8 0,5 0 3 0,0 0 8 15,5 0 2-15,-2 13 7 0,1-13 5 0,3 0-1 16,3 0-2-16,0 0-2 0,4 0-1 0,-1 7-8 15,0-7-4-15,2 0-4 0,1 3-8 0,1-3-1 16,0 4 5-16,3-2 0 0,0 0 2 0,0 0 4 16,6 1-7-16,-1 0-2 0,5 0 0 0,1 1-3 15,1-2-8-15,4 2-4 0,3 0-8 0,4 1 6 16,3-2 17-16,-4 0 14 0,8 0 13 16,-4 1-8-16,1 0-9 0,-5-1-10 0,3-1-8 15,-2-1 2-15,-3 1 4 0,4 0 5 0,-2-1 6 16,0 0-2-16,-1-1-4 0,4 1-11 0,2-1-7 15,-1 1-5-15,4-1-3 0,4 1 4 0,4 0 8 16,2 1 2-16,8-2 6 0,4 2 1 0,2 0-9 16,4-1-4-16,2 1-3 0,3-1-5 0,2 2 5 15,6 0 2-15,1 1-4 0,3-2 1 0,4 1-3 16,2-1 4-16,1 1 0 0,-1-2 0 0,0 0 1 16,3 0-1-16,-2-1 1 0,5 0 0 0,0 0-1 15,-4 0-3-15,4 0 7 0,-2 0-1 0,-1 0-3 16,5 0 10-16,-1 0-13 0,-1 0 4 0,-1 0-1 15,1 0-11-15,1 0 4 0,1 0-3 16,1 0-4-16,0 0 3 0,2 0 2 0,-2 0 3 16,-1 0-4-16,1 0 4 0,0 0 2 0,2 0-7 15,-1 0 5-15,1 0-5 0,-3 0 1 0,-2 0 5 16,-2 0 9-16,1 0 0 0,-4 0 1 0,0 0-4 16,-2 0-6-16,-3 0-1 0,0 0-3 0,-3-12 2 15,-1 12 1-15,-1 0-1 0,-5 0 5 0,-3-10 7 16,-2 10 16-16,-9-5 7 0,1 5 8 0,-9-4-11 15,0 4-12-15,-4-4-11 0,-4 2-16 0,-4 0 5 16,-8 1-9-16,-2 0-3 0,-7-1 11 0,-10 2-4 16,-1-1 8-16,-10 1 4 0,-5-2-8 15,-9 2 11-15,-2 0-18 0,-10 0-76 0,-6 0-79 16,-4-1-98-16,-4 1-88 0,-3 0-37 0,0 0-37 16,0 0-42-16,-21 0-57 0,-3 0-190 0,0 0-110 15,-14 0 128-15</inkml:trace>
  <inkml:trace contextRef="#ctx0" brushRef="#br0" timeOffset="13908.85">1199 10122 2358 0,'17'10'17'0,"-17"-10"1"15,13 0 0-15,-13 9 6 0,0-9-10 0,9 0 9 16,-9 0 24-16,0 2 19 0,0-2 25 0,0 0 15 15,3 2 9-15,-3-2-2 0,0 1-13 0,0-1-12 16,0 0-24-16,0 1-8 0,0-1 18 0,5 3 14 16,3 0 16-16,-2 1 7 0,8 1-7 0,1 0-1 15,9 1-1-15,4 0 6 0,6 1-10 0,6-3-3 16,2 0-1-16,6 0-15 0,13-2-13 16,4 1-19-16,12-2-17 0,13 0 2 0,11 0 12 15,11 0 11-15,11 1 1 0,7-2 0 0,8 1-17 16,10 1-9-16,4-1 9 0,1 0 5 0,3 1 41 15,-10 0 43-15,0 0 21 0,-11 0-1 0,-13-2-31 16,-7 1-35-16,-19-1-36 0,-10 0-15 0,-16 0-11 16,-13 0-9-16,-7 0 1 0,-16 0 3 0,-6 0-3 15,-5 0-16-15,-12 0 0 0,-2 0-7 0,-6 0-1 16,-3 0-8-16,0 0-83 0,0 0-85 0,0 0-86 16,0 0-67-16,0 0-10 0,-28 0-50 0,28 0-72 15,-29 0-117-15,7 0-249 0,-6 0-32 0,-1-16 158 16</inkml:trace>
  <inkml:trace contextRef="#ctx0" brushRef="#br0" timeOffset="17024.82">20930 6673 4004 0,'17'-7'7'15,"-17"-5"0"-15,18 1 4 0,-18 1 17 0,17-2 15 16,-17-1 14-16,14 1 10 0,-14 2-12 0,8 2-22 16,-8 0-13-16,0 3-21 0,0-1-2 0,0 0-2 15,0 2-5-15,0 1-26 0,-25 1-48 16,25 2-45-16,-31 0-42 0,13 0 0 0,-7 0 9 16,3 0 14-16,-3 19 13 0,7-19-6 0,-3 17 11 0,-2-17 2 15,5 23 19-15,2-10 26 0,-1-2 20 16,4 2 27-16,4 0 16 0,0 0 11 0,3-2 23 15,6 2 30-15,0-2 35 0,0-2 46 0,0-2 31 16,28 0 0-16,-28-3-4 0,26 2-24 0,-10-4-20 16,-1 0-8-16,2-2-9 0,5 0 2 0,-2 0-6 15,-1 0 1-15,2 0-1 0,0 0-9 0,-3-21-8 16,-1 21-18-16,-3-14-14 0,2 14-4 0,-4-18-1 16,-6 18 2-16,5-17-5 0,-5 9-8 0,-1 1-9 15,-2 7-8-15,0-10-9 0,-3 10-9 16,0-7-23-16,0 7-7 0,0 0-1 0,0 0 3 15,0 0 20-15,0 0 3 0,-20 18 1 0,20-18-4 16,0 19-12-16,-22-19 3 0,22 27 4 0,-9-12 0 16,9 1 9-16,0 2-7 0,-11-1 2 0,11 1 5 15,0 0 2-15,0 0 10 0,0-1-1 0,0-1 3 16,20 0 3-16,-20-2 0 0,22-2 0 0,-22-3 3 16,22-1 2-16,-8-2 17 0,1-2 23 0,1-3 10 15,-2-1 7-15,1 0-6 0,2 0-7 0,-3 0 2 16,3-23-4-16,-3 23 3 0,2-21-4 0,-2 7 1 15,-3 0 1-15,-2-2-4 0,4-1-2 0,-4-2 0 16,2 0 1-16,-2 0-2 0,-4-1-6 0,2 0-5 16,-2 2-3-16,0-2-3 0,-1 3 3 15,0 2-6-15,-3 1-3 0,-1 4-10 0,0 1-8 16,0 2-8-16,0 3-7 0,0 3 3 0,0 1 1 16,0 0-2-16,0 0 3 0,-20 23-1 0,20-23 0 15,-16 29 4-15,16-10-2 0,-23 4 6 0,23 1-10 16,-20 3-15-16,20-1-12 0,-16 2-12 0,16 0-3 15,-12 0 8-15,12-1 11 0,0-2 9 0,0 0 8 16,0-4 13-16,0 0 4 0,0-5 2 0,17-2 5 16,-17-3-1-16,22-2 19 0,-22-5 14 0,25-1 8 15,-11-3 14-15,6 0 3 0,-2 0-12 0,4-24-3 16,3 24-15-16,-2-32-16 0,2 13 22 16,0-4 13-16,-3 0 34 0,1-4 39 0,2 0-6 15,-7 0-3-15,3-3-11 0,0 1-5 0,-2-1 3 16,-4 1 8-16,4-1 3 0,-3 0-10 0,-2-1 5 15,0 1-10-15,1 1-7 0,-3 1 0 0,-1 1-10 16,-3 2 3-16,3 3 3 0,-6 3-18 0,-4 3-11 16,2 4-20-16,4 5-31 0,-7 0-20 0,1 5-10 15,-1 1-3-15,0 1 7 0,0 0 6 0,0 19 8 16,0-19 1-16,0 33 2 0,-25-12 0 0,25 7 1 16,-18 3 2-16,18 2-4 0,-24 4 1 0,13-1-19 15,-1 2-45-15,1 0-29 0,-1-1-42 0,1 2-19 16,-2-2-11-16,6-3-33 0,-3 0 2 15,1-1 0-15,4-3 30 0,2-2 44 0,3-2 28 16,0-5 30-16,0 0 18 0,0-3 18 0,0-3 10 16,19-3-2-16,-19-2-4 0,20-2-24 0,-20-2-14 15,27-3-20-15,-12-2-21 0,1-1-19 0,-2 0-28 16,-4 0-42-16,4 0-56 0,-3 0-48 0,2-23-48 16,-9 23-22-16,6-20-34 0,-10 7-64 0,0-2-120 15,0-1-3-15,0-4 121 0</inkml:trace>
  <inkml:trace contextRef="#ctx0" brushRef="#br0" timeOffset="17359.99">21482 6828 3056 0,'-15'-6'75'16,"7"3"64"-16,2 0 68 0,3 1 55 15,3 0-28-15,0-1-28 0,0 0-36 0,0 1-28 16,0 0-19-16,24 0-11 0,-24-1-20 0,18 0-18 16,-18 1-31-16,27 0-23 0,-13-1-7 0,5 1-17 15,0 1 6-15,4-1 1 0,3 0-6 0,-2 0 4 16,7 0 3-16,-3 0-7 0,1 0 4 0,-1 0-1 15,-2 0-3-15,1 0 0 0,-2-2 6 0,-4 2 3 16,1-2 0-16,-5 2 2 0,0-2-4 0,-4 1 9 16,-7 1 31-16,6-2 23 0,-7 3 24 0,-2-2 10 15,2 1-15-15,-2 1-16 0,-3 1-7 0,3 0-34 16,-3-2-8-16,0 2-24 0,0 0-22 16,0 0 10-16,0 0-17 0,0 0 14 0,0 0 4 15,0 0 4-15,0 0 6 0,0 19 0 0,0-19 1 16,-19 21-4-16,19-5 0 0,0 2 12 0,-20 4 0 15,20 2 0-15,-12 2 6 0,12 2-10 0,-13 2-8 16,13 1-32-16,0 2-77 0,-6 0-62 0,6-3-70 16,0 1-55-16,0 0-43 0,0-1-59 0,0-4-51 15,0-2-47-15,0-1-123 0,0-7-157 0,0-4 128 16</inkml:trace>
  <inkml:trace contextRef="#ctx0" brushRef="#br0" timeOffset="17504.93">21934 6559 3873 0,'12'-13'-2'0,"-7"0"-3"0,6 3-30 15,-6 0-48-15,4 0-64 0,-6 2-84 0,0 4-44 16,-3 4-27-16,0 0-39 0,0 0-112 0,0 17-205 16,0-17 75-16</inkml:trace>
  <inkml:trace contextRef="#ctx0" brushRef="#br0" timeOffset="17855.95">22148 6777 3947 0,'14'0'29'0,"-1"-16"60"0,-6 16 57 0,3-15 59 16,-1 15 24-16,-1-18-13 0,-5 18-27 0,-2-11-52 15,1 11-56-15,-2 0-54 0,0 0-38 0,0 0-6 16,0 0-4-16,0 0 13 0,0 0 2 0,-19 0-3 15,19 23 3-15,-12-23-6 0,12 29 2 0,-14-10 6 16,14 2 4-16,-8 1-5 0,8 3 10 0,0 1-4 16,0-1-8-16,0 2 17 0,0-2-11 0,0 2 3 15,0-4 6-15,20-1-15 0,-20-3-14 16,0-4-11-16,14-1 6 0,-14-4 7 0,0-4 23 16,0-1 18-16,13-4 1 0,-13-1-3 0,4 0-4 15,-4 0-8-15,13-17 2 0,-9 17 1 0,7-23 2 16,0 9 5-16,3-2-10 0,-3-2-10 0,0 1-1 15,3-3-4-15,-3 3 0 0,-2-2-18 0,3 3-45 16,-2 2-48-16,-4 0-47 0,2 2-28 0,-4 3-35 16,-1 1-62-16,2 3-76 0,-2 0-90 0,-1 3-94 15,-1 2-119-15,-1 0-108 0,3 0 144 0</inkml:trace>
  <inkml:trace contextRef="#ctx0" brushRef="#br0" timeOffset="18543.56">22597 6976 3269 0,'18'0'5'0,"4"0"14"0,-6-26 9 0,-2 26 3 15,-5-25-3-15,-1 25-13 0,-5-22-9 0,-3 22-4 16,0-20-4-16,0 20-3 0,0-17-3 0,-28 17-16 16,28-14-21-16,-28 14-25 0,11-9-23 0,-2 9-1 15,-1 0 13-15,-5 0 22 0,3 0 28 0,-2 0 15 16,2 0 11-16,0 0 1 0,5 18-1 0,3-18 0 15,0 0-5-15,6 16 6 0,-1-16-4 0,6 11 4 16,1-11 15-16,2 12 20 0,0-12 27 16,0 10 20-16,0-4 10 0,19-2 0 0,-19-1-5 15,17 0-9-15,-17-1-18 0,23-1-14 0,-23 0-14 16,22-1-8-16,-11 0 1 0,1 0 4 0,-1 0 12 16,0 0 9-16,-2 0 9 0,-1 0-2 0,1 0-14 15,-4 0-16-15,3 0-16 0,-3-11-12 0,-2 11-6 16,-3 0-4-16,1 0-5 0,-1 0 4 0,0 0 5 15,0 0 7-15,0 0 3 0,0 21 0 0,0-21-2 16,-17 19 3-16,17-19-1 0,0 24 0 0,0-14-1 16,0 3-6-16,0 0 4 0,0-1 1 0,0 1 3 15,0 0-3-15,0 0 0 0,0-1-2 0,23-1 1 16,-23-2 7-16,19-1 7 0,-5 0 21 16,0-4 15-16,3-2 9 0,0-1 7 0,3-1-5 0,-1 0-6 15,6-18 3-15,-3 18 7 0,2-27 17 16,1 9 16-16,-2 0 8 0,1-3 2 0,-3-2-1 15,-3 2-6-15,-1-3 9 0,4 2 5 0,-4-3 4 16,1 0-5-16,-5 0 4 0,0-2 15 0,-4 0-11 16,-1-2-3-16,0 0-22 0,-2 1-32 0,-3 0-14 15,-3 1 1-15,0 2-12 0,0 3-8 0,0 4-9 16,0 3-26-16,0 2-5 0,0 6-19 0,0 3-1 16,-14 2 4-16,14 2-4 0,0 0 11 0,-17 0 1 15,17 30 4-15,-19-11 12 0,9 3-3 16,-3 6-1-16,2 3 4 0,3 3-7 0,-2 3-4 15,2 2 0-15,-1 0-42 0,-2 3-35 0,3 0-17 16,-1 0-32-16,1 0 8 0,0 2-3 0,5-1-8 16,-3 1-6-16,0 0-2 0,4-2 11 0,0-1 18 15,2-4 24-15,0-1 25 0,0-6 8 0,19-5-7 16,-19-5-5-16,19-5-9 0,-19-5-2 0,26-5-9 16,-26-5-37-16,19 0-59 0,-19 0-56 0,12-28-53 15,-12 8-38-15,0-5-16 0,0-5-17 0,-31-4-10 16,14-1-20-16,-9-3 34 0,-1 1 96 0</inkml:trace>
  <inkml:trace contextRef="#ctx0" brushRef="#br0" timeOffset="18855.82">22608 6993 2682 0,'-19'-17'72'16,"8"3"65"-16,2 2 67 0,9 2 67 0,0 2-20 15,0-2-24-15,0 4-39 0,25-2-38 0,-25 3-18 16,29-1-24-16,-12 2-10 0,5-1-14 0,4 2-26 16,-1 1-5-16,-2-1-2 0,2 2-4 0,0 0 1 15,1 0-7-15,-2 0-10 0,-1 1-7 0,2-1-9 16,-3-1 7-16,2 2-3 0,-2-1 6 0,3-2 6 15,-5 2-8-15,-1-1 3 0,-2 1-2 0,2-2 2 16,-9 2 11-16,4-1 13 0,-4 0 13 0,-4 1 5 16,3 0 7-16,-6-1 8 0,-1 1-4 0,-1 1 1 15,1 0-5-15,-2-1-33 0,0-1-10 0,2 2-20 16,-2 0-12-16,0 0-4 0,0 0-8 16,0 0-3-16,0 0-12 0,0 0-1 0,0 0 8 15,0 0 1-15,0 0 14 0,0 23 5 0,-18-23-7 16,18 27 7-16,0-10-8 0,-15 6 0 0,15 2 7 15,0 4 5-15,-9 2-1 0,9 3 1 0,0 2-103 16,0 4-78-16,0 0-78 0,0 3-79 0,0-1 6 16,0-1-42-16,0-1-58 0,0-2-57 0,14-5-106 15,-14-4-228-15,0-9 70 0,0-6 139 0</inkml:trace>
  <inkml:trace contextRef="#ctx0" brushRef="#br0" timeOffset="18999.36">23292 6792 4585 0,'14'-18'-26'0,"0"2"-10"16,0 3-23-16,-3-1-48 0,1-2-42 0,-2 5-59 15,-7 5-57-15,-2 3-54 0,2 2-24 0,-3 1-7 16,0 0-16-16,3 0-88 0,-1 21-175 0,1-21 77 16</inkml:trace>
  <inkml:trace contextRef="#ctx0" brushRef="#br0" timeOffset="19360.09">23599 7070 3771 0,'16'0'6'0,"0"0"57"0,-4-17 66 16,0 17 63-16,-4-16 48 0,1 16-4 0,-5 0-29 16,-4-16-34-16,1 16-44 0,1 0-55 0,-2 0-40 15,0-7-34-15,0 7-15 0,0 0 0 0,0 0 0 16,0 0 4-16,0 0 3 0,-19 0 5 0,19 0-3 15,-16 19 5-15,16-19-5 0,-17 20-9 0,5-7-30 16,4 3-30-16,-1 0-20 0,-5 4-21 0,3 0 12 16,0 4-9-16,-1 0-6 0,-4 1-7 15,1-2-21-15,-2-1-7 0,0 2-22 0,-5-5-7 0,3-3 2 16,-2-4 10-16,-1-4 28 0,3-4 10 16,-6-4 22-16,8 0 14 0,-1 0 10 0,2-32 25 15,1 13 21-15,4-6 23 0,4 1 14 0,3-2 17 16,4-2 16-16,0 1 12 0,0-1 30 0,22 3 20 15,-22 2 8-15,40 2 2 0,-15 3-12 0,6 0-15 16,5 4-19-16,1 3-15 0,3 2-20 0,-1 1-14 16,1 4-32-16,-4 1-57 0,-2 3-75 0,0 0-90 15,-9 0-97-15,0 0-151 0,-5 17-192 0,-4-17 90 16</inkml:trace>
  <inkml:trace contextRef="#ctx0" brushRef="#br0" timeOffset="19796.27">23856 6997 3935 0,'15'-6'11'15,"2"1"50"-15,-3-2 51 0,-1 2 37 0,-3-4 19 16,3 4-29-16,-10 2-41 0,2 2-29 0,-5 0-34 16,0 1-19-16,0-1-14 0,0 1-8 0,0 0-5 15,0 0 2-15,0 0 1 0,0 0 4 0,0 0 5 16,0 24-6-16,0-24 5 0,-21 23-5 0,21-5 11 15,0 1-4-15,-14 3 3 0,14 1 3 0,0 2-8 16,0 3 1-16,-7 3-5 0,7 3-5 0,0 0 0 16,0 0 0-16,0 0-20 0,0 0-11 15,0-2-11-15,0-4-4 0,18-3 15 0,-18-5 6 16,0-4 10-16,0-5 16 0,13-2 5 0,-13-4 15 16,0-3 2-16,0-2-6 0,0 0 4 0,0 0-5 15,0-22-6-15,0 22 4 0,0-33-6 0,0 10 3 16,0-6 5-16,0-2-2 0,0-5 1 0,0 0 3 15,0-2-6-15,0-1-1 0,-16-1-1 0,16 3 4 16,0 1 13-16,0 2 5 0,0 3 5 0,0 0-1 16,19 2-6-16,-19 5 0 0,20 4 0 0,-20 0-10 15,25 6-6-15,-13 1-7 0,2 6-10 0,3 4-1 16,2 3-2-16,-2 0 1 0,5 21 3 16,-1-2-1-16,0 5 3 0,0 6-28 0,-2 8-24 15,-3 5-51-15,-2 8-71 0,-10 6-66 0,-4 5-88 16,0 3-83-16,-18 5-152 0,-6-1-306 0,-2-2 114 15</inkml:trace>
  <inkml:trace contextRef="#ctx0" brushRef="#br0" timeOffset="20815.34">20956 7447 3749 0,'22'-17'4'0,"-4"17"27"16,4-16 46-16,-5 16 46 0,0-23 24 0,-4 23-19 16,-4-17-46-16,-1 17-44 0,-5 0-30 0,-2-8-16 15,-1 8 2-15,0 0-4 0,0 0-3 0,0 0 5 16,0 17 2-16,0-17-2 0,-21 26 1 0,21-5 5 16,-17 1 1-16,17 4 3 0,-16 3 3 0,16 1-6 15,-14 2-3-15,14-1 4 0,-8 1-1 0,8-2 2 16,0-2 1-16,0 0-20 0,0-5-10 15,0 0-2-15,0-6-9 0,0-1 6 0,0-3 7 16,19-4 9-16,-19-3 6 0,0-2-9 0,14-4-14 16,-14 0-21-16,0 0-15 0,14-18 10 0,-14 18 10 15,14-26 13-15,-14 8 16 0,11-2 4 0,-11-1 12 16,8-3 0-16,-8-1 1 0,4 0 7 0,-2-1-5 16,-2 2 1-16,0-3 2 0,3 3-1 0,-2 0 7 15,-1 2 9-15,3 0 2 0,2 1 9 0,-2 2 3 16,2 3 0-16,-4 0-1 0,3 2-4 0,3 4-6 15,-4 0-1-15,1 3-10 0,6 3-4 0,-5 2-7 16,1 1-4-16,2 1 3 0,1 0-2 16,4 18 4-16,-4-18 1 0,5 26 0 0,0-7-2 15,3 2 0-15,-1 2-2 0,-1 3 2 0,-1-1-4 16,-1 1-19-16,0 1-19 0,-5-2-16 0,5-2-23 16,-9-2-4-16,4 0-11 0,-5-4-14 0,-3-2 7 15,0-4 11-15,0-2 24 0,0-2 32 0,0-4 26 16,0-2 15-16,0-1 4 0,-18 0 0 0,18 0-6 15,0-23 5-15,-21 23-2 0,21-27 2 0,-14 7 17 16,14 0 15-16,-7-2 24 0,7-1 25 0,0-1-2 16,0 0 9-16,0 0 0 0,0 2 1 0,28 1-1 15,-28-1-14-15,28 4-11 0,-13 2-22 16,2 1-6-16,0 3-13 0,2 3-15 0,3 2-13 16,-5 4-8-16,3 3-3 0,-3 0 3 0,2 0 4 0,-2 24-3 15,0-7-18-15,-5 2-29 0,2 5-44 16,-2 5-44-16,-2 1-36 0,-4 3-40 0,-4 1-29 15,-2 2-40-15,0 0-74 0,0 0-149 0,0-3-144 16,-25-2 89-16</inkml:trace>
  <inkml:trace contextRef="#ctx0" brushRef="#br0" timeOffset="21672.87">21679 7545 2842 0,'24'-24'-1'0,"-1"0"3"0,-6 1 2 0,-1 3 2 16,-1-1 1-16,-7 5-1 0,0 2-8 0,-5 4-2 16,-2 4-9-16,-1 2-13 0,0 3 0 0,0 1-3 15,0 0 7-15,0 0 5 0,0 21-14 0,-18-21-8 16,18 24-7-16,-24-7-2 0,24 0 14 0,-26 0 10 16,7 2 11-16,7-1 9 0,-4-1 2 0,2-2 1 15,4-1-1-15,-4-2 0 0,9-2 2 0,-1-2 22 16,1-3 31-16,2 1 31 0,3-5 13 0,0 1-9 15,0-2-25-15,0 0-19 0,29 0 3 0,-29 0 10 16,28-17 5-16,-7 17-4 0,-3-15-11 16,1 15-10-16,1-18-2 0,-3 18 5 0,-1-20 3 15,-2 10-5-15,0 1-3 0,-4 1-7 0,3 0-3 16,-5 3-10-16,-2 5-6 0,-2-7-11 0,1 7-5 16,-5 0 2-16,0 0 2 0,0 0 3 0,0 20 0 15,0-20-2-15,0 22 0 0,-22-7-1 0,22 1 3 16,0 1 0-16,-12 1 0 0,12 1 1 0,0-1-2 15,0 1-1-15,0-1 0 0,0-1 0 0,0-1 1 16,0-1 1-16,0-3-2 0,0-2 5 0,0-2 20 16,0-2 26-16,19-2 16 0,-19-2 4 0,0-2-19 15,10 0-23-15,-10 0-9 0,22-19 0 0,-14 19 10 16,4-25 9-16,2 11 21 0,-3-4 14 16,0 0 8-16,1-3 13 0,-2 1-4 0,-2-2-1 15,1 1 5-15,-3-1-17 0,2 0-8 0,-5 2-9 16,2-2 1-16,2 1 8 0,-4 3-2 0,-1 1-5 15,0 2-17-15,-2 2-13 0,3 3-13 0,-3 3-16 16,0 2-10-16,0 2-8 0,0 3-5 0,0 0 11 16,0 0-1-16,0 19-2 0,0-19 9 0,-21 32-7 15,21-10 10-15,0 5 6 0,-15 3 3 0,15 2 18 16,-17 2 5-16,17 4 0 0,-11 1-1 0,11-3-14 16,-9 4-4-16,9-2 2 0,-10 0-2 0,10-1-8 15,-6-1 3-15,3-2-6 0,0-2-1 0,3-3 10 16,-2-5-6-16,2-4-1 0,0-4 0 15,0-3 2-15,0-4 11 0,-3-4 77 0,3-3 72 16,0-2 15-16,0 0-15 0,0 0-70 0,0 0-69 16,0-23-27-16,0 23 0 0,19-31-1 0,-19 9-1 15,17-3-2-15,-17-4 16 0,22-1-12 0,-22-4-8 16,18-2 24-16,-18-1-12 0,14-2-8 0,-7-1 9 16,0 0-19-16,0 0 4 0,-3-1 16 0,5 2-4 15,-5 1 3-15,3 1-7 0,0 1 0 0,-3 4 8 16,4-1-1-16,-5 4-2 0,6 1 3 0,-2 3-13 15,2 2 1-15,-1 3 7 0,1 2-8 0,-1 4-1 16,4-1-18-16,2 5-4 0,0 3-4 16,2 2 8-16,-2 3 2 0,3 2-19 0,-3 0 1 15,3 0-15-15,-2 29 21 0,-4-11 17 0,6 2-24 16,-4 6-27-16,-4 1-32 0,5 3-26 0,-6 4-7 16,-2-2-6-16,-5 1-24 0,-1 1-30 0,0-1-31 15,0-2-44-15,-29-1-42 0,29 0-28 0,-36-3-29 16,11-3-58-16,-3-2-131 0,0-5-139 0,-7-3 99 15</inkml:trace>
  <inkml:trace contextRef="#ctx0" brushRef="#br0" timeOffset="22092.04">22808 7421 3737 0,'4'-8'34'0,"1"1"49"16,3 1 58-16,-5 2 61 0,5-4 15 0,-2 4 8 16,-4 0 11-16,1 1 0 0,-2 1 15 0,2 0 3 15,-1 1-23-15,-2-1-25 0,0 1-46 0,0 0-56 16,0 1-46-16,0 0-38 0,0 0-25 0,0 0-3 15,0 0-2-15,0 0-4 0,0 0 8 16,-17 19 6-16,17-19 2 0,-13 29 4 0,13-10-1 16,-15 5-6-16,2 2-5 0,3 4 10 0,0 0-6 15,-4 3 0-15,2 1 2 0,-7-1 1 0,2 2 0 16,-5-1-3-16,5 1 2 0,-1-1-6 0,-1-1 0 16,2 0 10-16,-2-1-2 0,7-1 3 0,0-1-3 15,-2-3-2-15,1-4-5 0,1-2-79 0,6-2-76 16,-5-5-81-16,8-3-66 0,-4-2 18 0,0-5 26 15,5 0 32-15,0-2 23 0,1-1 20 0,-1-1-19 16,1 0-54-16,1 0-68 0,-3 0-83 0,1 0-83 16,-1 0-137-16,0-17-110 0,0 17 126 15</inkml:trace>
  <inkml:trace contextRef="#ctx0" brushRef="#br0" timeOffset="22472.86">22344 7935 3511 0,'0'-4'54'0,"0"-1"70"15,0 1 78-15,0-2 72 0,21-1 30 0,-21 3 19 16,0-2 31-16,18 1 20 0,-18 0 16 0,13 1-22 16,-13-1-53-16,11 0-48 0,-11 1-65 0,8 1-46 15,-8-1-48-15,6 2-42 0,-6 0-33 16,0 2-28-16,0 0-15 0,0 0-9 0,0 0-3 0,0 0 2 16,0 0 8-16,0 0 7 0,0 17 1 15,0-17 2-15,0 22-1 0,-17-6-3 0,17 1 1 16,0 0 4-16,-18 4 0 0,18 0 2 0,-10-2 5 15,10 3-8-15,-11-1 3 0,11-1-1 0,0-2-3 16,0 1 4-16,0-3 3 0,0-1 1 0,0-2 5 16,0-2 7-16,0-5 4 0,0-1 8 0,0-3 21 15,0-2-2-15,21 0-2 0,-21 0-2 0,26 0-6 16,-7-18 24-16,7 18 13 0,-1-18 3 0,6 18-5 16,-2-22 4-16,6 9-4 0,-3 2-14 0,-1 0-14 15,0 1-32-15,-4 1-13 0,-3-1 0 0,0 4 0 16,-7-1 0-16,-2 2 0 0,-8-1 0 15,0 2 0-15,-4 0-18 0,-1 2-84 0,-2 0-119 16,0 2-164-16,0 0-245 0,0 0-135 0,0 0-58 16,0 0-50-16,0 0 21 0,0 0-269 0,0 18 118 15,-23-18 212-15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07T03:25:27.8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16670 10500 2351 0,'0'0'20'0,"0"0"4"0,0 0-5 0,0 15-1 16,0-15-21-16,0 0 1 0,0 0 17 0,0 0 15 16,0 0 16-16,0 0 17 0,0 0 16 0,0 0 5 15,0 0 6-15,0 0-2 0,0 0-10 0,0 0-6 16,0 0-6-16,0 0 1 0,0 0 0 15,0 0 6-15,0 0 16 0,0 0 4 0,0 0 9 16,0 0 5-16,0 0-4 0,0 0 1 0,0 0 5 16,0 0-6-16,0 0-2 0,0 0-19 0,0 0-30 15,16 0-18-15,-16 0-25 0,18 0-8 0,0 0-4 16,0 0-2-16,10 0 1 0,3 0 2 0,8 0 2 16,1 0-3-16,7 0 3 0,9 0-1 0,-3 0-2 15,6 0 0-15,0 0 0 0,-1 0 2 0,1 0 5 16,-3 0 19-16,0 0 13 0,-6 0 8 0,-4 0 15 15,-4 0 1-15,-6-11 8 0,-5 11 25 0,-6 0 7 16,-5-8 9-16,-7 8 6 0,-4-5-15 16,-1 5-4-16,-5-2-7 0,0-1-1 0,2 3 5 15,-5-1 3-15,0 0 7 0,0 1-5 0,0-1-15 16,0 1-12-16,0 0-14 0,0 0-23 0,0 0-12 16,0 0-21-16,0 0-11 0,0 0-5 0,0 0 1 15,0 0 6-15,0 0-16 0,0 0 9 0,0 0 0 16,0 13 0-16,0-13 24 0,0 24-6 0,0-5-1 15,0 4-2-15,-19 5-5 0,19 6 10 0,0 5 5 16,0 4-1-16,-11 6 4 0,11 4-1 0,0 4-11 16,0 4 5-16,0 0 0 0,0 0-9 0,0 3 12 15,-6-6-100-15,6-2-85 0,-11-4-72 16,3-3-85-16,-3-5 18 0,2-2-12 0,-5-6-39 0,0-4-48 16,-1-5-53-16,-3-2-72 0,-2-6-185 15,2-8-58-15,1-3 132 0</inkml:trace>
  <inkml:trace contextRef="#ctx0" brushRef="#br0" timeOffset="587.22">16653 10547 3986 0,'0'-2'2'15,"0"1"0"-15,0 0 1 0,0 1-1 0,0 0-6 16,0 0 7-16,0 0 9 0,0 0 13 0,0 0 64 15,0 0 62-15,0 0 32 0,0 19 14 0,0-19-30 16,0 21-55-16,0-6-33 0,0 2-20 0,0 2-8 16,0 3 4-16,0 0 3 0,11 2 12 15,-11 2-18-15,0 4-12 0,0 1-5 0,0 2-17 16,9 3-5-16,-9 1-6 0,0-1-3 0,0 5 0 16,0 0 7-16,0 0-1 0,0-1-12 0,-26-2 0 15,26-1 0-15,-22-1 2 0,22-1 8 0,-25-5-1 16,11-2 0-16,5-3-8 0,9-2-3 0,-20-3 8 15,20-3-5-15,-9-4 9 0,9-1 14 0,0-1 61 16,0-2 45-16,0-2 24 0,0 0 10 0,23-1-45 16,-6 1-27-16,6-3-7 0,1 0-6 0,5-1 12 15,7-1-2-15,3 0-3 0,1-2-7 0,5 0-20 16,6 0-5-16,-3 0 4 0,10 0 5 16,1 0 13-16,-5 0 23 0,5 0 7 0,-3 0 16 15,-8-12-14-15,2 12-27 0,-13 0-24 0,0 0-22 16,-7 0-8-16,-9-7 0 0,-3 7-6 0,-4 0-6 15,-2 0-7-15,-7 0-10 0,-5-5-12 0,0 5-53 16,0 0-64-16,0 0-93 0,0 0-140 0,0 0-153 16,0 0-105-16,0-3-41 0,-17 3-17 0,17 0 23 15,-18 0-48-15,11 0-323 0,-7 0 156 0,3 0 183 16</inkml:trace>
  <inkml:trace contextRef="#ctx0" brushRef="#br0" timeOffset="1469.44">19814 9191 2154 0,'-19'-3'9'0,"19"1"3"16,0 0 7-16,0 2 39 0,-9 0 26 0,9 0 27 15,0 0 15-15,-11 0-28 0,11 0-21 0,-2 0-15 16,2 0-2-16,-3 0 12 0,3 0 8 0,0 0-1 16,0 0-2-16,0 0-5 0,0 0 2 0,0 0 11 15,0 0-9-15,0 0-10 0,0 0-13 0,0 0-16 16,30 0 9-16,-10 0 15 0,2 0 11 0,9 0 15 15,4-17 1-15,1 17-12 0,6-14 7 0,1 14-2 16,-1-16-4-16,3 16 10 0,0-14-14 16,-1 14-2-16,-4-14 3 0,-3 8-1 0,-6 0 0 15,-1 2-12-15,-4 1-13 0,-6-2-14 0,-6 5-22 16,0-3-6-16,-9 3-13 0,4 0-5 0,-6 0 1 16,-3 0 8-16,0 22 3 0,4-6 12 0,-4 7 13 15,0 4 11-15,0 6 12 0,0 8 6 0,0 3-3 16,0 2-16-16,0 2-10 0,0 5-12 0,0-1-3 15,0 1-1-15,0 0 4 0,0 2-5 0,-16-1-1 16,16 2-62-16,0 1-46 0,0 0-58 0,-5 1-61 16,5-1 0-16,-14-2-38 0,7-4-35 0,-3-1-48 15,-2-5-75-15,-2-6-123 0,-3-6-311 0,-3-10 98 16,-2-8 137-16</inkml:trace>
  <inkml:trace contextRef="#ctx0" brushRef="#br0" timeOffset="1863.15">19489 9075 4936 0,'0'-28'25'16,"0"6"-6"-16,31 2 18 0,-31 7 17 0,25-4-13 16,-25 8 9-16,22 5-22 0,-22 4-22 0,0 0 34 15,9 0 84-15,-9 19 42 0,0-19 30 0,0 39-29 16,11-11-81-16,-11 6-34 0,0 8-21 15,0 5-11-15,0 3-8 0,0 1 0 0,-20 1-1 16,20 1-3-16,-19-1-7 0,19-1-6 0,-20-2 6 16,20 0-1-16,-16-1 8 0,16-3 3 0,-15-1 0 15,15-1-8-15,-12-3 4 0,12-1 0 0,0-2-13 16,0-2 4-16,0-5 6 0,0-3 0 0,0-4 17 16,24-2 59-16,-24-6 29 0,28-3 15 0,-12-4 6 15,6-2-47-15,4-2-30 0,2 0-14 0,4-3-7 16,6 0 0-16,2 0 9 0,7 1 0 0,4 0-13 15,6 2-6-15,1 2-13 0,1 0 8 0,11 2 15 16,-5 0 8-16,3 2 4 0,-9 0-9 16,-2-2-15-16,-5 1-11 0,-4-1-3 0,-14-2-3 15,-3-2-2-15,-11 0-61 0,-4-2-91 0,-5-1-142 16,-8-1-182-16,-2 0-131 0,-1 0-122 0,0 0-112 16,0-18-202-16,0 18-95 0,0-31 210 0</inkml:trace>
  <inkml:trace contextRef="#ctx0" brushRef="#br0" timeOffset="2728.19">21100 4851 2918 0,'-15'0'-5'0,"15"19"0"0,-6-19 0 0,6 13 16 16,0-13 35-16,0 0 25 0,0 11 15 0,0-11 12 16,0 10-5-16,-22-6 10 0,22-1 20 0,0-3 5 15,0 4 7-15,0-2-6 0,0-2-8 16,0 0-9-16,0 0-25 0,0 0-29 0,0 0-23 15,17 0-21-15,2 0 7 0,1 0 15 0,9 0 2 16,7-16 11-16,9 16 10 0,5 0 12 0,6-12 16 16,4 12 3-16,4-10-3 0,-1 10-2 0,-1-10 0 15,-1 10 14-15,-4-8 19 0,-7 4 33 0,-2 1 30 16,-6 0 5-16,-8 1-14 0,-6-1-54 0,-6 1-50 16,-8 1-39-16,1 1-29 0,-10 0-11 0,3 0-6 15,-5 0 3-15,-3 0 10 0,0 0 35 0,0 20 10 16,0-20 16-16,0 34-2 0,0-8-24 15,-17 5-2-15,17 6-15 0,-16 3-5 0,16 5-9 16,-21 3-38-16,8 4-13 0,2 5-43 0,-3 5-63 16,5 5-39-16,-3 2-78 0,-2 3-45 0,1 1-20 15,6 0-25-15,-7-3-31 0,0-1-35 0,-5-8-41 16,-6-3-61-16,-3-7-203 0,-3-8-24 0,-1-9 128 16</inkml:trace>
  <inkml:trace contextRef="#ctx0" brushRef="#br0" timeOffset="3116.44">20982 5147 5367 0,'0'-21'7'16,"0"3"56"-16,0 3 101 0,0 3 88 0,28-2 60 16,-28 5-33-16,0 3-96 0,14 3-92 0,-14 3-70 15,0 0-41-15,0 0-8 0,0 0 5 0,0 0 1 16,0 20 17-16,0-20 4 0,-17 31 5 0,17-9-2 15,-17 5 4-15,17 4 4 0,-28 4-1 0,14 4 0 16,-1 5-5-16,-1 3-4 0,1 4-4 0,-2 2 3 16,1 1 7-16,1 1 3 0,1 1-3 15,-2-3 3-15,10-3-9 0,-3-6-7 0,2-6 10 16,7-4 0-16,0-5 10 0,0-4 62 0,21-6 53 0,-21-3 53 16,29-3 49-16,-10-1-18 0,10-5-37 15,1-1-36-15,10 0-41 0,8-1-29 0,5-3-13 16,11-1-17-16,10 2-8 0,7-3-12 0,4 1-9 15,7 1-2-15,-7-1-8 0,2 0 0 0,-8 1 0 16,-4 0 0-16,-13 0 0 0,-5 0 0 0,-15-1 0 16,-5 1 0-16,-13-1 0 0,-3 0 0 0,-7-1 0 15,-7 0-3-15,-4 0-93 0,1 0-112 0,-4 0-147 16,0 0-229-16,0 0-138 0,0 0-51 0,0 0-74 16,-25 0-56-16,25 0-328 0,-27 0 164 0</inkml:trace>
  <inkml:trace contextRef="#ctx0" brushRef="#br0" timeOffset="10718.46">18002 13038 1264 0,'0'0'33'15,"0"0"15"-15,-17 0 20 0,17 0 15 0,0 0-4 16,-14 0 8-16,14 0 4 0,0 0 14 0,-3 0-7 16,3 0-4-16,0 0-4 0,0 0-12 0,0 0-9 15,0 0 0-15,0 0-4 0,0 0 0 0,0 0 5 16,0 0 2-16,0 0-1 0,0 0 8 0,0 0-2 15,0 0-2-15,0 0-2 0,0 0-1 0,0 0-9 16,0 0-2-16,0 0-3 0,0 0-10 0,0 0 1 16,0 0-7-16,0 0-4 0,0 0-4 0,0 0-4 15,0 0-6-15,0 0 1 0,0 0-3 0,0 0-2 16,0 0 1-16,0 0 2 0,0 0 2 16,0 0 3-16,0 0 1 0,0 0 2 0,0 0 4 15,0 0 2-15,0 0 0 0,0 0 3 0,0 0 0 16,0 0 3-16,0 0 2 0,0 0-2 0,0 0-5 15,0 0-2-15,0 0-2 0,0 0-3 0,0 0-2 16,0 0 2-16,0 0 2 0,0 0 10 0,0 0 5 16,0 0 2-16,0 0 4 0,0 0 0 0,0 0 2 15,0 0-9-15,14 0-7 0,-14 0-8 0,9 0-8 16,2 0 9-16,-2 0 7 0,1 0 2 16,4 0 10-16,0 0-6 0,1 0-11 0,1 0 3 0,-1 0-10 15,2 0 2-15,4 0 4 0,0 0 3 0,1 14 9 16,3-14 16-16,-3 0 12 0,4 0 9 0,3 0 8 15,-4 0 11-15,3 0 18 0,-1 0 0 16,1 0-4-16,-1 0-1 0,1 0-19 0,0 0-9 16,3 0-12-16,4 0-24 0,2 0-10 0,-2 0 2 15,4 0 10-15,5 0 7 0,2 0-4 0,2 0-11 16,5-12-15-16,8 12-8 0,-1 0 2 0,5 0 0 16,8-7 3-16,5 7-2 0,3 0 10 0,1-7 11 15,2 7 11-15,-7-6 11 0,1 3 0 0,0 0-6 16,-5-2 0-16,-5-1 3 0,-3 0 3 0,-3 0 15 15,-7-2 1-15,4 1-1 0,-7-1-6 0,1 0-10 16,-2 1-1-16,-3-1-4 0,-1 2-2 16,-4-2-8-16,1 2-13 0,-1 0-9 0,-4 1-11 15,0 0-3-15,-5 1-3 0,-1 0-6 0,-1 0-4 16,-2 2 0-16,-1-1 2 0,-5 1 3 0,-4 1-1 16,-2 0-3-16,-2 1-1 0,-5-2 1 0,-3 1 1 15,-1 1 0-15,-4 0-1 0,-1 0-2 0,-2-1-2 16,0 1 0-16,0-2 0 0,0 2 0 0,0 0 0 15,0 0 0-15,0 0 0 0,0-1 0 0,0 1-37 16,0-1-41-16,0 1-74 0,0 0-96 0,0 0-95 16,-16 0-155-16,16 0-142 0,0 0-61 0,-14 0-37 15,7 0-9-15,-10 0-1 0,-7 0-252 16,-7 0 70-16,-11 0 204 0</inkml:trace>
  <inkml:trace contextRef="#ctx0" brushRef="#br0" timeOffset="11443.03">18018 12178 2148 0,'0'-6'34'0,"0"2"42"15,0 0 49-15,0 1 43 0,0-1 14 0,0 0 1 16,0 3-5-16,0 0 0 0,0 0-11 0,0 1-5 16,0 0-15-16,0 0-16 0,0 0-9 0,0 0-26 15,0 0-12-15,0 0-17 0,0 0-18 0,0 0-7 16,0 0-13-16,0 0-9 0,0 0-4 16,0 0-1-16,0 0-9 0,0 0 2 0,0 0 31 15,0 0 37-15,0 14 34 0,0-14 21 0,0 18-12 16,0-5-21-16,0 3-2 0,-19 4 32 0,19 0 25 15,0 4 39-15,-20 0 21 0,20 2-1 0,-9 2-15 16,9 2-17-16,-10 3-13 0,10 1-24 0,-8 0-1 16,8 4-26-16,-9 2-14 0,9 2-24 0,-3 3-22 15,0-2-10-15,1 2-11 0,-1-1-4 0,0 1-11 16,0-2-4-16,2-4-5 0,-6-1-6 0,1-6 0 16,3-1-1-16,1-6-5 0,-4-2 1 0,0-3-79 15,3-5-21-15,-2-4-17 0,1-1-15 16,1-5 64-16,3-1 3 0,-2-2-11 0,2-2-44 15,0 0-147-15,0 0-139 0,0 0-87 0,0-20-47 16,0 20 36-16,0-28 11 0,0 6-34 0,0-3-97 16,0-5-247-16,0-4 94 0,-17-2 153 0</inkml:trace>
  <inkml:trace contextRef="#ctx0" brushRef="#br0" timeOffset="12349.48">17880 12071 2267 0,'0'0'7'0,"-11"13"-1"0,11-13-2 16,0 0 15-16,0 0 20 0,0 0 26 0,0 0 31 15,0 0 7-15,0 0-1 0,0 7 5 0,0-7-5 16,0 0-4-16,0 6-10 0,0-6-15 16,0 6 1-16,0-2 1 0,11-3 5 0,-11 2 17 15,0 0 7-15,0 0 11 0,12-2 6 0,-12 1-8 16,6 2-8-16,3-3-9 0,-4 1-4 0,8-1 3 15,-1 1-5-15,2-1 1 0,3 2 2 0,2-3-9 16,4 0 4-16,0 1-6 0,8-1-1 0,-1 0-3 16,2 0-13-16,9 0-12 0,2 0-26 0,5 0-9 15,5 0 2-15,8 0-2 0,2 0 17 0,5-13 6 16,2 13-2-16,3 0 10 0,-3-11-14 0,5 11-7 16,1-11-3-16,0 11-11 0,3-13 17 0,0 6 10 15,6-2 23-15,2 2 40 0,-1-1 9 16,4 1 24-16,-6-1-21 0,4 0-32 0,-6 1-17 15,5 1-33-15,-8-1-7 0,7 0-6 0,-5 1-4 16,-2-1 4-16,5 1 16 0,-1-1 18 0,0 1 0 16,-1 1-1-16,-5-2-9 0,-7 1-13 0,0-1 1 15,-9 2 3-15,-8-1 2 0,-7-1 4 0,-1 1 3 16,-9 0-5-16,-5-1 2 0,-2 2 0 0,-4-1 10 16,-6 1 6-16,-4-1 11 0,-1 3-2 0,0-1-2 15,-6 0 1-15,0 2-4 0,-5 0 3 0,0 0-3 16,2 1-5-16,-5 0-4 0,0 0-8 0,0 1 0 15,0 0 0-15,0 0-1 0,0-1 2 0,0 1-5 16,0-1-4-16,0 0-6 0,0 1-1 0,0-1-4 16,0 1 1-16,0-1-6 0,0 1-2 15,0 0-3-15,0 0-5 0,0 0 1 0,0 0-1 16,0-2-3-16,0 2 0 0,0 0-2 0,0 0-8 16,0 0-3-16,0 0-6 0,0 0 0 0,0 0-3 15,0 0 1-15,0 0-1 0,0 0-4 0,0 0 7 16,0 0 10-16,0 16 6 0,0-16 5 0,0 26-3 15,-22-6-7-15,22 3 3 0,-14 5 0 0,14 3 6 16,-19 3-5-16,19 3-1 0,-20-1 3 0,9 2-5 16,0 0 8-16,2 0-2 0,-2-1 7 0,5 0 0 15,-3 1-4-15,-2-1 1 0,5 0-11 16,-5-1 0-16,8 0 0 0,-8 0 0 0,6 0 0 0,0 0 0 16,-2-1 0-16,2 0 0 0,2-3 0 15,0-1 0-15,-3-1 0 0,4-3 0 0,-4-4 0 16,1-5 0-16,5-1 0 0,-3-5 0 0,2-2 0 15,-1-3 0-15,2-4 0 0,0 1 0 0,0-3 0 16,-3-1 0-16,3 0 0 0,0 0 0 0,0 0 0 16,0 0 0-16,0 0-28 0,0 0-110 0,0-15-135 15,-5 15-230-15,5-14-285 0,-3 14-129 0,3-23-167 16,-1 10-221-16,-1-4 72 0,-4 0 241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07T03:25:47.4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11804 9967 1679 0,'0'-1'15'0,"-1"0"0"0,-1 1 4 15,2 0-1-15,0 0 1 0,0 0 21 16,0 0 29-16,0 0 24 0,0 0 10 0,0 0-5 15,0 0-18-15,-19 0-11 0,19 0-6 0,0 0-3 16,-12 0-6-16,12 0-5 0,0 0-5 0,0 0-5 16,-12 0 6-16,12 11 12 0,0-11 5 0,0 0 10 15,0 0 10-15,0 0 1 0,0 0-3 0,0 0 5 16,0 0-5-16,0 0 0 0,0 0 14 0,0 0 1 16,0 0 9-16,0 0 5 0,0 0-5 0,0 0 0 15,0 0-3-15,0 0-7 0,0 0-7 0,0 0-5 16,0 0-8-16,0 0-9 0,0 0-4 15,0 0-14-15,0 0-16 0,18 0-10 0,-18 0-5 16,20 0 6-16,-7 0 8 0,2 0 15 0,5 0 0 16,1-12-4-16,-4 12-1 0,9 0-5 0,-4-9 0 15,6 9 5-15,-2-6-1 0,2 2-7 0,-2 2 2 16,6-1-12-16,-1-1-7 0,0 2-1 0,1-1-14 16,1 1 3-16,-1 0 1 0,-2 1 7 0,-2-1 16 15,0 1 13-15,0 0 28 0,-2 0 10 0,-1 0 6 16,0 0 1-16,-4-1-25 0,6 0-21 0,-2 1-3 15,-2-2-9-15,3 1-5 0,-2 0 6 16,4 2-9-16,1-3-9 0,-1 3 5 0,3-1-11 0,2 0 6 16,-2 1-5-16,4-1 5 0,1 0 9 15,-3 0 9-15,-1 1 18 0,-2-2-5 0,-4 2 1 16,-1-3-2-16,3 1 0 0,-8-1 25 0,3 1 7 16,-1-1 0-16,-3 2 1 0,4-2-25 0,-6 3-6 15,6-1-17-15,-2 1-16 0,-1 0-1 0,5 0-9 16,3 0 0-16,-2 0-5 0,7 0-1 0,2 0 4 15,1 0 4-15,3 0 0 0,-2 0-2 0,3 0-4 16,1 0 5-16,2 0 2 0,-7 0-4 0,3 0 8 16,-5 0-3-16,0 0 6 0,-3 0 1 0,-1 14-7 15,-6-14-6-15,-2 0 0 0,3 0 4 0,-6 0 1 16,-1 0 2-16,-1 0 5 0,-1 0 7 16,-4 0 3-16,2 0 4 0,0 0-7 0,-3 0-1 15,-2 0-2-15,4 0 3 0,-2-13 3 0,-4 13-4 16,3 0 0-16,-4 0 0 0,2 0 1 0,-5 0-4 15,0 0 2-15,2 0 1 0,-4 0-2 0,1 0 9 16,-2 0 7-16,1 0 1 0,-1 0 16 0,0 0 11 16,0 0 8-16,0 0 10 0,0 0 1 0,0 0-5 15,0 0-8-15,0 0-8 0,0 0-8 0,0 0-8 16,0 0-3-16,0 0-4 0,0 0-10 0,0 0-3 16,0 0-6-16,0 0-7 0,0 0-6 0,0 0-1 15,0 0-6-15,0 0-4 0,0 0 4 0,0 0 5 16,0 0 5-16,0 0 4 0,0 17 3 15,0-17-9-15,0 27 1 0,-18-8 1 0,18 2-2 16,0 5 8-16,-19 2 1 0,19-1 4 0,-11 2-7 16,11 1-1-16,-12 2 0 0,12 0-1 0,-13 0-1 15,10 1 0-15,0-2-2 0,-3 0-6 0,3-1 12 16,-2-1-8-16,-1-2 1 0,1-2 7 0,1-3-8 16,-3-2 5-16,3-2 0 0,-1-3-7 0,-1-4-37 15,1-1-7-15,2-3-15 0,1-3-20 0,-1 0 7 16,0-3-45-16,2 0-64 0,1-1-100 0,0 0-152 15,0 0-103-15,0 0-75 0,0 0-81 0,0 0-50 16,0 0-223-16,0 0-88 0,0 0 202 0</inkml:trace>
  <inkml:trace contextRef="#ctx0" brushRef="#br0" timeOffset="1279.27">11761 9904 3047 0,'9'-7'26'0,"2"1"10"15,-3-1 23-15,4 3 40 0,-1 1 13 0,-2 0 26 16,2 2 0-16,-6 1-30 0,1-1-33 0,-3 1-40 16,0 0-26-16,-3 0 31 0,2 0 38 0,-2 0 28 15,3 22 28-15,-2-22-23 0,4 30-27 0,-2-10-9 16,-1 6-4-16,-1 2 0 0,-1 3-3 0,0 0 0 15,0 0-1-15,0 1-6 0,0 1-11 0,0 0-11 16,0-1-13-16,0 0-7 0,0 1 1 0,0-1-2 16,0-2-7-16,0 0 7 0,0-1 4 15,-17-2-2-15,17-1-1 0,0-3-4 0,-14 0-3 16,14-3 0-16,-14-1 13 0,14-2-1 0,-8-2-4 16,8 0 4-16,-9-4-2 0,6 1 8 0,1-4 8 15,-1 0 8-15,0-2 9 0,2-2-3 0,-1-1 8 16,1 1-3-16,1-2-1 0,0-1 17 0,0-1 13 15,0 0 18-15,0 0 9 0,0 0-1 0,0 0-5 16,0 0-4-16,0 0-7 0,0 0-2 0,0 0-8 16,0 0 0-16,0 0 0 0,0 0-10 0,0 0-2 15,0 0-5-15,0 0-7 0,0 0-2 16,0 0-5-16,0 0-8 0,0 0 2 0,0 0-3 16,0 0-4-16,0 0 1 0,0 0-11 0,0 0-2 15,0 0-5-15,0 0-3 0,0 0 6 0,0 0-2 16,0 0 2-16,0 0-1 0,0 0 0 0,0 0-1 15,0 0 3-15,0 0-8 0,0 0-10 0,0 0-4 16,0-10-13-16,23 10 3 0,-23 0 2 0,26 0-1 16,-9 0 4-16,7-7 1 0,-4 7-3 0,2 0-2 15,1-3 5-15,-1 3-3 0,1-2 0 0,3 0 2 16,-1 1-2-16,1-1 3 0,4 1 8 0,-2-2 9 16,0 2 11-16,0-1 7 0,1 0 4 0,-1 0 4 15,2-1-6-15,-4 0 7 0,-1 1-8 0,0 0-15 16,0-1-5-16,-5 1-18 0,0-1-1 15,2 1 0-15,-2 1 0 0,-3-2 0 0,3 1 0 16,3 0 0-16,-1 0 0 0,3 0 0 0,-3 0 0 16,6 0 0-16,-5 2 0 0,0-4 0 0,7 3 0 15,-2 1 0-15,3-1 0 0,3 0 0 0,1 0 0 16,3-1 0-16,1 1 0 0,2 1 0 0,0 0 0 16,-2 0 0-16,-1-1 0 0,-3 0 0 0,-3-1 0 15,1 2 0-15,-2-3 0 0,-2 2 0 0,2-1 0 16,-3 0 0-16,-4 1 0 0,2-3 0 0,-1 2 0 15,-2 0 0-15,2 0 0 0,-5-1 0 0,3 1 0 16,-1 0 0-16,1-1 0 0,1 2 0 0,1-2 0 16,-2 1 0-16,3-1 0 0,-1 2 0 15,-2 0 0-15,1-1 0 0,-1 1 0 0,-5-1 0 16,4 1 0-16,-3 0 0 0,-1 1 0 0,-2-2 0 16,1 1 0-16,0 1 0 0,5-2 0 0,-7 2 0 15,2 0 0-15,-3-1 0 0,0 1 0 0,-4-1 0 16,2 1 0-16,-3 0 0 0,-2-1 0 0,0 1 0 15,-2-1 0-15,-2 1 0 0,-1 0 0 0,-1 0 0 16,1 0 0-16,-2 0 0 0,0 0 0 0,0-2 0 16,0 2 0-16,0 0 0 0,0 0 0 0,3-1 0 15,-3 1 0-15,0-1 0 0,2 1 0 16,-2 0 0-16,0 0 0 0,3-2 0 0,-2 0 0 16,1 0 0-16,2 1 0 0,1-1 0 0,-2 0 0 15,0 1 0-15,0 0 0 0,2-2 0 0,-3 2 0 16,1 0 0-16,-3 0 0 0,1-3 0 0,1 3 0 15,-2-2 0-15,0 0 0 0,0 3 0 0,0-4 0 16,0 1 0-16,0 3 0 0,0-3-90 0,0 3-174 16,0 0-256-16,0 0-326 0,0 0-158 0,0 0-144 15,0 0-281-15,0 0 227 0,-16 0 248 0</inkml:trace>
  <inkml:trace contextRef="#ctx0" brushRef="#br0" timeOffset="3561.08">4759 5942 4173 0,'0'0'2'0,"7"-26"12"0,-7 26 32 15,5-26 27-15,0 8 18 0,-5 5 14 0,0 13-2 16,0-15 7-16,0 15-4 0,0 0-12 0,0 0-34 15,0 0-36-15,0 0-2 0,0 0 24 0,0 18 29 16,-17-18 9-16,17 32-20 0,-16-10-35 16,16 6-25-16,-26 5-2 0,16 3 3 0,10 2-50 15,-15 3-44-15,15 2-65 0,-11 2-87 0,6 2-37 16,-1 2-73-16,1-1-66 0,-1 0-53 0,-2-2-86 16,4-3-221-16,-2-3 12 0,1-8 140 0</inkml:trace>
  <inkml:trace contextRef="#ctx0" brushRef="#br0" timeOffset="3916.49">4898 6042 4539 0,'33'-21'9'0,"-5"3"30"0,0 3 38 16,-8 1 35-16,-5 3 11 0,-1 1-16 0,-1 2-37 16,-9 4-43-16,0 3-24 0,0 1 35 0,-4 0 77 15,2 21 56-15,-2-21 28 0,0 35-41 0,0-9-58 16,0 5-44-16,0 6 1 0,0 5 9 0,-24 3 2 15,24 5 2-15,-21 3-20 0,5 4-6 0,-2-1-27 16,-4 1 3-16,-1-1-5 0,-4-2-9 0,-2-5 10 16,-2-5-11-16,-3-7-48 0,-7-6-43 0,5-8-55 15,-7-9-50-15,-2-6 1 0,-3-7 2 0,1-1 18 16,-2-25 32-16,-6 3 40 0,6-9 33 0,-3-8 20 16,4-7 20-16,5-8-1 0,2-6 13 0,10-4 13 15,10-2-9-15,5-4 3 0,7-1-5 0,9 2 1 16,0 3 24-16,31 3 13 0,-2 7 9 15,9 3 1-15,5 6-4 0,8 5-10 0,5 7-7 16,5 5-6-16,2 6-12 0,4 6 2 0,-3 6-25 0,-1 5-66 16,1 7-63-16,-3 0-88 0,-7 0-86 15,0 31-52-15,-7-11-60 0,-4 6-71 0,-9 2-129 16,-1 5-168-16,-10-2 126 0</inkml:trace>
  <inkml:trace contextRef="#ctx0" brushRef="#br0" timeOffset="4748.35">11899 5678 3031 0,'-17'0'18'0,"-2"-14"29"16,4 7 42-16,2-1 55 0,13-4 36 0,-15 3 21 15,15-1 3-15,-13 2-16 0,13-3-18 0,-8 2-21 16,2 0-23-16,6-1-26 0,0 1-31 16,0 0-29-16,0-1-23 0,0 0-9 0,0 1-5 15,27-2-1-15,-27 1-8 0,29 1 1 0,-12 1 12 16,6 1-1-16,2 3 15 0,3 2-12 0,3 2-5 16,0 0 9-16,2 0-6 0,1 26 9 0,0-26-5 15,-3 31-12-15,0-12 1 0,-4 6-4 0,-1 0-9 16,-6 3 6-16,-1 3-21 0,-8 2-19 0,-3 1-7 15,-8 2-14-15,0-1 2 0,0 1 4 0,-39-1-2 16,14 0-7-16,-11-2 0 0,-1-1-12 0,-7-3-2 16,-2-1-6-16,-2-4 5 0,1-1 17 0,2-3 15 15,5-3 23-15,6-4 15 0,9-2 22 0,5-3 67 16,6-3 72-16,9-1 46 0,5-4 22 16,0 0-49-16,26 0-67 0,-5 0-44 0,7 0-19 15,6-18-17-15,5 18 2 0,7 0-11 0,4 0-10 16,-1-15-2-16,1 15-52 0,3 0-55 0,-5 0-80 15,-5 0-108-15,-4 0-91 0,-5 0-88 0,-4 0-107 16,-7 0-280-16,-4 0 104 0,-5 0 148 0</inkml:trace>
  <inkml:trace contextRef="#ctx0" brushRef="#br0" timeOffset="5116.5">12619 5667 4957 0,'29'0'-4'0,"-5"0"-6"0,2 0 0 15,-7 0 0-15,-2 0 35 0,-2 0 52 16,-4-13 56-16,2 13 62 0,-7 0 51 0,0 0 9 0,-1 24 9 16,-4-24-6-16,-1 31-56 0,0-12-46 15,0 4-51-15,0 4-47 0,-20 4-17 0,20 3 12 16,-26 2 7-16,10 4 3 0,-4 0-4 0,-6 4-18 16,-2 0-19-16,-5 0-2 0,-3 3-5 0,-6 0 1 15,-7 0 1-15,-9-1-11 0,-4-3 1 0,-6-6-23 16,-5-4-33-16,-6-9-37 0,-2-8-53 0,-3-11-39 15,2-5-22-15,1-24-10 0,-2-2 13 0,5-7 4 16,0-9 19-16,4-5 6 0,9-4 20 0,3-5 41 16,3-3 20-16,9-4 41 0,8-2 17 15,11-7 4-15,11-1 17 0,7-5 0 0,13-2 26 16,0 3 15-16,36 1 19 0,0 7 34 0,10 5 5 16,10 8 3-16,11 11-13 0,3 9-34 0,12 9-25 15,3 7-22-15,7 9-13 0,3 3-87 0,4 7-84 16,0 1-88-16,2 0-98 0,2 26-27 0,-1-8-58 15,-7 2-46-15,-7 8-87 0,-5 6-266 0,-3 1 47 16,-7 6 143-16</inkml:trace>
  <inkml:trace contextRef="#ctx0" brushRef="#br0" timeOffset="5952.85">19194 5646 3766 0,'-11'0'-4'0,"11"0"2"0,0 0 0 16,0 0 2-16,0 0 5 0,0-15 7 0,0 15 6 15,0 0 24-15,21 0 12 0,-21 0 7 0,12-11 7 16,-12 11-9-16,28 0-5 0,-11-7-10 0,2 7-3 15,5-6-11-15,0 6-7 0,2-2 4 0,2 2-3 16,-3 0 5-16,3 0 0 0,0 0-2 0,-6 0-9 16,2 0-13-16,-2 18-9 0,-5-18-4 0,2 14-4 15,-7-14 6-15,-1 17 4 0,0-4-4 16,-8 0 3-16,-1 0 1 0,-2 3 3 0,0 2 3 16,0 0 0-16,-30 1-2 0,13 2 1 0,-2-4-3 15,-9 4 0-15,1-3-5 0,2 0-13 0,-11-2 2 16,5-1 3-16,1-3 4 0,4-1 6 0,0-1 2 15,5-3-8-15,4-1 4 0,5-2 7 0,3-1 20 16,7 1 47-16,2-4 49 0,0 0 37 0,0 1 13 16,0 1-4-16,31-2-23 0,-8 0 4 0,2 1 24 15,6 1 20-15,8-1 22 0,-2 1-2 0,-1-1-9 16,4 1-30-16,-1 0-19 0,-3 1-27 0,-13-2-38 16,2 1-25-16,-6-2-32 0,-2 3-20 0,-6-2-13 15,0-1-11-15,-8 3-4 0,0-3-3 0,-3 3 9 16,0 0 6-16,0 2 4 0,0 1 6 15,-28 4-10-15,28 2-35 0,-27 3-30 0,6 3-38 16,-4 1-67-16,-2 3-31 0,-4 0-42 0,0 3-46 16,-7-1-1-16,3-1-10 0,1 1 3 0,-5 0 24 15,4-3 18-15,1-1 29 0,-2-3 28 0,0-5 22 16,5-4 15-16,0-4 1 0,-2-4 6 0,6 0-10 16,-3-24-16-16,5 8-25 0,2-5-69 0,1-3-125 15,0-3-192-15,12-2 59 0,0-1 103 0</inkml:trace>
  <inkml:trace contextRef="#ctx0" brushRef="#br0" timeOffset="6340.05">19626 5362 3851 0,'49'-16'1'0,"-2"4"24"0,-8 3 23 0,-5 3 22 16,2-3 9-16,-12 7-7 0,1 2 1 0,-6 0 10 15,-2 0 19-15,-3 30 22 0,-2-8 4 0,1 3-6 16,-7 6-9-16,2 5-6 0,-2 7-19 0,-6 5-2 15,0 3 0-15,0 2-10 0,0 0 23 0,0 2 3 16,-23-1-2-16,23 0-5 0,-24-2-16 0,24 1-6 16,-29 1-3-16,13-1-6 0,-2 1-6 0,1 4-17 15,-5-1-19-15,2 2-12 0,-8-2 1 0,3 0 3 16,-11-5 3-16,1-3-4 0,-10-6-2 16,-2-10 5-16,-6-5 6 0,-7-10 1 0,-7-9-43 15,-1-9-82-15,-8 0-78 0,1-30-54 0,-2 1-16 16,2-9 38-16,5-9 47 0,2-6 42 0,4-5 49 15,8-1 23-15,5-3 7 0,11-1 2 0,4 0 8 16,11 0 9-16,8 2 18 0,9-3 6 0,8-2-5 16,22-4 7-16,3 1 2 0,9 0 12 0,10 0 13 15,8 2 15-15,4 10-3 0,8 4 4 0,9 10-13 16,3 7-29-16,1 10 4 0,4 7-16 0,5 11 4 16,-6 4-1-16,-2 4-81 0,-4 0-86 0,-10 22-121 15,-7 0-137-15,-4 7-81 0,-8 7-98 0,-3 7-269 16,-8 4 94-16,-3 4 159 0</inkml:trace>
  <inkml:trace contextRef="#ctx0" brushRef="#br0" timeOffset="7080.11">21420 5939 3781 0,'0'0'-6'16,"23"14"-5"-16,-23-14-3 0,31 0-1 0,-7 5 9 15,-3-5 6-15,4 0 5 0,2 0 1 0,4 5 0 16,-3-3-3-16,3 0 2 0,-2-2-1 0,2 0-5 16,5 0 2-16,0 0-13 0,-1 0-71 0,4 0-93 15,-2 0-141-15,7-13-238 0,-1 13-302 0,5 0 94 16</inkml:trace>
  <inkml:trace contextRef="#ctx0" brushRef="#br0" timeOffset="7252.54">22820 5806 4137 0,'16'0'-3'0,"5"20"-13"0,1-20-2 15,3 11 0-15,6-11 4 0,-3 0 12 0,0 0 4 16,-3 0-2-16,3 0-7 0,-3 0 2 0,-4 0-18 15,4 15-35-15,-3-15-63 0,1 0-97 0,-1 0-123 16,-3 0-215-16,4 0-306 0,2 0 69 0,4-19 139 16</inkml:trace>
  <inkml:trace contextRef="#ctx0" brushRef="#br0" timeOffset="7393.24">23922 5829 4806 0,'31'0'-3'0,"-4"0"-1"0,-4 0 3 15,-3 0-4-15,2 0 1 0,-8 0-6 0,-3-20-39 16,-5 20-55-16,-3 0-68 0,2 0-88 0,-2 0-91 16,0-11-124-16,-3 11-253 0,2 0-200 0,-2 0 128 15</inkml:trace>
  <inkml:trace contextRef="#ctx0" brushRef="#br0" timeOffset="8400.15">24101 5858 4499 0,'0'-5'25'0,"0"0"18"0,0 1 31 16,0 0 37-16,22-4 7 0,-22 2 27 0,0 0 27 16,15 4 41-16,-15 0 27 0,0 1 2 0,0-1-24 15,0 1-59-15,0 0-63 0,0 1-49 0,0 0-34 16,0 0-15-16,0 0 3 0,-17 0 4 0,17 18 0 15,-16-18-2-15,3 23-6 0,0-8-4 0,2 3 2 16,-3 0-5-16,3 3 6 0,-1 2 0 0,7-2 5 16,-4 4 5-16,7-1-4 0,1 0 6 0,1 0-7 15,0 0 0-15,0 0-6 0,0-1 0 16,0-3 4-16,0-3 16 0,0-3 11 0,17-3 8 0,-17-2 2 16,0-3-12-16,0-4 15 0,0 0 42 15,0-2 21-15,0 0-4 0,0 0-17 0,0-19-50 16,0 19-27-16,0-26-6 0,0 7-1 0,0-2-3 15,0-4-4-15,14-1 2 0,-14-1-1 0,0-2 2 16,0 0 3-16,0 0 1 0,0 1 1 0,0 0 2 16,14 2 3-16,-14 1-1 0,11-1-2 0,-5 2-2 15,2 0-1-15,0 4 5 0,1 1-1 0,-1 2-3 16,2 2-5-16,3 1-4 0,-4 5-5 0,4 1-5 16,-1 2 3-16,0 3-8 0,2 3-13 0,3 0-23 15,2 0-21-15,0 26-11 0,1-10-4 0,3 5 6 16,-3 3 4-16,5 4-7 0,-6 2-38 15,1 2-35-15,0 2-36 0,-6 0-44 0,-3 0 0 16,1 0-13-16,-8-1-23 0,-3 1-34 0,-1-2-57 16,0-1-49-16,-20-3-54 0,20 0-79 0,-33-4-201 15,13-5 57-15,-3-4 135 0</inkml:trace>
  <inkml:trace contextRef="#ctx0" brushRef="#br0" timeOffset="8792.51">24358 5560 3905 0,'41'-23'25'16,"-4"4"15"-16,2 3 17 0,-5 3 7 0,-3 3-22 15,-1 3-16-15,-4 7-5 0,-6 0 22 0,-4 28 25 16,-4-4 36-16,-1 5 18 0,-3 8-22 0,-1 4-14 16,1 5-23-16,-6 5-19 0,1 3 7 0,-3 1-11 15,0 0-9-15,0 1 2 0,0 1 15 0,-19 1 16 16,19 3 8-16,-20 2 3 0,5 2-25 0,-4 0-19 15,-4-1-3-15,-2 1-19 0,-5-3 2 0,-5-5 0 16,-4-8 3-16,-3-9-4 0,-5-7 6 0,-4-9-4 16,-5-8-3-16,-1-11 7 0,-1-5-44 0,-4 0-43 15,0-34-38-15,2 6-37 0,-1-8 13 16,1-9 23-16,2-5 31 0,1-8 39 0,9-2 21 16,3-1 12-16,9-1 4 0,6-1-1 0,9 0-4 15,8 3 9-15,13-1-1 0,0 3-3 0,28-2-2 16,3-1 2-16,5-1 1 0,11 3 12 0,2-1 13 15,10 3 2-15,2 2 3 0,1 3-11 0,0 8-9 16,0 6-9-16,-1 7-3 0,-3 6-9 0,0 8-4 16,-4 7-49-16,-6 9-62 0,-3 1-65 0,-1 18-90 15,-8 1-53-15,-4 8-50 0,-4 6-68 0,-3 6-96 16,-8 4-241-16,-1 1 113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07T03:26:26.8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16877 6149 2222 0,'-8'-4'14'0,"0"2"5"15,4-2 11-15,-4 1 21 0,2-2 16 0,-4 0 21 16,1 3 22-16,-3-1 7 0,-1 3 5 0,-1-2 6 16,2 2-3-16,2 0-6 0,3 0-15 0,-1 0-17 15,3 0-17-15,2 0-11 0,2 0-6 0,1 0 1 16,0 0 10-16,0 0 4 0,0 0 7 0,0 0 10 15,0 13-8-15,0-13-1 0,0 0-5 0,0 0-9 16,0 0 7-16,0 0 10 0,0 0 11 0,0 0 20 16,0 0 1-16,28 0-13 0,-10 0-15 15,13 0-19-15,8 0 2 0,12 0 23 0,13-19 14 16,10 19-8-16,16-19-36 0,11 6-37 0,13 0-22 0,14 0-9 16,15-2 10-16,17 1-6 0,12 0 4 15,5 0 15-15,8 3 28 0,4 0 20 0,7 0 5 16,3 2-6-16,-5 1-20 0,-9 1-12 0,-2 1 0 15,-6 1 6-15,3 2 29 0,-11-1 23 0,-14 2 24 16,-9 0 27-16,-13 0 0 0,-11 1 5 0,-17 0-21 16,-12 1-26-16,-15 0-20 0,-16-1-25 0,-15 0-3 15,-9 1-5-15,-8-1-7 0,-7 0-6 0,-6 0-12 16,-9 1-11-16,1 0-8 0,-6-1 1 0,-3 0 3 16,0 1-33-16,0-1-27 0,0 1-41 0,0 0-60 15,0 0-61-15,0 0-86 0,0-1-66 0,0 1-31 16,-17 0-13-16,17 0 5 0,0 0-20 0,-12 0-54 15,12 0-44-15,-9 0-131 0,9 0-175 0,-16 0 145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07T02:48:23.9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4948 3741 1186 0,'3'0'60'16,"-1"-1"34"-16,-1 0 20 0,1 1 22 15,-1 0-32-15,-1 0-10 0,2 0-6 0,-2 0 3 16,0 0-6-16,0 0-2 0,0 0 2 0,0 0-1 16,0 0-3-16,0 0-6 0,0 0-2 0,0 0-8 15,0 0-11-15,0 0-4 0,0 0-11 0,0 0-7 16,0 0-8-16,0 0-8 0,0 0-8 0,0 0-4 15,0 0-2-15,0 0-5 0,0 0 4 0,0 0-1 16,0 0-1-16,0 0 3 0,0 0-2 0,0 0-1 16,0 0 4-16,0 0 7 0,0 0 15 0,0 0 9 15,0 12 6-15,18-12 5 0,-18 0-4 0,22 11 0 16,-11-11-4-16,3 9-2 0,3-4 0 16,2 1 0-16,1-2-3 0,0 1-6 0,2 0-7 0,1 0-6 15,5 0 10-15,1-1 6 0,4 0 7 16,1 0 8-16,5-1-1 0,4 0 0 0,4 0 2 15,1 0 1-15,3-2-5 0,5 2-11 0,5-3-13 16,6 1-12-16,6 1 1 0,7-2 11 0,4 0 8 16,9 0 5-16,11 0 0 0,5 0-4 0,-1 0-5 15,4 0-4-15,5 0-5 0,-4 0-6 0,5-13 3 16,-3 13-8-16,3 0 0 0,0-11-1 0,-2 11-5 16,4-10 3-16,-1 10 1 0,2-13 3 0,-1 5-2 15,7 0 3-15,2-1-4 0,3 0 0 0,0 0-1 16,6 1 1-16,2-1 6 0,1 1 1 0,5-1 4 15,-2 3 1-15,-1-1 1 0,-6 3-1 16,1-2 0-16,-2 2-5 0,-1-2-1 0,-3 1-9 16,2 2-3-16,1 0 11 0,-9-1 36 0,-1-1 24 15,-5 0 12-15,-8-1-13 0,-5 0-34 0,-11-2-18 16,-8 1-8-16,-7-1 4 0,-3 0 0 0,-4 0-2 16,1 2 0-16,-7 2-1 0,2 0-6 0,-6 3 8 15,-5-2 5-15,-8 1 8 0,-3 1 2 0,-6 0 3 16,-11-1-11-16,-6 1-4 0,-7 0-2 0,-5-1-9 15,-7 0 3-15,-3 2-29 0,-3-2-27 0,0 2-36 16,0 0-55-16,0-2-54 0,0 1-73 0,0 1-77 16,0 0-80-16,-20 0-128 0,20 0-210 15,-31 0 115-15</inkml:trace>
  <inkml:trace contextRef="#ctx0" brushRef="#br0" timeOffset="912.68">1556 4254 1885 0,'-6'10'30'0,"-5"-10"15"0,8 0 17 15,2 0 30-15,1 0-12 0,0 0 0 0,0 0-1 16,0 0-15-16,0 0-2 0,0 0 5 0,0 0 7 16,0 0 6-16,0 0 6 0,0 0-3 15,0 0-9-15,0 0-6 0,0 0-13 0,0 0-6 16,0 0-2-16,0 0-2 0,0 0-8 0,15 0-10 15,-15 0-9-15,0 0-16 0,17 0-6 0,-3 0 4 16,3 0 2-16,11 0 14 0,6 0 18 0,11 0 21 16,7-14 20-16,8 14 16 0,11 0-7 0,9 0-22 15,10-10-29-15,14 10-26 0,7 0-11 0,14-6 2 16,5 6 16-16,19 0 19 0,5-6 24 0,4 6 16 16,3-2 2-16,-5-1-10 0,-6 0-12 0,-4-2-7 15,-8 1 0-15,-10 1 6 0,-10-2 2 0,-11 1-1 16,-11-1 0-16,-8 2-4 0,-12-2 0 0,-12 2-3 15,-14-1 1-15,-11 1-8 0,-13 0-12 16,-6 1-12-16,-6 1-14 0,-6-1-4 0,-7 2-3 16,1-1 1-16,-2 1-14 0,0 0-34 0,0 0-41 15,0-1-58-15,0 1-61 0,0 0-62 0,0 0-29 16,0 0-17-16,0 0-15 0,-19 0-52 0,19 0-152 16,-26 17-153-16,6-17 92 0</inkml:trace>
  <inkml:trace contextRef="#ctx0" brushRef="#br0" timeOffset="9622.24">3729 10159 1397 0,'7'0'28'0,"-4"0"21"16,0 0 14-16,0 0 32 0,3-6 6 15,-3 6 18-15,-1 0 20 0,1 0 0 0,2-2-1 16,-2 2-12-16,-2 0-9 0,2 0-9 0,-3 0-11 16,2 0-7-16,-2 0-10 0,1 0-7 0,-1 0-13 15,0 0-14-15,2 0-8 0,1 0-5 0,0 0 3 16,-1 0 5-16,1 0 4 0,-2 0-4 0,2 0 0 15,4 0 2-15,-1 0-6 0,0 0 1 0,2 0-9 16,0 0-3-16,-1 0-3 0,6 0-5 0,-2 0-4 16,-2 0-5-16,5 0 0 0,0 0-1 0,1 0-1 15,3 0-2-15,0 0 1 0,5 11 1 0,-1-11 3 16,8 0 14-16,-1 0 9 0,5 8 1 16,5-8 2-16,0 0-6 0,6 0-4 0,3 3 0 15,5-3-4-15,0 0-3 0,6 0-8 0,1 0-7 16,4 0-4-16,9 3 0 0,1-3 11 0,7 1 8 15,1 1 9-15,8-1 5 0,3 2-8 0,7-2-1 16,-1 2-6-16,-4-2-7 0,4 0 4 0,-4 0-2 16,-1-1 9-16,0 2 12 0,-4-2 6 0,-3 1 15 15,-4-1 8-15,-2 0 3 0,-3 0 2 0,-8 0-9 16,-4 0-13-16,-5 0-8 0,-11 0-4 0,-4 0-3 16,-4 0 9-16,-8 0 1 0,-3 0-2 0,-3-13 2 15,-9 13-8-15,-1 0-1 0,-4 0 5 0,0-7-6 16,-6 7-7-16,-2 0-11 0,-4 0-13 0,-1 0-10 15,-1 0-46-15,2-4-44 0,-2 4-69 16,0 0-85-16,0 0-75 0,0 0-100 0,0 0-83 16,0 0-48-16,0 0-131 0,0 0-24 0,-17 0 152 15</inkml:trace>
  <inkml:trace contextRef="#ctx0" brushRef="#br0" timeOffset="10658.48">7705 10178 1788 0,'14'0'17'0,"-14"-3"5"0,0 3-5 16,7 0 0-16,-7 0-21 0,0 0-1 0,0 0 23 15,0 0 17-15,0 0 19 0,0 0 9 0,0 0-3 16,0 0-5-16,0 0 0 0,0 0-4 0,0 0-3 16,0 0 5-16,0 0 0 0,0 0 14 0,0 0 10 15,0 0 8-15,0 0 11 0,0 11 1 0,0-11 6 16,0 0 2-16,0 0-1 0,0 0 1 0,0 0-6 16,0 0-12-16,22 0-11 0,-22 0-2 15,20 0 0-15,-3 0 4 0,5 0 0 0,3 0-16 16,8 4-19-16,1-4-16 0,1 0-7 0,10 0 3 15,2 0 6-15,4 4 12 0,5-2 10 0,3-1 8 16,3 1 4-16,5-1-8 0,6 2-20 0,3-1-17 16,8 2-13-16,7-2-8 0,10 0 6 0,5 1 0 15,6 1-1-15,4-1 4 0,7 0 6 0,-1 0 1 16,1 0 4-16,1-1 1 0,0 2-10 0,5-1-3 16,0-1 3-16,0 3 5 0,3-1 18 0,1 1 16 15,-3-1 10-15,1 2 11 0,-5-2-6 0,-8-1 1 16,-7-1-5-16,-8 2-6 0,-4-4 8 0,-14 0-5 15,-2 0 1-15,-13 0 15 0,-8 0-9 16,-8 0 8-16,-14 0 0 0,-7 0-15 0,-8 0-19 16,-8 0-18-16,-8-14-25 0,-3 14-51 0,-4 0-58 15,-2 0-67-15,0 0-73 0,0 0-74 0,0 0-64 16,0 0-83-16,-19 0-93 0,19 0-219 0,-29 0-58 16,9 0 150-16</inkml:trace>
  <inkml:trace contextRef="#ctx0" brushRef="#br0" timeOffset="18959.43">7613 10808 1437 0,'0'-3'39'0,"0"1"21"16,0 0 17-16,0 2 20 0,0-2-19 0,0 2 1 16,0 0-2-16,0 0 0 0,0 0-3 0,0-1-6 15,0 1-4-15,0 0-10 0,0 0-5 0,0-2-6 16,0 2-7-16,0 0 2 0,0 0-14 0,0 0-4 15,0 0-3-15,0 0-5 0,0 0 9 0,0 0 3 16,0 0 18-16,0 0 6 0,0 0 9 0,0 0 7 16,0 0-4-16,0 0 6 0,0 0-1 0,0 0 0 15,0 0-1-15,0 0 3 0,0 0 0 0,0 0-5 16,12 0-11-16,-12 0-18 0,0 0-16 0,16 0-9 16,-5 0-2-16,3 0 2 0,3 0 11 15,3 0 9-15,5 0 13 0,1 0 2 0,5 0-12 16,7 0 0-16,-3 0-6 0,7 0 5 0,3 0 9 15,2 0 4-15,2 0 4 0,3 0-5 0,4 0-12 16,-1-8-5-16,1 8-9 0,3 0 0 0,3 0 11 16,1 0-8-16,-1 0-5 0,12 0-5 0,4 0-8 15,4 0-2-15,10 0 5 0,8 0 5 0,9 0 0 16,4 0 4-16,7 0 1 0,1 0-6 0,2 0 2 16,-1 17 6-16,-1-17 3 0,-1 0 7 0,-2 14 6 15,-8-14 1-15,2 0 1 0,-5 0 0 0,-6 0-5 16,-10 0 4-16,-7 0 2 0,-6 0 5 0,-7-16 11 15,-7 16-4-15,-7 0-5 0,-5-12-9 16,-4 12-9-16,-2 0 5 0,-5 0 1 0,-4 0 8 16,-6 0 3-16,-3-9-6 0,-10 9-10 0,0 0-5 15,-8 0-14-15,0-4-5 0,-9 4 0 0,2 0-6 16,-3 0 4-16,0-3-3 0,0 3-5 0,0 0-33 16,0 0-15-16,0-1-28 0,0 1-31 0,0 0-20 15,0-1-47-15,0 1-44 0,-14 0-34 0,14 0-15 16,0 0-21-16,-7 0-38 0,7 0-104 0,-10 0-241 15,10 0 18-15,-11 0 111 0</inkml:trace>
  <inkml:trace contextRef="#ctx0" brushRef="#br0" timeOffset="20628.36">6362 11333 2430 0,'0'0'6'0,"0"0"4"0,0 0-4 16,0 0 2-16,0 0-6 0,0 0 2 0,0 0 17 16,12 0 10-16,-12 0 12 0,0 0 3 0,0 0-5 15,0 0-2-15,0 0-5 0,0 0-6 0,0 0-8 16,0 0-8-16,0 0 4 0,0 0 6 0,0 0 16 15,0 0 16-15,0 0 4 0,0 0 10 16,0 0 2-16,0 0-4 0,0 0-6 0,0 0-14 16,0 0-13-16,0 0-8 0,21 0-2 0,-21 0 7 15,21 0 7-15,-8 0-1 0,2 0-3 0,4 0-7 16,-2 0-7-16,3 10 6 0,-3-10 4 0,6 0 3 16,-1 7 4-16,-3-7-5 0,4 6-2 0,-1-6 6 15,3 4 14-15,-2-4 15 0,5 4 15 0,1-2 2 16,2-1-11-16,2-1-13 0,7 0-18 0,4 0-16 15,7 0-15-15,10 0-8 0,12 0-2 0,6 1 0 16,14 1 7-16,5-1 9 0,7-1 6 0,5 3 0 16,5-1 0-16,-3-1-5 0,0-1-5 15,-2 0 5-15,-3 0 6 0,2 0 16 0,-5 0 16 16,-6 0 19-16,-8 0 11 0,-3 0-1 0,-11 0 0 16,-8 0-8-16,-8-16-4 0,-4 16-8 0,-9 0-10 15,-2-11 0-15,-8 11-11 0,-4-10-7 0,-4 10-3 16,-1-7-10-16,-8 7-7 0,-1-8-1 0,-4 8-3 15,-2-6-5-15,-4 6-2 0,-4-3-6 0,-2 3-57 16,2-1-59-16,-5 1-59 0,0 0-74 0,0 0-61 16,0 0-91-16,0 0-106 0,0 0-168 0,-19 0-265 15,19 0 149-15</inkml:trace>
  <inkml:trace contextRef="#ctx0" brushRef="#br0" timeOffset="24525.69">4844 11684 845 0,'0'0'10'0,"0"0"12"0,0 0 19 15,0 0 28-15,0 0 22 0,0 0 27 0,0 0 9 16,-14 0 3-16,14 0 1 0,0 0-6 0,0 0 3 15,-16 0-5-15,16 0-4 0,0 0-6 0,0 0-5 16,0 0-6-16,0 0-5 0,0 0-2 0,0 0 3 16,0 0-1-16,0 0-7 0,0 0-2 0,0 0-12 15,0 0-4-15,0 0-3 0,0 0-3 0,0 0 3 16,0 0 9-16,0 0 10 0,0 0 4 0,0 0 5 16,0 0-4-16,0 0-10 0,0 0 1 0,0 0-1 15,0 0-3-15,0 0-6 0,0 0-4 0,0 0-10 16,0 0 2-16,0 0 4 0,0 0-6 0,0 0-12 15,0 0-20-15,0 0-12 0,24 0-16 16,-7 0 3-16,6 0 32 0,5 0 24 0,8 0 35 16,4 17 24-16,4-17 8 0,5 0 9 0,4 0 5 15,1 0 20-15,2 0-4 0,3 0 9 0,-1 0 4 16,-3 0-17-16,3 0-20 0,-4 0-33 0,-1 0-16 16,3-14 8-16,-5 14 16 0,-1 0 7 0,-2-13-4 15,-5 13-14-15,2-9-17 0,-4 9-15 0,-6 0-19 16,-5-8-27-16,-7 8-11 0,-3 0-4 0,-4-3-5 15,-7 3-2-15,1 0-4 0,-7 0-2 0,0 0-3 16,0 0-12-16,-2 0-48 0,-1 0-56 0,0 0-89 16,0 0-129-16,0 0-87 0,0 0-40 15,0 0 0-15,-17 0 0 0,17 0-56 0,-23 0-137 16,4 16-366-16,-2-16 100 0,-6 0 192 0</inkml:trace>
  <inkml:trace contextRef="#ctx0" brushRef="#br0" timeOffset="35321.39">4481 12306 3278 0,'0'-11'41'0,"18"11"14"0,-18-9 41 15,16 9 53-15,-16-10 0 0,22 4 14 16,-22 1-24-16,7 2-46 0,-7 3-42 0,0-2-26 15,0 2-20-15,0-1-12 0,0 1-3 0,0 0-1 16,0 0 4-16,0 0 5 0,0 0 4 0,0 20-1 16,-17-20-1-16,17 21 4 0,-15-7-6 0,15 2 5 15,-20 0-4-15,20 0-9 0,-18 1-11 0,8 1-19 16,10 0-11-16,-16-1-7 0,10-1-9 0,0 1 3 16,1-2-1-16,-1-3 0 0,4 0 20 0,2-3 10 15,0-2 21-15,0-2 12 0,0-2 8 0,0-2 2 16,0-1-7-16,25 0 3 0,-25 0 1 0,22 0 13 15,-8 0 16-15,3-21 2 0,-2 21 3 16,1-13-12-16,-1 13-11 0,1-13-1 0,-5 13-9 16,1-14 1-16,-4 14 3 0,1-10 5 0,-4 10 7 15,0-8-2-15,-2 8-6 0,-3-5-12 0,1 5-7 16,-1-3-2-16,0 2-21 0,0 1-7 0,0 0 1 16,0 0 5-16,0 0 18 0,0 0 9 0,0 0 4 15,-17 20-8-15,17-20 3 0,0 14 2 0,-22-14-1 16,22 17 3-16,-10-17-4 0,10 18-3 0,-11-8-3 15,11 0-5-15,0 1 1 0,0-1 3 0,0-2-1 16,0 1 7-16,0-3 9 0,0-1 0 0,25 1 2 16,-25-3 4-16,21-2-11 0,-8-1 4 0,2 0 1 15,1 0 10-15,2 0 16 0,-2-17-1 16,-1 17 0-16,3-14-9 0,-1 14-15 0,-5-14-3 16,2 14-1-16,-3-15-15 0,-5 15-36 0,2-13-51 15,-5 5-73-15,0 2-85 0,-1-1-75 0,-2 0-88 16,0 1-198-16,0-1-94 0,0-4 112 0</inkml:trace>
  <inkml:trace contextRef="#ctx0" brushRef="#br0" timeOffset="35854.17">4855 12159 3734 0,'14'0'5'16,"0"0"6"-16,0 0 47 0,-3 0 56 0,-2 0 40 15,-1 0 40-15,-4 0-25 0,-1 0-31 0,0 0-38 16,-1 0-35-16,-2 0-22 0,0 0-24 0,0 0-10 16,0 0-6-16,0 0 13 0,0 0 43 0,0 0 15 15,0 0-5-15,-20 20-5 0,20-20-41 0,0 27 0 16,-13-10 9-16,13 1-9 0,-12 3 2 0,12 0-11 16,-11-1-3-16,6 5-1 0,-1-1-4 0,3 2 2 15,0 1-4-15,-2-1-4 0,1 1 1 0,1 1-4 16,0-2 5-16,1-1-2 0,0 0 7 0,1-2-1 15,-2 1-5-15,3-3 10 0,0-2-9 16,0-3 4-16,0-4 1 0,0 0-3 0,0-4 0 16,0-2 7-16,0-5 1 0,0-1 6 0,0 0 4 15,0 0-14-15,0 0-1 0,0 0-5 0,0-15-8 16,0 15 7-16,0-20-4 0,0 20 0 0,12-23 1 16,-12 9 6-16,0 1-2 0,11-2-5 0,-11 0 2 15,6 1-14-15,-6-2-14 0,8 1 3 0,-8-4-2 16,5 1 11-16,1-1 12 0,-3 1-4 0,-1 1-1 15,2 0 7-15,2 1 1 0,-1 1 3 0,0 2 1 16,3 0-7-16,-2 3 8 0,3 1-4 0,-3 2 3 16,-1 2-5-16,4 1-10 0,-4 1 0 15,1 3-4-15,0 0 7 0,-1 0 2 0,3 0 9 0,-2 19-4 16,3-19-22-16,-1 22-22 0,3-7-15 16,-3 1-6-16,-1 1 2 0,-2 1 6 0,1 1-10 15,-3 0-22-15,-1 2-12 0,-2-1-20 0,1-1-26 16,-1-1-28-16,0 0-30 0,0 0-43 0,0-2-32 15,0 1-10-15,0-3-24 0,0-3-42 0,0 1-65 16,-15-4-145-16,15-3-7 0,0-5 121 0</inkml:trace>
  <inkml:trace contextRef="#ctx0" brushRef="#br0" timeOffset="36034.21">5114 12417 3318 0,'11'-11'41'16,"0"0"27"-16,-4 2 53 0,3 2 58 0,-4 0-11 15,2 2-5-15,-5 0-50 0,0 3-61 0,-3 2-32 16,0 0-25-16,0 0 0 0,0 0-1 0,0 0 1 16,0 0 5-16,0 21 0 0,-25-21 2 0,25 22-28 15,-12-8-46-15,12 2-68 0,-13 1-73 0,13 0-68 16,0 0-62-16,-11 3-75 0,11 0-153 0,0-2-175 16,0-2 106-16</inkml:trace>
  <inkml:trace contextRef="#ctx0" brushRef="#br0" timeOffset="36202.4">5260 12233 3583 0,'0'-11'3'0,"0"0"0"0,23 2 6 0,-23 2 1 16,17-1-2-16,-17 2-1 0,0 1-37 0,0 3-58 15,13 0-78-15,-13 2-74 0,0 0-19 0,0 0-36 16,0 0-65-16,0 19-166 0,0-19-90 0,0 18 93 15</inkml:trace>
  <inkml:trace contextRef="#ctx0" brushRef="#br0" timeOffset="36454.83">5406 12294 3775 0,'11'-15'32'0,"1"15"65"16,-4-14 63-16,0 14 56 0,-1-14 6 0,-5 8-43 15,-2 6-59-15,0-4-58 0,0 4-38 0,0 0-23 16,0 0-9-16,0 0-4 0,0 0 1 0,0 0 5 16,0 0 1-16,-16 19 8 0,16-19-1 0,0 25 1 15,-17-10 1-15,17 5-5 0,-15 2 1 0,15 2 4 16,-13 1 4-16,7 4-1 0,-2 1 2 0,4 2-37 16,-2 1-45-16,-1 2-37 0,1 0-59 0,1 2-45 15,-1-1-41-15,3-2-58 0,-1 0-48 16,-1-4-44-16,2-2-101 0,-2-5-189 0,4-7 3 15,-4-6 118-15</inkml:trace>
  <inkml:trace contextRef="#ctx0" brushRef="#br0" timeOffset="36642.22">5136 12502 3541 0,'0'-9'28'0,"18"0"26"0,-18 2 62 0,28-2 67 0,-11 2 17 16,2-3 7-16,0 4-38 0,1 1-52 0,5 0-34 15,-4 0-32-15,6 2-22 0,-4 1-17 16,0 1-8-16,2 0-2 0,-5-1-25 0,-1 2-40 16,-4 0-57-16,1 0-73 0,-4 0-84 0,1 0-83 15,-7 0-82-15,0 0-115 0,-3 0-213 0,0 0-5 16,-3 0 137-16</inkml:trace>
  <inkml:trace contextRef="#ctx0" brushRef="#br0" timeOffset="37002.54">5519 12458 4380 0,'25'0'5'0,"-25"10"26"0,26-10 65 16,-26 0 101-16,25 0 100 0,-25 0 86 0,14 0 1 16,-14 0-55-16,11 0-83 0,-11 0-91 15,0 0-57-15,0 0-41 0,5 0-20 0,-5 0-26 16,0 0-3-16,0 0-3 0,0 0-12 0,0 0 6 16,0 0 2-16,0 0-9 0,0 0 16 0,0 0-5 15,0 0-3-15,0 0 2 0,0 0-2 0,0 0-14 16,0 0-29-16,14 0-20 0,-14 0-15 0,14 0-6 15,0 0 1-15,-4 0 7 0,0-15 3 0,5 15 24 16,-2 0 16-16,-1-20 20 0,-4 20-6 0,3-16-18 16,-7 16-14-16,4-14-15 0,-5 14 1 0,-1-14 2 15,-1 7 1-15,1 1-14 0,-2 0-11 0,0 0-2 16,0 2-12-16,0 0 2 0,-20-1 1 16,20 4 5-16,-20-1 29 0,4 2 25 0,2 0 24 15,-1 0 14-15,1 18 1 0,-5-18-6 0,2 25 8 16,-3-8-1-16,3 3-8 0,1 2-26 0,1 3-22 15,-2 0-27-15,3 0-21 0,6 4 1 0,-2 1-26 16,6 2-20-16,1 1-45 0,3 0-62 0,0 2-55 16,0-2-61-16,20 4-71 0,-20-4-165 0,26-3-146 15,-9-3 107-15</inkml:trace>
  <inkml:trace contextRef="#ctx0" brushRef="#br0" timeOffset="38730.06">9718 11697 2565 0,'0'0'13'16,"6"0"-2"-16,-6 0 4 0,0 0 11 0,0 0 3 16,0 0 26-16,0 0 18 0,0 0 19 0,0 0-1 15,0 0-11-15,-22 0-16 0,22 0-30 0,0 0-14 16,-17 0-10-16,17 0-10 0,0 0 1 0,0 0-2 16,-11 0 2-16,11 0 18 0,0 0 15 0,0 0 23 15,0 0 18-15,0 0 14 0,0 0-2 0,0 0-12 16,0 0-19-16,0 0-21 0,30 0 2 15,-11 0 11-15,4 0 34 0,5 0 22 0,11 0 22 16,-1 0 7-16,9 0-14 0,7 0-11 0,4 0-21 16,5 0 0-16,3 0-1 0,7 0-14 0,4 0-16 15,4 0-24-15,4 0-16 0,1 0 31 0,0 0 43 16,-2 0 30-16,3 0 22 0,-11 0-6 0,-7 0 9 16,-7 0-5-16,-8 0-8 0,-14 0-22 0,-5 0-47 15,-12 0-33-15,-9 0-20 0,-5 0-25 0,-4 0-47 16,-5 0-47-16,0 0-57 0,-19 0-63 0,19 0-37 15,-40 0-45-15,12 0-62 0,-6 0-87 0,-8 0-91 16,-3 0-152-16,-5 20-273 0,0-20 163 16</inkml:trace>
  <inkml:trace contextRef="#ctx0" brushRef="#br0" timeOffset="39470.01">9674 12120 3446 0,'7'-6'46'16,"-7"-3"10"-16,7 1 46 0,-7 0 52 0,5 2 5 15,-2-3 28-15,0 4-8 0,-1 1-19 0,-2 2-31 16,0 0-20-16,0 2-41 0,0 0-30 16,0 0-20-16,0 0 22 0,0 0 20 0,0 0 20 15,-17 17 24-15,17-17-28 0,0 22-12 0,-22-5 8 16,22 1 12-16,-14 5 9 0,14 1 11 0,-17 1 1 16,11 4-17-16,-2 1-11 0,3 0-12 0,-2 1-20 15,2 1-26-15,0-2-4 0,2 1-11 0,-1 0-12 16,0-2 13-16,3-1-1 0,-2-4 0 0,0-3 11 15,-2-3-14-15,2-6 2 0,3-2 6 0,-3-4 3 16,3-2 16-16,-2-3 3 0,2-1 1 0,0 0-11 16,0 0-16-16,0 0 0 0,0-19-4 15,0 19-10-15,0-24 8 0,0 8 0 0,0-1-2 16,16-1 3-16,-16 1 0 0,0 1-2 0,18 0-4 16,-18 3 4-16,19 1 5 0,-7 2 0 0,-1 0 10 15,3 1 8-15,-1 2 6 0,5 3 14 0,1-1 19 16,-4 1 9-16,3 3 2 0,-1-1-12 0,-2 1-21 15,1 1-16-15,-1 0-16 0,-2 0-2 0,-6 0-4 16,4 0-4-16,-3 0 0 0,-2 17 5 0,-3-17 3 16,0 14 8-16,0-14 10 0,-3 20 2 0,0-8 1 15,0 0-7-15,0 2-4 0,-21 0-4 0,21 1-3 16,-22 0-2-16,7-1 4 0,-3 0-6 16,-2 0 7-16,2-3-2 0,-1 0-7 0,-3-2-54 0,2-2-83 15,0 1-106-15,0-2-138 0,0-1-48 16,1-1-18-16,2-2 18 0,0 0 32 0,4 0-28 15,-2-2-44-15,4 0-86 0,5 0-234 0,1-19-1 16,4 19 136-16</inkml:trace>
  <inkml:trace contextRef="#ctx0" brushRef="#br0" timeOffset="39706.44">9864 12084 3476 0,'17'-14'39'16,"-2"-2"31"-16,1 3 59 0,3-2 56 15,-4 2 25-15,-6-1 27 0,2 2 5 0,-3 5-10 16,-2 1-38-16,-3 2-55 0,-1 2-69 0,-1 0-55 16,-1 2-18-16,0 0-4 0,0 0 6 0,0 23 17 15,0-23-5-15,0 31 5 0,0-9 3 0,0 4-11 16,0 3-5-16,-12 0-8 0,12 1 9 0,0 1 0 16,-12 0 4-16,12 0-31 0,-11 0-68 0,11 1-65 15,-13-2-67-15,13-1-51 0,-14 0-52 0,13-2-55 16,-5 0-61-16,-2-3-65 0,5-2-133 0,-2-3-153 15,0-4 128-15</inkml:trace>
  <inkml:trace contextRef="#ctx0" brushRef="#br0" timeOffset="40691.25">10185 12338 2731 0,'3'0'44'0,"5"0"9"0,-3 0 32 16,-2 0 25-16,1-16-23 0,0 16 12 0,-3 0-12 15,1-15-12-15,-2 15-8 0,0-9-21 0,0 9-15 16,0 0-15-16,0-9-16 0,0 9 2 0,0 0-11 16,0-4 2-16,-27 4 5 0,27 0-7 0,-20 0-2 15,5 0-14-15,-1 0-18 0,-3 0-9 0,-1 0-6 16,2 15 8-16,-1-15 4 0,2 0 7 0,-2 17 7 16,4-17 0-16,1 15 4 0,1-15 4 0,4 14 7 15,4-7 4-15,5 0 6 0,0 1 6 0,0-2-1 16,0 0 5-16,27 0 2 0,-27-2 7 0,32-1 14 15,-13-1 14-15,-2-1 14 0,2 0 9 16,2-1-2-16,-2 0 1 0,-3 0-3 0,-1 0-7 16,1 0-2-16,-4-17-9 0,0 17-9 0,-4 0-9 15,2-14-4-15,-6 14-2 0,-1-10 3 0,2 10-3 16,-4-9-8-16,-1 9-1 0,0-7-8 0,0 7-2 16,0 0 2-16,0 0-6 0,0 0 0 0,-21 0 1 15,21 0 1-15,0 0 2 0,-19 0-1 0,19 0 1 16,-15 0-4-16,15 20 1 0,-14-20-1 0,14 14 2 15,-8-14 1-15,8 18 0 0,-9-9 0 0,9 0-7 16,-2-1-3-16,2 1 4 0,0-2-3 16,0-1 8-16,0-1 5 0,0-2-4 0,22-3 9 15,-22 2-6-15,23-2 4 0,-11 0 4 0,4 0-5 16,-1 0 18-16,3-23 11 0,-3 23 6 0,2-20 18 16,-3 20 1-16,2-22 10 0,-2 10 8 0,-4-1 3 15,3 1 0-15,-1-1-18 0,-2 0-3 0,-3-2 0 16,3 3-8-16,-6 0-3 0,1-1-3 0,0 2-12 15,-2 1-7-15,-3 2 0 0,1 1-14 0,1 1-11 16,-2 3-3-16,0 0-3 0,0 2 4 0,0 1-1 16,0 0-1-16,-28 0 2 0,28 0 0 0,-23 0 2 15,9 20-1-15,-5-20-2 0,0 21 0 0,1-8-2 16,1 2 5-16,1 2 4 0,2 3-4 16,-1 0 0-16,5 2-16 0,1-1-18 0,-2 2-6 0,8 0-9 15,2 1 5-15,1-2 4 0,0 0 14 16,0-2 7-16,0-2 10 0,29-2 13 0,-29-2-5 15,33-6 6-15,-16-2 3 0,8-3-7 0,-4-3 8 16,7 0 1-16,-1 0 0 0,-3-25 10 0,3 25-6 16,-2-33-1-16,-4 13 1 0,0-3-8 0,0-3 5 15,-5 0 7-15,-1-2-2 0,-5-1 10 0,2 1 0 16,-1-1-5-16,-5 0 11 0,0 1-2 0,-1 1 8 16,-2 0 4-16,3 1 5 0,-1 2-4 0,0-1-1 15,-2 3-3-15,3-1 8 0,-1 3 12 0,-1 1 9 16,4 2 7-16,-5 1-6 0,2 3-10 0,-1 3-16 15,0 3-14-15,-4 1-20 0,1 3-16 16,1 3-7-16,-2 0 2 0,0 0 5 0,0 0 1 16,0 29 6-16,0-13-2 0,0 4-1 0,0 5 3 15,-21 3-3-15,21 5 2 0,-12 2-1 0,12 2 4 16,-15 2-22-16,15 2-37 0,-18-1-36 0,9 1-64 16,1 1-42-16,-1-1-34 0,-3-2-63 0,5 0-49 15,-5-1-52-15,6-2-64 0,-3-1-107 0,2-4-197 16,1-6 116-16</inkml:trace>
  <inkml:trace contextRef="#ctx0" brushRef="#br0" timeOffset="41054.51">10835 12191 3986 0,'27'-17'25'0,"-5"0"1"0,-2 0 37 16,-2 1 44-16,-2 0 16 0,-5 1 28 0,-3 5-11 15,-5 1-28-15,1 5-36 0,-4 1-32 0,0 1-29 16,0 2-16-16,0 0-6 0,0 0 4 0,-21 0 1 16,21 0 2-16,-21 20-2 0,6-20-2 0,-5 22 0 15,-2-8 6-15,0 3-10 0,-3 0 12 0,5 2-1 16,-6 2-9-16,4-1-28 0,-1 0-21 16,4 0-8-16,-3 0-10 0,1-3 28 0,4-2 9 15,1 0 10-15,2-4 13 0,5-2 7 0,1-1 8 16,3-2 4-16,4-1 11 0,1 0 17 0,0-1 10 15,22 1 12-15,-22-1 8 0,24 1-1 0,-24 0 3 16,33 0-5-16,-14 1-8 0,-2-1-11 0,3 3-14 16,-1-1-5-16,1 0-12 0,0 4-2 0,2 2-8 15,-2 3-3-15,-3 1 4 0,2 6-13 0,-2-3-34 16,-2 4-52-16,-2 0-60 0,1 4-69 0,-7-1-53 16,-1 1-76-16,-4 0-92 0,-2-1-111 0,0 1-272 15,0-5 17-15,-17 0 147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07T03:26:30.6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1376 5833 2752 0,'0'3'8'0,"0"-2"6"0,0 0 15 15,0-1 23-15,0 0 18 0,0 0 29 0,0 0 26 16,0 0 11-16,0 0-4 0,0 0-15 0,0 0-32 15,0 0-30-15,0 0-23 0,0 0-16 0,0 0-10 16,0 0-3-16,0 0-1 0,0 0 5 16,0 0 9-16,14 0 20 0,-14 0 13 0,6 0 11 15,7 0 9-15,1 0 1 0,3 0 2 0,9 0-1 16,1 0 3-16,10 0-1 0,0 0 6 0,8 0 8 16,3 0-3-16,-3 0-6 0,11-15-9 0,-3 15-9 15,1-13 3-15,1 13 2 0,0-12 2 0,-6 12-8 16,-4-13-8-16,-5 13-12 0,-3-10 0 0,-7 10 0 15,-5-6-11-15,-4 6 0 0,-7-3-12 0,0 3-3 16,-4-4-1-16,0 3-6 0,-3 1 0 0,-1-2-3 16,0 2-3-16,-3-1-3 0,3 0 0 0,-1-1-3 15,-2 2-73-15,0 0-38 0,7 0-61 16,-9-1-59-16,2 1 4 0,-1 0-40 0,1 0-27 16,0 0-23-16,-3 0-16 0,0 0 10 0,0 0 4 15,0 0-48-15,0 0-73 0,0 0-128 0,0 0 48 16,-17-17 134-16</inkml:trace>
  <inkml:trace contextRef="#ctx0" brushRef="#br0" timeOffset="308.89">2245 5599 2582 0,'0'-12'54'0,"0"0"53"0,0 1 52 0,25-1 53 15,-25 1-11-15,0 0-12 0,22 3-22 0,-22 1-25 16,0 2-28-16,12 3-22 0,-12 0-24 0,0 2-27 16,0 0-17-16,5 0-18 0,-5 0-9 0,0 0-1 15,0 0-2-15,0 0 2 0,3 0 0 0,2 0 3 16,1 13 14-16,-1-13 22 0,4 0 21 15,2 14 17-15,-3-14 7 0,6 12-1 0,0-12 0 16,1 12 8-16,1-7 4 0,-1 0 9 0,5 1 11 16,-1-2-4-16,1 0-7 0,-4-1-13 0,1 0-16 15,-2-1-8-15,-2 1-13 0,-4-2-14 0,-1 1-19 16,3-1-14-16,-5 1-3 0,-1-1-10 0,-1 1 7 16,-1 2 7-16,0 4-7 0,-1 0 14 0,-2 5 1 15,0 4-6-15,0 3 8 0,0 4-12 0,-31 3-33 16,15 1-25-16,-10 1-39 0,3 0-40 0,-7-1-14 15,-4-1-32-15,-5 0-21 0,4-4-34 0,-4 0-48 16,3-1-55-16,0-2-68 0,4-1-70 0,-1-2-117 16,7-2-189-16,1-2 108 0,6-2 146 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07T03:26:32.1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3813 5708 2088 0,'-11'0'26'0,"0"5"27"0,4-5 35 16,-4 0 47-16,5 0 12 0,-2 0 8 0,3 0 1 15,1 0-14-15,-3 0-13 0,4 0-9 0,0 0-14 16,2 0-8-16,-1 0-5 0,-1 0-8 16,3 0-6-16,0 0-8 0,0 0 1 0,0 0 3 0,0 0 2 15,0 0 6-15,0 0 0 0,0 0 8 16,0 0 5-16,0 0 9 0,23 0 3 0,-23 0 4 16,33 0 10-16,-7 0 15 0,7 0 17 0,9 0 17 15,9 0 0-15,5 0 19 0,7 0 8 0,6 0 5 16,1 0 20-16,-2-21-20 0,-1 21-14 0,-7-17-21 15,-2 17-33-15,-9-15-23 0,-7 15-20 0,-12-11-18 16,-9 11-16-16,0-9-18 0,-12 9-17 0,0-5-10 16,-7 5-7-16,-1 0-6 0,-1 0 2 0,0 0-13 15,0 0-49-15,0 0-63 0,0 0-90 16,0 0-152-16,0 0-118 0,0 0-54 0,0 0-14 16,0 0 46-16,0 0 34 0,-18 0-22 0,18 14-51 15,-24-14-100-15,10 0-182 0,-4 9 140 0</inkml:trace>
  <inkml:trace contextRef="#ctx0" brushRef="#br0" timeOffset="289.05">4433 5550 3483 0,'0'-17'64'0,"17"1"52"0,-17-3 56 15,18 1 70-15,-18 0-16 0,14 1 2 0,-14 3-15 16,13 2-22-16,-13 2-10 0,12 3-20 0,-12 1-1 16,12 2-40-16,-5-1-33 0,-3 1-35 0,4 2-44 15,-3 2-4-15,-1-2-8 0,6 2 0 16,-4 0 4-16,5 0-8 0,-2 0 17 0,0 0-5 15,4 21 8-15,2-21 9 0,1 14 0 0,-1-14 21 16,3 17 8-16,-1-6 15 0,3-2-2 0,0 0-2 16,-3 0-5-16,3 0-19 0,-4-1-9 0,-4-1-17 15,1-1-11-15,-4-1-1 0,-3 0 1 0,-1 1-1 16,-1 2 9-16,-2 0-1 0,-2 4 4 0,0 1 5 16,0 2-8-16,0 4 2 0,-30 2-72 0,13 5-44 15,-3-1-54-15,-2 2-88 0,-4 0-19 0,3 2-42 16,-4-2-34-16,-1 0-20 0,4 0-46 0,-3-1-59 15,-1-1-94-15,5-2-218 0,0-1-38 0,-1-3 144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07T03:26:44.8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17077 6114 2176 0,'-11'2'15'16,"6"1"2"-16,1-3 14 0,1 2 11 0,0-2-1 15,3 0 18-15,0 0 8 0,0 0 14 16,0 0 9-16,0 0 9 0,0 0-2 0,0 0-3 16,0 0-11-16,0 0-13 0,0 0-13 0,0 0-18 15,0 0-11-15,0 0-13 0,12 0-6 0,-12 0-1 16,0 0-4-16,0 0-3 0,0 0-2 0,0 0 3 16,0 0 2-16,0 0 15 0,0 0 15 0,0 0 9 15,0 0 12-15,0 0 7 0,0 0 8 0,0 0-2 16,0 0-4-16,0 0-19 0,22 0-18 0,-10 0-10 15,10 0-4-15,1 0 8 0,13 0 3 0,4 0 11 16,11 0 16-16,5 0 2 0,5 0-11 0,12 0-16 16,4 9-17-16,9-9-14 0,13 0 4 15,13 0 12-15,7 0 8 0,13 6 9 0,7-6 7 16,2 0-1-16,3 5 2 0,-1-5 1 0,4 0 1 16,-8 0-6-16,-1 0-2 0,-8 0 0 0,2 0 5 15,-9-20 14-15,-4 20 4 0,1-16 7 0,-13 16 6 16,-2-17-9-16,-8 17-3 0,-7-18-7 0,-3 11-5 15,-4-3 6-15,-5 1 4 0,-10 0-2 0,-4 3-11 16,-8-2-9-16,-5 1-6 0,-12 2-11 0,-8 0 0 16,-3 2-13-16,-10-1-3 0,-4 2 3 0,-4 0-4 15,-4 1 3-15,-6 0-27 0,1 0-38 16,-1 1-43-16,0 0-56 0,0-2-36 0,0 2-28 16,0 0-42-16,-18 0-42 0,18 0-59 0,-25 0-78 15,5 17-170-15,-2-17-162 0,-3 0 117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07T03:26:49.1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12684 2743 1864 0,'0'-2'16'16,"0"-1"2"-16,0 2 2 0,0 0 4 0,0 0-3 15,0 0 25-15,-1 1 25 0,1 0 21 0,0 0 9 16,0 0-9-16,-2 0-18 0,-1 0-18 0,3 0-24 16,-3 0-10-16,3 0-12 0,0 0-5 0,-3 0-2 15,3 0 2-15,0 0 10 0,0 0 4 0,0 0 11 16,0 0-1-16,0 10 2 0,0-10-3 0,0 0 4 15,0 0 8-15,0 0 11 0,0 0 21 0,18 6 17 16,-18-6 6-16,0 5 0 0,0-2-11 0,17 0-17 16,-17 0-6-16,18 1-6 0,-4-1-5 0,4 1 2 15,1-1-11-15,7 0 4 0,2 0-3 16,5 1-8-16,2-1 5 0,4 0-6 0,3-1 1 16,5 0 8-16,1 1-1 0,8 0-2 0,1-2-6 15,2 2-6-15,3-3-7 0,5 3 1 0,1-2-5 16,4-1 1-16,1 0 12 0,1 0 13 0,4 0 12 15,2 0-4-15,1 0-10 0,5-14-19 0,-3 14-15 16,7 0 0-16,2 0-2 0,-2-11-2 0,2 11-4 16,2 0-2-16,1 0-3 0,0-9 3 0,2 9 9 15,4 0 3-15,-1-4 12 0,4 0 3 0,0 3-1 16,0-1 8-16,-7-3-12 0,-3 2-4 0,-4-2 4 16,-7 1-8-16,3-2-1 0,-5 0 7 0,-4-1-7 15,1 0-1-15,2 1 2 0,4 0-9 0,-5-1-2 16,1 2 4-16,-1-1-4 0,-3 1 9 0,-3 0-6 15,-5 1 6-15,0 1-2 0,-1 0-5 16,-2 2 7-16,4-1-9 0,-4 1 3 0,0 0 2 16,8 1-4-16,0 0 1 0,-2 0 5 0,4 0-7 15,2 0 7-15,-7 0 3 0,-1 0-1 0,-3 0 9 16,0 0-1-16,-3 0 1 0,-4 0 1 0,-1 0-15 16,-1 0 8-16,2 0-6 0,2 0-4 0,-1 0 3 15,2 0-4-15,2 0-2 0,-4 0 2 0,1 0 3 16,-1 0-5-16,-4 0 6 0,3 0-1 0,-4 0 7 15,-4 0 8-15,-3 0 0 0,-2 0-1 0,1 0-3 16,-7 0-7-16,-1 0-3 0,3-19 2 0,-6 19 0 16,6 0-10-16,-7 0 7 0,4-14-5 15,-5 14 18-15,1 0 1 0,0-13 0 0,-4 13-1 16,2 0-20-16,-7-8 9 0,4 8-4 0,-2 0 6 16,0-5-6-16,-7 5-2 0,4 0 0 0,-5-3 1 15,5 1 13-15,-6 0 1 0,-2 0 8 0,-2 0 11 16,3 0-6-16,-4 0 2 0,-2-2-5 0,0 3-12 15,-1-1-2-15,-5 0 6 0,1 1 8 0,3-1-3 16,-5 0 7-16,4 1 1 0,-7-1 4 0,1 1 7 16,2-1 0-16,-1 0 3 0,0 2-13 0,-4-1 7 15,1-1 0-15,2 1-11 0,-3-1 11 0,0 1-3 16,5 0-1-16,-5 1 8 0,0 0 1 16,0-2-4-16,0 2 2 0,0 0-9 0,0 0-17 15,0-1-4-15,0 1-6 0,0 0-8 0,0 0-1 16,0 0-9-16,0 0-1 0,0 0 6 0,0 0 9 15,0 0 0-15,0 0 5 0,0 15 4 0,-17-15 1 16,17 20 8-16,0-4 0 0,-27 7 41 0,27 4 6 16,-17 4-3-16,17 4 1 0,-21 5-33 0,11 5 11 15,10 3 9-15,-12 1 5 0,3 3-10 0,9-1-29 16,-5 1-2-16,2 0-16 0,0 0 0 0,-4 0 6 16,6 0-4-16,1 0 10 0,-3 1 1 0,0 0-1 15,-2 2-4-15,2 1-1 0,0 0-6 0,-3 0-2 16,1-1 9-16,-3-2-3 0,-1-2 4 15,1-4-1-15,-1-3-8 0,1-4 6 0,-3-3-7 16,0-3 7-16,2-4 0 0,0-2-4 0,-4-2 7 16,6-3-14-16,0-3 0 0,0-2 3 0,-1-3-6 15,5-1-49-15,0-3-55 0,-5-1-66 0,5-3-66 16,0 0-12-16,1-2-20 0,1-2-25 0,-3-1-15 16,0-2-44-16,1 0-61 0,1 0-70 0,-4 0-163 15,0 0-252-15,-7 0 134 0</inkml:trace>
  <inkml:trace contextRef="#ctx0" brushRef="#br0" timeOffset="1638.75">12579 2874 2297 0,'1'0'14'0,"-1"7"16"0,5-7 13 0,-4 0 22 16,3 0 23-16,-4 0 17 0,1 0 29 0,-1 0 8 15,0 0 1-15,0 0-2 0,0 0-15 0,0 0-21 16,0 0-32-16,0 0-30 0,0 0-24 16,0 0-11-16,0 0-10 0,0 0 0 0,0 0 2 15,0 0 26-15,0 15 16 0,0-15 13 0,0 19 9 16,0-5-13-16,0 5 1 0,-15 3 13 0,15 3 7 15,0 3-4-15,-14 1 4 0,14 3-13 0,0 2 0 16,-7 2-2-16,7 1-8 0,-7 1-2 0,7 2-14 16,0 2-4-16,0 2-2 0,0 2-6 0,0 3-9 15,0 3 1-15,0 3-5 0,0 0-1 0,0 3 1 16,0 0-2-16,0 0 3 0,0-1-4 0,0-4 1 16,0-3 0-16,0-4-7 0,0-2 11 0,0-4-5 15,0-3 2-15,-11-5 1 0,11-2-9 0,0-2 5 16,0-3-1-16,-10-3-2 0,10-4-2 15,0-1 3-15,0-1 1 0,-4-4 1 0,4-2-1 16,0-2 1-16,-6-1 2 0,6-2 1 0,0-1 24 16,0-2 14-16,0-1 9 0,0 0 22 0,0-1-4 15,0 0-2-15,0 0-4 0,0 0-6 0,0 0 7 16,0 0 9-16,0 0 15 0,0 0 17 0,0 0-4 16,0 0 3-16,0 0-2 0,0 0-20 0,0 0-2 15,0 0-12-15,0 0-12 0,0 0-3 0,0 0-5 16,0 0-11-16,0 0-4 0,0 0-2 0,0 0-8 15,0 0-1-15,0 0 1 0,0 0-4 0,0 0 3 16,0 0 0-16,0 0 6 0,0 0-3 16,0 0-5-16,0 0-2 0,0 0-1 0,0 0-4 15,0 0 1-15,0 0 4 0,0 0-5 0,0 0 10 16,0 0 2-16,0 0-2 0,0 0 5 0,0 0-2 16,0 0-4-16,0 0-3 0,0-16-16 0,17 16-5 15,-17 0-2-15,28 0-2 0,-10 0 0 0,7-11 0 16,0 11 1-16,4 0-3 0,2-10 3 0,5 10-3 15,0-6-3-15,4 1 7 0,1 3 2 0,4-2-2 16,6 1 1-16,2-2-6 0,-2 1 1 0,8 0 0 16,3 0 2-16,9 1-1 0,-1-3 2 0,9 3 1 15,-7-2 5-15,7 1 1 0,2-1-5 0,-1 0 3 16,1 0-11-16,-2 2 2 0,2-3 4 16,6 2-3-16,3 1 7 0,0-1 9 0,3 1 14 15,0-1 17-15,2 1 7 0,-4 0-4 0,1 0-9 16,0 1-6-16,-1-1 1 0,1 0 0 0,1 0-1 15,2 0 2-15,1 0-3 0,-2 0 0 0,1-1-3 16,1 0-4-16,-7 0 1 0,-1 0-2 0,-2-2 5 16,-4 0-5-16,-4 2-5 0,2-3 0 0,3 1-7 15,-4 0-2-15,0 1 0 0,2-1 1 0,-2 2-3 16,-3-2-2-16,0 2 0 0,0 2-3 0,-3-1 4 16,1 1 2-16,-1 0-2 0,2 0-2 0,-1 0 0 15,6 0-4-15,-3 1 0 0,7 0 2 0,-2-1 1 16,-1 1 1-16,0-1 8 0,-7 0 9 15,4 0 5-15,-4-1 1 0,-2 2-5 0,-2-2-10 16,-1 1-6-16,-2 0 3 0,5 2-3 0,-1-2-2 16,2 2-2-16,-2 0-3 0,-1 0 5 0,2 0-1 15,-7 0 0-15,-2 0 2 0,-5 0-2 0,-10 0 5 16,-2 15 4-16,-5-15 4 0,-5 0 3 0,-10 0 7 16,-3 0 10-16,2 0 4 0,-6 0 1 0,-2 0-3 15,-3 0-8-15,1 0-8 0,-2 0 0 0,-6 0-10 16,4 0-2-16,-3 0 0 0,1 0-4 0,-1 0 4 15,-2 0-2-15,5 0 0 0,-6 0 0 0,4 0-2 16,-3 0-3-16,2 0 1 0,-2-10-4 16,-1 10 4-16,4 0-1 0,-4 0 1 0,3-5-2 15,-5 5-2-15,0-3 4 0,0 3-2 0,2-2 0 16,-2 1-2-16,-3 1-45 0,0-1-68 0,0 0-79 16,0 1-115-16,0 0-129 0,0 0-152 0,0 0-85 15,0 0-54-15,0 0-30 0,0 0 24 0,-17 0-123 16,17 0-79-16,-22 0 201 0</inkml:trace>
  <inkml:trace contextRef="#ctx0" brushRef="#br0" timeOffset="4917.04">13423 3788 1922 0,'0'0'44'16,"-1"0"23"-16,1 0 23 0,-2 0 18 0,0 0-22 16,2 0 4-16,0 0 12 0,-3 0 13 0,3 0 12 15,0 0-2-15,-3 0-8 0,3 0-14 0,0 0-18 16,0 0-12-16,0 0-18 0,-1 0-15 0,1 0-10 16,0 0-8-16,0 0-4 0,0 0 7 0,0 0 5 15,0 0 3-15,0 0 7 0,0 0 2 0,0 0 2 16,0 0 3-16,0 0 1 0,0 0-9 0,0 0-13 15,21 0-11-15,-21 0-12 0,27 0-5 16,-7 0 6-16,5 0 7 0,7 0 11 0,4 0 17 0,0 0 18 16,6 0 9-16,-5 0 12 0,2 0 3 0,-4 0-8 15,-4 0-7-15,-4 0-3 0,-5 0-8 16,-1 0-3-16,-5 0 0 0,-5 0-10 0,0-8 1 16,-8 8-12-16,3 0-8 0,-5 0-6 0,1 0-11 15,-2 0-2-15,0-5-4 0,0 5-19 0,0-2-25 16,0 2-49-16,0 0-70 0,0-1-88 0,0 1-102 15,0 0-102-15,0 0-120 0,0 0-202 0,0 0 1 16,0 0 150-16</inkml:trace>
  <inkml:trace contextRef="#ctx0" brushRef="#br0" timeOffset="5456.75">14392 3762 1858 0,'-5'0'27'0,"0"0"45"0,5 0 42 15,0 0 41-15,-1 0 15 0,1 0-9 0,0 0-6 16,0 0 1-16,0 0-15 0,0 0-6 0,0 0-15 16,0 0-16-16,0 0-5 0,0 0-3 0,0 0 7 15,0 0 2-15,0 0 4 0,0 0-3 0,0 0-11 16,0 0-9-16,0 0-6 0,0 0-1 0,0 0 4 15,0 0 12-15,0 0-2 0,0 0-18 0,0 0-22 16,15 0-30-16,-15-13-12 0,25 13-6 0,-5-12 9 16,4 4 21-16,2-1 15 0,5-1 27 15,5 0 11-15,-1 3 1 0,-2-3 12 0,1 3 3 16,2 1 19-16,-5 1 3 0,-2-1 1 0,-2 0 13 16,-2 2-4-16,-4 1 8 0,1 0-1 0,-6 0-19 15,-6 1-18-15,1-1-20 0,-1 0-24 0,-6 3-21 16,-2-2-18-16,-2 1-7 0,1 0-10 0,-1 0-10 15,0 1 2-15,0 0-4 0,0-1-3 0,0 1-33 16,0 0-60-16,0 0-111 0,0 0-134 0,0 0-94 16,0 0-81-16,0 0-48 0,0 0-27 0,0 0-42 15,-17 0-164-15,17 20-91 0,-15-20 164 16</inkml:trace>
  <inkml:trace contextRef="#ctx0" brushRef="#br0" timeOffset="7563.05">16029 3837 1607 0,'0'0'34'0,"0"0"7"0,0 0 14 16,0 0 18-16,0 0-6 0,0 0 24 15,0 0 14-15,0 0 8 0,-18-13-7 0,18 13-12 16,-14 0-7-16,14 0-12 0,-14 0-2 0,14-6-1 15,-14 6-2-15,14 0 5 0,-10 0 1 0,10 0-7 16,-7 0-1-16,7 0-4 0,-3 0-8 0,3 0-4 16,0 0-7-16,0 0-5 0,0 0-2 0,0 0 3 15,0 0 9-15,0 0 12 0,0 0 16 0,0 0 19 16,0 0 10-16,0 0-3 0,0 0-6 0,15 0-15 16,-15 0-12-16,33 0 2 0,-7 0 7 0,8 0 10 15,10 0 8-15,8 0-4 0,11 0-5 16,9 0-13-16,9-17-19 0,6 17-20 0,8-10-18 15,10 10 9-15,9-13 37 0,10 13 32 0,6-14 29 16,1 6 6-16,1 1-23 0,1-3-3 0,-3 0-6 16,-5 0 11-16,-9 0 26 0,-9-1 6 0,-3 0 19 15,-8 0 16-15,-7 1-3 0,-10-1-6 0,-6 2-15 16,-11 1-33-16,-11-2-20 0,-7 2-22 0,-13 2-23 16,-3-1-19-16,-11 3-18 0,-6 0-10 0,-4 1-2 15,1 2-8-15,-6-1-3 0,1 0 1 0,-3 2-7 16,0 0-41-16,0 0-65 0,0 0-92 0,0-1-121 15,0 1-101-15,0 0-55 0,-20 0-15 0,20 0 3 16,-17 0 8-16,3 0-33 0,-3 18-69 16,-4-18-148-16,1 15-106 0,-8-15 154 0</inkml:trace>
  <inkml:trace contextRef="#ctx0" brushRef="#br0" timeOffset="9294.31">21665 6821 1972 0,'0'0'27'0,"0"0"16"0,-9 3 20 0,9-2 31 16,0 2 4-16,0-2 16 0,0 1 14 0,0 0 6 15,0 1-5-15,0 0-5 0,0-1-6 0,0 0-10 16,0 0 2-16,0 0 0 0,0 0 2 16,0-2 0-16,0 2-1 0,0-2 3 0,0 0 0 15,0 0 0-15,0 0-7 0,0 0-12 0,0 0-13 16,0 0-13-16,0 0-6 0,0 0-6 0,0 0 7 16,0 0 9-16,0 0 23 0,0 0 23 0,0 0 17 15,0 0 12-15,0 0-7 0,16 0-2 0,-2 0-4 16,0 0 23-16,4 0 10 0,13 0-2 0,-1 0 2 15,12 0-32-15,4 0-5 0,5 0 1 0,7 0 4 16,-1 0 17-16,7 0 11 0,1 0 13 0,-3 0-2 16,-4 0-6-16,-6 0-20 0,-5 0-13 0,-7 0-12 15,-4 0-36-15,-8-13-28 0,-9 13-32 16,-2 0-28-16,-3 0 0 0,-4 0 0 0,-5-9 0 16,-5 9 0-16,3 0 0 0,-3 0 0 0,0 0 0 15,0 0 0-15,0 0-61 0,0 0-85 0,0 0-109 16,0 0-137-16,0 0-143 0,0 0-91 0,-15 0-12 15,15 0 13-15,-19 0 40 0,4 0-12 0,-4 0-115 16,-6 14-318-16,3-14 162 0</inkml:trace>
  <inkml:trace contextRef="#ctx0" brushRef="#br0" timeOffset="9978.85">21659 6043 1800 0,'0'-14'46'0,"0"14"29"0,0 0 38 16,0-9 34-16,0 9-5 0,0-7 18 0,0 7 0 15,0-4 10-15,0 4-3 0,0 0-4 0,0-4 1 16,0 4-7-16,0 0-7 0,0 0-12 0,0 0-7 16,0 0-7-16,0 0-7 0,0 0 0 0,0 0-5 15,0 0-5-15,0 0 2 0,0-1-3 0,0 1 2 16,0 0 4-16,0 0 5 0,0 0 6 16,0 0-6-16,0 0 11 0,0 0-11 0,0 0-14 15,0 0-14-15,0 0-34 0,0 0-23 0,0 0-12 16,0 0-11-16,0 0-9 0,0 0-5 0,0 0 1 15,0 0-1-15,0 0 5 0,0 0 10 0,0 16-10 16,-18-16 4-16,18 17 5 0,-16-17 8 0,16 26 33 16,-15-11 35-16,15 3 5 0,-14 2-2 0,14 3-14 15,-16 2-23-15,16 4-9 0,-9 4 2 0,9 2 5 16,-5 3-12-16,5 3 10 0,0 2-13 0,0 2-22 16,0 0 3-16,0-2-15 0,0 0 1 0,0-3 4 15,0-3-6-15,14-2 2 0,-14-5 2 0,0 0-3 16,0-6 0-16,0-1 3 0,0-4-1 15,0-2 2-15,0-3 5 0,0-4-1 0,0-1 1 16,0-3 6-16,0 0-9 0,0-3 3 0,0 0-14 0,0-2-35 16,0 0-29-16,0-1-73 0,0 0-97 15,0 0-70-15,0 0-77 0,0 0-48 0,0 0-38 16,0 0-79-16,0-22-63 0,0 22-141 0,0-26-180 16,0 8 177-16</inkml:trace>
  <inkml:trace contextRef="#ctx0" brushRef="#br0" timeOffset="10639.05">21630 5988 2576 0,'0'0'-2'0,"0"0"1"0,0 0 10 0,0 0 24 16,0 0 26-16,0 0 35 0,4 0 18 0,-4 0 5 15,0 0 2-15,0 0-17 0,2 0-8 0,-2 0-13 16,0 0-9-16,1 0-7 0,1 0-4 0,0 0 13 16,-2 0 10-16,0 0 16 0,3 0 4 15,4 0-8-15,-2 13-16 0,4-13-13 0,5 0-8 16,2 0-10-16,3 0-2 0,-1 10-9 0,4-10-4 15,3 0 4-15,4 8-2 0,4-8 1 0,-2 4 9 16,3-4-8-16,6 3 7 0,4-3 6 0,-1 0 2 16,5 0 8-16,2 0 11 0,0 0 0 0,-1 0 14 15,6 0 12-15,-6 0 30 0,-2 0 19 0,-4 0 2 16,-2 0 12-16,-6 0-12 0,-3-12-10 0,-6 12-7 16,-6 0-13-16,-3 0-19 0,-1 0-2 0,-7-9-6 15,-1 9-10-15,-4 0-8 0,4 0-10 0,-5 0-8 16,-3 0-10-16,0-3-10 0,0 3-2 0,0 0-10 15,0 0-6-15,0 0-5 0,0 0-8 16,0 0-5-16,0 0-2 0,0 0-5 0,0 0 4 16,0 0 7-16,0 0 13 0,-15 0 16 0,15 0-1 15,0 20-4-15,-16-20-9 0,16 18-6 0,-15-6-2 16,9 0 3-16,-4 3-10 0,6 2-3 0,-7 2 1 16,4 2-3-16,-2 1 6 0,4 5 6 0,-4 2-2 15,3 4 0-15,-3 4-4 0,6 2-8 0,-4 2 5 16,0 2-1-16,2 2 3 0,-1 0 0 0,1-2-5 15,2 0 1-15,-2-5 0 0,1-1 0 0,1-2 1 16,-2-4-1-16,-3-3 2 0,5-3 1 0,3-4-2 16,-5-4 6-16,2-3-1 0,-3-1 1 15,6-6 4-15,-2-1 2 0,2-2 4 0,0-4 0 16,0 2 0-16,0-2-2 0,-1 0-3 0,1 0-3 16,0 0-22-16,0 0-95 0,0 0-142 0,0 0-245 15,-2 0-184-15,2-14-114 0,-3 14-116 0,-3 0-66 16,-2-12-169-16,1 12 201 0</inkml:trace>
  <inkml:trace contextRef="#ctx0" brushRef="#br0" timeOffset="11390.41">21487 7058 3357 0,'-3'0'-1'0,"0"0"1"0,1 0 12 0,2 0 29 16,0 0 29-16,0 0 38 0,0 0 32 16,0 0 1-16,0 0 7 0,0 0-12 0,0 0-16 15,0 0-5-15,0 0-8 0,0 0 2 0,0 0 4 16,0 0 19-16,0 0 8 0,0 0 32 0,0 0 33 16,0 0 23-16,13 0 2 0,-13 0-45 0,10 0-49 15,4 0-64-15,3 0-39 0,7 0-15 0,2 0-8 16,13 0-8-16,4 0 0 0,9 0 0 0,5 0-7 15,5 0 4-15,3 0 3 0,2 0 41 0,4 0 47 16,-4 0 44-16,2 0 21 0,-7-13-16 0,-7 13-26 16,-3 0-20-16,-10 0-9 0,0 0-4 0,-13 0-6 15,-1 0-4-15,-9 0-8 0,-4-7-11 0,-2 7-16 16,-7 0-18-16,-2 0-6 0,-1 0-10 16,-3 0 6-16,0 0 8 0,0 0 0 0,0 0 3 15,0 0-6-15,0 0-4 0,0 0 9 0,-21 0 10 16,21 0 5-16,0 15-4 0,-16-15-15 0,16 18-8 15,-20-6-4-15,9 2-4 0,-1 0 7 0,1 3-2 16,-2 3-2-16,0 4 2 0,-1 3-4 0,4 4 1 16,-1 1 2-16,-1 5 2 0,4 4 0 0,-1 1 3 15,0 1 0-15,1 0 2 0,3 1-2 0,-3-1-3 16,1-2-41-16,2 0-74 0,0-4-83 0,-4-1-112 16,4-2-103-16,1-1-105 0,-4-5-60 0,3-1-16 15,1-4-6-15,-6-2 18 0,3-1-15 16,-3-3-124-16,-2-4-177 0,-4-4 158 0</inkml:trace>
  <inkml:trace contextRef="#ctx0" brushRef="#br0" timeOffset="12031.19">21470 7141 3648 0,'0'-7'49'0,"0"1"54"0,0 0 60 15,0 2 63-15,0-1 11 0,18 2 13 0,-18-1 27 16,0 1 21-16,0 1 21 0,0 2 5 0,13-1-40 16,-13-1-56-16,0 2-59 0,0-1-61 0,0 0-41 15,0 1-25-15,0 0-22 0,0 0-16 0,0 0-8 16,0 0-1-16,0 0-4 0,0 0 1 0,0 0 6 15,0 0-6-15,0 0 18 0,0 19 29 0,0-19 12 16,0 24 20-16,-14-5-4 0,14 5-3 0,-13 5 4 16,13 3 2-16,-7 2 25 0,7 6 6 0,-11 2 10 15,11 1 7-15,-11 2-19 0,11-2-20 0,-3 0-30 16,1-2-17-16,1-3-21 0,-2 0-5 16,3-2 1-16,-3-4-6 0,3-2 3 0,-5-3 1 15,2-1-1-15,3-3 1 0,-2-1 0 0,2 0-3 16,-1-5-1-16,1 0 3 0,0-2 1 0,0-1 0 15,0-2 1-15,0-2-5 0,0-2 3 0,0-3-2 16,0 0 4-16,0-2 5 0,0-1 6 0,0-2 29 16,0 0 0-16,0 0-3 0,0 0-10 0,0 0-26 15,0 0-7-15,0 0 0 0,0 0 0 0,0 0 0 16,0 0 0-16,0 0 0 0,0 0 0 0,0 0 0 16,0-11 0-16,23 11 0 0,-4 0 0 0,1-12 0 15,9 12 0-15,7-8 0 0,6 8 0 0,6-8 0 16,3 8 0-16,8-6 0 0,5 4 0 0,-1-1 0 15,6 0 0-15,-4 2 0 0,0-2 0 16,-3 1 0-16,-4 0 0 0,-4 0 0 0,-7 1 0 16,-7 0 0-16,-11-1 0 0,-1 1 0 0,-9 0 0 15,-3 0 0-15,-4 0 0 0,-9 1 0 0,3 0 0 16,-4-1 0-16,-2-1 0 0,0 2 0 0,0 0 0 16,0 0 0-16,0-1 0 0,0-1 0 0,0 2-3 15,0 0-114-15,0-1-131 0,-16 1-166 0,16 0-229 16,0 0-100-16,-15 0-56 0,2 0-89 0,-1 0-80 15,-3 0-221-15,-4 0 189 0</inkml:trace>
  <inkml:trace contextRef="#ctx0" brushRef="#br0" timeOffset="16539">21726 8932 2521 0,'0'14'11'0,"0"-14"0"0,0 0 2 16,0 0 10-16,0 0 13 0,0 0 31 0,0 0 26 16,0 0 16-16,0 0-2 0,0 9-13 0,0-9-20 15,0 0-17-15,0 0-12 0,0 0-9 0,0 0 4 16,0 0 18-16,0 0 19 0,17 0 19 0,-17 5 21 16,17-5-1-16,0 0 5 0,10 0-7 0,2 0-1 15,11 0-5-15,5-16-14 0,13 16 6 0,2-20-15 16,9 20 1-16,7-23 0 0,0 23-10 15,4-23 7-15,3 13-1 0,-1 1-1 0,-4 9-10 16,1-12-28-16,-3 12-12 0,0-6-28 0,-8 6-12 16,2 0 3-16,-11 0-10 0,-6 0 8 0,-7 0 0 15,-7 0-6-15,-6 16-33 0,-16-16-8 0,-11 0 10 16,-6 18-1-16,0-18 17 0,-20 21 5 0,-8-7-22 16,-6 3-7-16,-14 0-5 0,-13 1-16 0,-13-1 3 15,-12-1-6-15,-13-4 12 0,-8-1 24 0,-5-2 9 16,-6-1 26-16,2-4 8 0,-2 0 0 0,6-2 4 15,8 1-1-15,9-1 3 0,11-2 1 0,15 0-4 16,11 0-1-16,16 0 18 0,13 0 36 16,7 0 27-16,16 0 7 0,6 0-20 0,0-19-34 15,28 19-22-15,-2-18-9 0,8 18 8 0,5-22 6 16,17 9 2-16,5 0-3 0,11 2-8 0,6 0-15 16,11 2-3-16,2-1 1 0,13 1-5 0,2 4 8 15,-7 0-7-15,7 3 5 0,-7 2-5 0,-4 0 4 16,-10 0-4-16,-9 0-38 0,-14 19-20 0,-15-19-26 15,-13 0 0-15,-9 19 22 0,-22-19 16 0,-3 11 10 16,-42-11-3-16,0 10-10 0,-14-10-4 0,-18 8 6 16,-12-8 16-16,-16 0 24 0,-12 0 12 0,-7 0 9 15,-4 0-3-15,-4 0-4 0,5 0 3 0,9 0-16 16,8 0-9-16,12 0 3 0,13 0 0 16,23 0 9-16,14 0 26 0,7 0 33 0,20 0 20 0,9 0 14 15,9 0-19-15,0 0-34 0,45 0-19 16,-7 0-13-16,4 0 6 0,13 0-4 0,8 0 2 15,12 0 9-15,7 0-9 0,8 0 5 0,8 0-5 16,0 0-4-16,1 0-2 0,3 0 1 0,-5 15-2 16,-10-15 2-16,-10 17 0 0,-10-17-6 0,-13 19-10 15,-18-19-7-15,-8 16-7 0,-17-16-6 0,-11 13-3 16,0-13-2-16,-50 11-2 0,11-7-3 0,-17 0-2 16,-7-1 3-16,-15 0 17 0,-4-2 12 0,-8-1 11 15,-3 0-14-15,0 0-21 0,12 0-13 0,6 0-1 16,15 0 17-16,7 0 19 0,17-15 35 15,13 15 32-15,14 0 20 0,9 0 12 0,0-9-8 16,32 9-21-16,-1-7-16 0,10 7-4 0,7-8-6 16,9 8 4-16,7 0 0 0,4 0-8 0,8 0-7 15,2 0-7-15,1 16-8 0,-1-16 3 0,-5 19-1 16,-2-19 2-16,-10 21-2 0,-10-21-5 0,-9 19-2 16,-11-19-20-16,-14 14 0 0,-8-14-5 0,-9 11-10 15,0-11-13-15,-31 10-22 0,2-10-33 0,-12 6-32 16,-8-6-32-16,-7 3-44 0,-9-3-45 0,-5 0-53 15,3 0-102-15,-1 0-176 0,4 0 27 16,3-20 98-16</inkml:trace>
  <inkml:trace contextRef="#ctx0" brushRef="#br0" timeOffset="23583.64">12358 8382 3043 0,'25'0'30'16,"-2"0"41"-16,4 0 50 0,-6-16 50 0,4 16 24 16,-6-17 2-16,0 17-11 0,-4-11-20 0,2 11-28 15,-4 0-24-15,-1 0-30 0,-6 0-24 0,4 0-14 16,-6 0-6-16,2 0 4 0,-3 27-6 0,1-12-16 16,-4 5-7-16,0 3-6 0,0 3 4 0,0 2 10 15,-28 2-2-15,11 0 4 0,-5 0 0 0,-6 0-10 16,-8-2 2-16,-4-2-7 0,-2-1 3 0,-5-3 2 15,-2-4-2-15,-1-2-10 0,-4-4-30 16,4-4-6-16,0-4-7 0,2-4-1 0,0 0 25 16,3 0 6-16,3-25 2 0,-1 8 0 0,9-4 19 15,1-1 43-15,5-3 47 0,5 0 39 0,9-1 49 16,3 0-5-16,6 1 8 0,5 2 9 0,0-1-30 16,24 4-24-16,-3 0-33 0,4 5-14 0,9 3-10 15,8 5-3-15,6 7-12 0,11 0-10 0,3 0-20 16,4 29-11-16,3-8-8 0,-2 3-20 0,1 4-3 15,-5 4-11-15,-9 1 1 0,-4 2-84 0,-5 3-63 16,-7 1-83-16,-5 3-130 0,-7 1-29 16,-5 1-49-16,-8 4-26 0,0 2-35 0,-7 3-58 15,-4 2-104-15,-2 1-306 0,0-3 145 0,0-2 172 16</inkml:trace>
  <inkml:trace contextRef="#ctx0" brushRef="#br0" timeOffset="24575.31">11318 6321 2807 0,'17'-10'48'0,"-6"-1"32"0,0 1 40 15,-2 1 38-15,-2 2-5 0,-3-1 10 0,1 2 7 16,-4 2 8-16,-1 2-12 0,2 2-6 0,-2-1-27 16,0 0-28-16,0 1-29 0,0 0-31 0,0 0-21 15,0 0-20-15,0 0-7 0,0 0-4 0,0 0-3 16,0 0 9-16,0 0-1 0,0 20-1 0,0-20 7 16,0 27-6-16,0-9 9 0,0 5-6 0,0 4 2 15,0 1-4-15,-14 2-5 0,14 1 3 0,0-1-2 16,0 0 1-16,0 0 4 0,0-3-2 15,0-3-1-15,0-1 3 0,17-4 1 0,-17-2 4 16,16-3 3-16,-16-3 3 0,20-3 18 0,-5-3 18 16,9-4 0-16,2-1 6 0,5 0-15 0,3-18-9 15,5 1-2-15,11-2-14 0,4-6-4 0,8-4-4 16,8-2 0-16,6-4 8 0,6-2 11 0,7-3 7 16,5 0 6-16,0 1 13 0,0 2 21 0,-5 2 30 15,-7 2 24-15,-4 2 1 0,-10 2-20 0,-6 6-45 16,-8 2-25-16,-9 0-15 0,-4 2-9 0,-9 5 0 15,-8 1-8-15,-4 3-4 0,-8 3-42 0,-1 0-130 16,-6 5-118-16,1 0-143 0,-5 2-68 16,-1 0 19-16,0 0-23 0,0 23-30 0,0-5-230 15,-23 2-9-15,23 4 141 0</inkml:trace>
  <inkml:trace contextRef="#ctx0" brushRef="#br0" timeOffset="25175.2">11761 7214 4126 0,'28'0'8'0,"-11"0"17"0,-2 0 31 0,1 0 36 0,1-18 33 16,-5 18 33-16,1 0 18 0,-13-14 32 15,12 14 15-15,-12 0-1 0,6 0-8 0,-6 0-52 16,0 0-59-16,2 0-52 0,-2 0-51 0,0 0-18 16,0 0 9-16,0 0 11 0,0 0 5 0,0 27 8 15,0-11-9-15,0 2-12 0,0 4 12 0,0 3-12 16,0 4 12-16,0-4-4 0,0 3-3 0,0-1 3 16,0 0-11-16,14-2 12 0,-14-3-4 0,0-3 5 15,9-3 7-15,-9-3 0 0,11-5 12 0,0-4 29 16,7-4 17-16,7 0 9 0,8 0 15 0,10-32 6 15,7 12 5-15,14-6 19 0,9-2 2 0,6-6-6 16,0-1-13-16,8-3-21 0,3 0-33 0,3-1-30 16,6 2-13-16,7 3-4 0,3 0 46 15,-1 4 26-15,2 1 14 0,4 4 9 0,-13 1-25 16,-11 3-5-16,-13 3 1 0,-10 1-4 0,-14 3-9 16,-10 3-13-16,-10 2-15 0,-13 2-12 0,-3 1-10 15,-3 2-9-15,-5 2-8 0,-4 0-28 0,-3 2-79 16,-2 0-96-16,0 0-85 0,0 0-85 0,0 0-102 15,-21 0-80-15,21 24-66 0,-24-24-68 0,10 28-10 16,-2-6-60-16,-1 4-272 0,-3-1 182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1-05-16T19:40: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1318 824,'2'0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07T03:27:31.9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15371 6812 1717 0,'9'0'32'0,"-9"0"9"0,2 0 13 0,-2 0 6 16,0 0-28-16,2 0 5 0,-2 0-3 0,0 0 2 16,0-11 6-16,0 11-3 0,0 0-9 0,0 0-4 15,0-7-2-15,0 7-7 0,0 0-2 0,0 0-2 16,0 0-9-16,0 0-4 0,0 0 0 0,0 0-2 15,0 0 7-15,0 0 2 0,0 0 5 0,0 0 8 16,0 0-1-16,0 0 12 0,0 0 15 0,0 0 13 16,0 0 18-16,0 0 10 0,0 0 9 0,0 0 6 15,0 0-1-15,0 0-19 0,0 0-23 16,0 0-21-16,0 0-22 0,0-13 4 0,0 13 4 0,0 0 5 16,17-10-2-16,-17 10-7 0,15 0-10 15,-15-9-11-15,19 9-5 0,-11 0-1 0,1 0-1 16,-3 0 0-16,3 0 0 0,-2 0 0 0,2 0 3 15,-3 20 4-15,-3-20 0 0,3 22 4 0,-3-8 0 16,-1-1 0-16,-2 3-2 0,0 0 1 0,0 0-1 16,0 0 2-16,-26-1-1 0,26-1 4 0,-21-1-1 15,21-2 2-15,-27-1 1 0,14-1-2 0,1-2-1 16,-1-2-4-16,-1-1-6 0,0-4-5 0,0 0-1 16,0 0-2-16,0 0 9 0,2 0 5 15,1 0-1-15,0-21 0 0,-1 21-3 0,3-20 1 16,1 20 2-16,3-20 7 0,-3 8 11 0,5 2 11 15,2-1 12-15,-1 1 21 0,1 3 11 0,1 0 1 16,0 0-2-16,0 1-22 0,0 1-15 0,0 0-9 16,20 1-3-16,-20 1 1 0,14-1-4 0,-14 1 1 15,17 0-9-15,-17 2-3 0,17-1-6 0,-17 2-7 16,17 0-3-16,-17 0 2 0,12 0 0 0,-7 0-4 16,1 0 5-16,-3 0-1 0,0 15 1 0,-1-15 2 15,-2 0 3-15,2 15-6 0,-2-15-6 0,0 13-9 16,0-13-16-16,0 10-2 0,0-10-6 0,-17 8 4 15,17-8 9-15,0 6 10 0,-16-6 12 16,16 2 11-16,0-2 5 0,-11 0 3 0,11 0 5 16,0 0 16-16,-9 0 12 0,9 0 16 0,0 0 13 15,0 0 1-15,0-14-2 0,0 14-2 0,0 0-3 16,0-12-12-16,0 12-12 0,0 0-12 0,17-14-11 16,-17 14-3-16,19-9 4 0,-19 9-2 0,23-7-4 15,-14 7-1-15,2-4-6 0,1 4-3 0,1-3-3 16,-7 3-3-16,3 0-3 0,-4 0-2 0,0 0-23 15,-1 0-19-15,-4 0-14 0,0 0 1 0,0 0 22 16,0 0 21-16,0 0 0 0,0 15-18 0,0-15-17 16,-23 0-17-16,23 13 8 0,-20-13 2 0,7 7 13 15,-2-7 8-15,-2 0 2 0,-2 0 10 0,2 0 5 16,-2 0 12-16,2 0 9 0,3-15 9 16,5 15 20-16,-2 0 18 0,4-17 24 0,0 17 18 15,6 0-10-15,1-13-20 0,0 13-29 0,0-11-20 16,0 11-8-16,0-10-6 0,23 5 2 0,-23-1-1 15,22 2-6-15,-22 0-45 0,28 1-44 0,-14 2-69 16,0 1-85-16,1 0-77 0,1 0-130 0,-1 20-260 16,-1-20 16-16,-1 22 124 0</inkml:trace>
  <inkml:trace contextRef="#ctx0" brushRef="#br0" timeOffset="1219.66">18828 9974 2942 0,'1'0'21'0,"4"-15"25"16,-5 15 24-16,3 0 31 0,2 0 11 15,-5-10 4-15,3 10 12 0,0 0-8 0,-3 0 3 0,0 0-2 16,0 0-14-16,2 0-10 0,-2 0-25 16,0 0-19-16,1 0-20 0,-1 0-5 0,3 0-13 15,2 0-5-15,-5 0 1 0,0 0-11 0,3 0 0 16,-3 0-7-16,0 0-2 0,0 0 1 0,0 0 5 16,0 15 4-16,0-15-1 0,3 11 2 0,-3-11-3 15,0 18 7-15,0-9-3 0,0 1 0 0,0 2 0 16,0-4-23-16,0 0-13 0,0-2 0 0,0-1-17 15,-20-2 11-15,20-2 2 0,-14 0-4 0,14-1 6 16,-20 0-1-16,11 0 12 0,-4 0 5 16,5-20 10-16,-3 20 8 0,1-18 5 0,2 18 10 15,2-21 27-15,1 11 21 0,2-1 11 0,0 2 11 16,0 1-14-16,3-1 0 0,0 2 12 0,0-1-5 16,0 0 5-16,0 1-3 0,18 1-22 0,-18-1-7 15,0 2-23-15,13 1-14 0,-13 2-7 0,11 0-7 16,-11 1 2-16,14 1-9 0,-14 0 3 0,15 0 2 15,-6 17 1-15,-1-17 3 0,0 21-6 0,-2-21-1 16,-3 27-35-16,2-11-12 0,-5-2-14 0,0 0-24 16,0 1 11-16,0-3-9 0,0-2-12 0,-23-2 2 15,23 0 13-15,-21-4 6 0,21 0 16 0,-21-4 8 16,21 0 8-16,-22 0 17 0,10 0 14 16,1-18 16-16,3 18 9 0,-5-20 28 0,6 20 26 0,-1-21 22 15,2 21 18-15,1-20 5 0,5 20-5 16,0-18-3-16,0 18 6 0,0-15-6 0,0 8-5 15,0-1-7-15,0 1-13 0,0 1-11 0,22-1-9 16,-22 1-6-16,0 0-12 0,20 2-9 0,-20 1-11 16,11 1-12-16,-11 1 3 0,12 1-10 0,-12 0 3 15,10 0-3-15,-10 0-6 0,7 0 0 0,-2 17-2 16,-3-17 3-16,1 16-35 0,1-16-17 0,-1 19-16 16,-3-7-32-16,0 0 10 0,0-1-9 0,0-1-15 15,0 1 5-15,-21-2-2 0,21-2 6 0,0 0 12 16,-20-2 14-16,20-1 28 0,-16-3 25 15,16-1 24-15,-20 0 15 0,12 0 13 0,-1 0 26 16,-1-16 25-16,4 16 20 0,0-20 12 0,3 20-3 16,1-25-2-16,-1 13-3 0,2-2-9 0,1 1-4 15,0 0-7-15,0 1-3 0,0 3-5 0,0 1-23 16,21 2-16-16,-21-1-17 0,13 4-10 0,-13 0 0 16,17 3-4-16,-17-3 1 0,19 3-24 0,-19 0-41 15,14 0-34-15,-5 0-47 0,2 0-38 0,-7 0-49 16,1 0-66-16,0 23-70 0,-1-23-75 0,-4 22-151 15,0-10-210-15,0 3 117 0</inkml:trace>
  <inkml:trace contextRef="#ctx0" brushRef="#br0" timeOffset="2624.8">15182 10015 2995 0,'0'-11'30'0,"0"0"13"0,0-1 26 0,0 1 37 15,0 1-3-15,0-1 0 0,0 4-13 0,0 1-29 16,0 3-26-16,0 1-11 0,0 2-7 16,0 0-2-16,15 0 0 0,-15 0 7 0,0 0-3 15,17 0 2-15,-6 23 1 0,2-23-5 0,-1 25-5 16,4-7-6-16,-1 0-4 0,-3 1-7 0,2 1 5 15,-1 0 1-15,-1-1-1 0,-5-3 3 0,-1 0-9 16,-3-1-15-16,-3-4-10 0,0-2-4 0,0 0-3 16,0-3 18-16,-19-2 10 0,19-1 4 0,-20-2 11 15,20-1-7-15,-22 0 3 0,22 0 1 0,-25 0-1 16,15-23 3-16,-1 23 4 0,0-20 13 0,3 20 17 16,8-21 21-16,-11 21 25 0,11-19 15 0,-6 9-2 15,6 2 3-15,0-1-13 0,0 1-19 0,0 0 1 16,0 1-9-16,0 1-1 0,17-2 4 15,-17 1-8-15,16 0-8 0,-16 3-17 0,20-3-14 16,-9 4-4-16,1-3-9 0,-1 5-2 0,1-1-1 16,1 1-1-16,-2 1 3 0,-4 0-4 0,-3 0-2 15,2 0-4-15,-3 0-4 0,-2 21-2 0,-1-21-14 16,0 15-17-16,0-15-19 0,0 20-12 0,-21-9-5 16,21 0-5-16,-25-2 2 0,25-1 6 0,-30 1 7 15,15-3 15-15,1-2 19 0,0-4 16 0,5 6 16 16,-2-6 9-16,1 0 21 0,6 0 26 0,4 0 31 15,-5 0 0-15,5 0-20 0,0 0-10 0,0-17-5 16,0 17 13-16,0-14 26 0,0 14 0 16,16-16-21-16,-16 16-1 0,17-19-14 0,-17 12-10 15,20-2-2-15,-6 3-5 0,1 0-8 0,1 1-6 16,1 1-4-16,0 4-12 0,-1-4 1 0,-3 4-4 16,1 0-4-16,-3 0 1 0,-3 0-5 0,0 0 4 15,-4 19 3-15,3-19 6 0,-4 16-4 0,-2-16-27 16,-1 23-22-16,0-10-20 0,0 0-13 0,-18 1 4 15,18-1-4-15,-25 0-3 0,11-3-3 0,-5-2 13 16,2-1 14-16,-1-1 16 0,-1-3 26 0,3-3 8 16,1 0 16-16,4 0 17 0,2 0 29 0,3 0 18 15,-1 0 19-15,7-18 1 0,-3 18-14 16,3 0 1-16,0-20-1 0,0 20 4 0,0-18-8 16,24 18-13-16,-24-18-13 0,23 9-8 0,-8 1-5 15,2 1-11-15,2 1-4 0,4 6-14 0,-1-6-6 16,1 6-1-16,-4 0-3 0,-2 0 2 0,-1 0-7 15,-2 0-15-15,-5 0-36 0,-5 0-30 0,-2 0 1 16,-2 16 15-16,0-16 31 0,0 12 7 0,-19-12-23 16,19 17-27-16,-28-7-18 0,8 1 4 0,-3-1 11 15,1-2 22-15,-4-2 21 0,4-3 16 0,2 1 23 16,1-4 6-16,5 1 19 0,7-1 40 0,-3 0 27 16,10 0 35-16,-3 0 11 0,3 0-34 0,0 0-39 15,0 0-32-15,0-16-27 0,17 16-1 0,-17 0 8 16,16-18-3-16,-16 18-1 0,17-12-13 15,-17 12-43-15,23-8-34 0,-15 8-58 0,4-5-65 16,-2 5-68-16,-4 0-94 0,-1 0-91 0,-5 0-149 16,7 0-209-16,-7 0 129 0</inkml:trace>
  <inkml:trace contextRef="#ctx0" brushRef="#br0" timeOffset="4395.96">18711 6670 2596 0,'0'0'16'15,"0"0"1"-15,0 0 5 0,0 0-1 0,0 0-13 16,0 0 3-16,18 0 1 0,-18 13 13 0,0-13 18 16,0 0 11-16,12 0 12 0,-12 12 1 0,0-12-9 15,9 12-9-15,-9-4-14 0,8 1-8 0,-8 1-8 16,5 2-3-16,-5-1-1 0,4 1-5 0,-1 1-5 16,-3-1-4-16,2 0 1 0,-2 0 1 0,0-1 4 15,0 1-4-15,0-2 1 0,0-2 0 0,0 2 1 16,-22-3-1-16,22 0 0 0,-21-1-17 0,5-2-13 15,2-2-15-15,-3 0-12 0,-2-2 4 0,2 0 5 16,-3 0 13-16,-2 0 10 0,5-18 7 0,3 18 5 16,-1-20 9-16,1 20 0 0,6-23 4 15,-1 11 15-15,7-3 11 0,-2 3 22 0,2-1 14 16,2 1 5-16,0 0-4 0,0 1-8 0,22 0-8 16,-22 1-6-16,20 1-8 0,-20 1-2 0,29 1-3 15,-12 1-8-15,5 2-4 0,-5 1-10 0,2 2-8 16,1 1-2-16,-1 0-6 0,-2 0 3 0,-6 0 1 15,3 20-3-15,-2-20 1 0,-3 17-1 0,-2-17 0 16,-4 18 2-16,1-18-1 0,-1 21-16 0,1-10-14 16,-4-1-19-16,0 1-14 0,0-1-3 0,0 0-6 15,-25-2-7-15,25 1 0 0,-20-3 0 16,4-2 6-16,0 0 5 0,-1-1 12 0,-1-3 9 16,-1 0 20-16,1 0 16 0,5 0 12 0,-1 0 16 15,2 0 12-15,7-19 16 0,-3 19 11 0,7 0 13 16,1-17 3-16,0 17 7 0,0-14 5 0,0 14-4 15,21-16-1-15,-21 8-5 0,27 1-10 0,-10-2-6 16,5 2-2-16,-5 1-4 0,0-1-1 0,3 3-3 16,-4 0-16-16,1 1-6 0,0 0-6 0,-5 2-7 15,2 1-4-15,2 0-2 0,-4 0-5 0,2 0-3 16,-8 0 1-16,5 0 1 0,-6 19 1 0,4-19 2 16,-6 16-1-16,-1-16-7 0,-2 19-17 0,0-8-13 15,0-1-13-15,0 2-14 0,-16-1-1 16,16 0-3-16,-23 0-8 0,23-2 4 0,-30 0 11 15,16-1 9-15,-3-2 16 0,-1-2 6 0,-2-1 4 16,4-2 7-16,-1-1 5 0,-3 0 9 0,3 0 2 16,-2 0 4-16,4-18 2 0,5 18 21 0,-2-14 23 15,2 14 19-15,6-18 14 0,-1 18-5 0,5-19-11 16,0 9-15-16,0 0 0 0,0 1-5 0,17 0 1 16,-17 0 3-16,20 0-9 0,-20 1-6 0,28 1-7 15,-14 1-9-15,2 2-4 0,-2 1-3 0,0 0-4 16,-5 0-3-16,2 3-4 0,-2 0-5 0,1 0 1 15,-3 0 1-15,0 0 1 0,-4 0 3 0,4 17-7 16,-2-17-15-16,-3 0-18 0,-1 17-9 16,5-17-13-16,-6 13 4 0,0-13 8 0,0 15-1 15,0-15 9-15,-24 12 10 0,24-12 6 0,-24 9 4 16,9-9 0-16,-5 4 4 0,4-4 3 0,-3 0 8 16,-1 0 4-16,3 0 6 0,0-15 3 0,5 15 9 15,1-14 16-15,3 14 24 0,0-15 16 0,7 15-3 16,1-19-11-16,0 11-25 0,0-2-21 0,0 0-3 15,0 1-6-15,26 1-3 0,-26-1 4 0,23 2-4 16,-23 0-3-16,30 3-12 0,-13 1-40 0,0 3-40 16,-5 0-57-16,6 0-57 0,-4 0-52 0,1 0-93 15,-3 24-106-15,2-24-164 0,-4 20 90 16</inkml:trace>
  <inkml:trace contextRef="#ctx0" brushRef="#br0" timeOffset="47964.89">2489 4267 1840 0,'6'0'15'0,"1"0"1"0,-4 0 0 0,0 0 2 15,0 0-5-15,-3 0 13 0,0 0 26 0,0 0 20 16,0 0 6-16,0 0-1 0,0 0-10 0,0 0-17 16,0 0-15-16,0 0-11 0,0 0-15 0,0 0-6 15,0 0 1-15,0 0 9 0,0 0 8 0,0 0 8 16,0 0 17-16,0 0-9 0,0 0-3 0,0 0-3 15,0 0-15-15,0 0-2 0,0 0 0 16,23 0 0-16,-23 0 1 0,16 0 10 0,-4 0 3 16,-3 0 8-16,2 0 5 0,0 0 1 0,-3 0-3 15,6 0-2-15,-2 0 4 0,-1 0 5 0,2 11 6 16,-1-11 1-16,10 0-3 0,-5 0 6 0,3 7 2 16,-1-7 2-16,7 0 0 0,-3 0-9 0,4 4-1 15,2-4-2-15,2 0 0 0,2 0-3 0,4 0-4 16,2 0 0-16,3 0 1 0,3 0 2 0,6 0-3 15,0 0 0-15,5 0-11 0,2 0-5 0,7 0-5 16,0-12-3-16,3 12 5 0,2 0 0 16,6 0 2-16,6-10-2 0,10 10-10 0,12 0-2 15,3-9 4-15,13 9 8 0,1-7 9 0,4 4 3 16,4-1-5-16,5 0-5 0,-7 1 1 0,-3-1 0 16,-4 1 0-16,-5 1 0 0,-1-1 8 0,-10 1 4 15,-4 0 15-15,-7 1 5 0,-5-1-1 0,-5 2 1 16,-6-2-5-16,-5-1-1 0,-6 1-5 0,-3 0-7 15,-4 0-3-15,-4-1 0 0,-11 0 0 0,-2 0 3 16,-8 1 5-16,-5-1-5 0,-5 1 3 0,-6-1-3 16,-4 2-11-16,-6-1 1 0,0 1-15 0,-5 0-4 15,-2 1-7-15,1 0-6 0,-2 0 7 0,0 0-4 16,0 0 1-16,0 0-1 0,0 0-20 16,0 0-48-16,0 0-49 0,0 0-56 0,0 0-56 15,0 0-45-15,0 0-60 0,0 0-71 0,0 0-63 16,0 0-51-16,0 0-59 0,-14 0-142 0,14 0 124 15,-11 0 142-15</inkml:trace>
  <inkml:trace contextRef="#ctx0" brushRef="#br0" timeOffset="53218.55">5446 6446 673 0,'17'-46'-26'0,"-17"-2"-89"15,0-1-53-15,8-2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0-09T14:10:56.2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2168 4534 2126 0,'0'0'21'16,"0"0"3"-16,17 0 0 0,-17 0-3 0,0 0-20 15,0 0-3-15,0 0 3 0,0 0 11 0,0 0 12 16,0 0 6-16,0 0 2 0,0 0-12 0,0 0-7 16,0 0-11-16,0 0-6 0,0 0-5 15,0-11-34-15,0 11-39 0,0 0-44 0,0 0-55 16,0 0-54-16,0 0-53 0,0 0-91 0,0 0-16 16,0 0 82-16</inkml:trace>
  <inkml:trace contextRef="#ctx0" brushRef="#br0" timeOffset="1603.91">1443 4670 2866 0,'14'1'-1'15,"3"-1"-2"-15,-3 0-3 0,-5 0-24 0,-9-22-24 16,11 22-11-16,-11-14-2 0,0 14 26 0,0 0 21 16,0 0 0-16,9 0-38 0,-9 0-58 0,0 0-104 15,0 0-167-15,0-11-200 0,0 11 58 16</inkml:trace>
  <inkml:trace contextRef="#ctx0" brushRef="#br0" timeOffset="2449.02">1392 3294 2330 0,'0'0'-2'0,"0"0"2"16,0-20 1-16,17 20 7 0,-17-19 7 0,0 19 21 15,0 0 16-15,14-15 9 0,-14 15-5 0,0 0-23 16,0 0-15-16,0 0-17 0,0-8-12 0,0 8-52 15,0 0-55-15,0 0-65 0,0 0-70 0,0 0-61 16,0 0-65-16,-17 0-90 0,17 17 80 0</inkml:trace>
  <inkml:trace contextRef="#ctx0" brushRef="#br0" timeOffset="2932.1">2245 3278 2695 0,'25'0'4'15,"-25"0"-1"-15,0 0 3 0,19 0-3 0,-19 0-5 16,0-23-25-16,0 23-65 0,0 0-90 0,0 0-136 15,0 0-173-15,0 0-96 0,0 0 92 0</inkml:trace>
  <inkml:trace contextRef="#ctx0" brushRef="#br0" timeOffset="5385.89">7239 4427 1265 0,'0'0'60'0,"0"0"57"16,0 0 40-16,0 0 49 0,0 0-15 0,0-2-17 15,0 1-2-15,0 0-11 0,0 0-19 0,0 0-11 16,11 0-17-16,-11 1-13 0,0-2-2 0,0 2-9 16,0 0-6-16,0-1-8 0,0 1-6 0,0-1-10 15,6 0-5-15,-6-1-12 0,0 2-16 16,0 0-7-16,0 0-10 0,0 0-12 0,0 0 7 0,0 0-5 15,0 0-2-15,0 0 4 0,0 0-7 16,0 0 0-16,0 0-1 0,0 0 4 0,0 0-17 16,0 0-12-16,0 0-9 0,0 0-27 0,0 0-7 15,0 0-16-15,0 0-27 0,0 0-31 0,0 0-38 16,0 0-38-16,0 0-41 0,0 0-46 0,0 0-49 16,0 0-77-16,-19 0-40 0,19 0 100 0</inkml:trace>
  <inkml:trace contextRef="#ctx0" brushRef="#br0" timeOffset="14780.14">1133 1460 1982 0,'0'0'0'0,"0"0"-2"0,0 0 3 16,-21 0 34-16,21 0 41 0,0 12 30 0,-12-12 27 15,12 0-5-15,0 0-17 0,-11 0-2 0,11 10-7 16,0-10-9-16,0 0-6 0,0 0-15 0,0 0-12 16,0 0-11-16,0 0-12 0,0 0-5 0,0 0 0 15,0 0 2-15,0 0 9 0,0 0 12 16,0 0 12-16,16 0 0 0,1 0-14 0,7 0-17 0,11 0-20 15,13 0-8-15,14 0 2 0,12 0 3 16,15 0 3-16,13 0-1 0,18 0-1 0,15 0-5 16,11-18-4-16,14 18-6 0,10 0-5 0,18-17-1 15,12 17 1-15,2-12 0 0,6 12 2 0,-1-11 11 16,-4 11 10-16,-4-10 18 0,-13 10 6 0,-21-6-6 16,-21 6-11-16,-18 0-17 0,-24 0-10 0,-24 0-5 15,-21 0-4-15,-20 0 0 0,-13 0 7 0,-17 0 6 16,-7 0 6-16,-20 18 4 0,-8-18 1 0,-14 13-3 15,-14-13 3-15,-16 16-2 0,-19-16-3 0,-16 15 0 16,-7-15-5-16,-11 12 5 0,-8-7-1 16,-4 0-2-16,-2 1-1 0,0 2-9 0,3-1-23 15,9 0-20-15,4 0-19 0,10 1-5 0,12 0 4 16,15 1 9-16,16-2 9 0,11-2 8 0,24 0 17 16,8-2 20-16,15-1 11 0,12-2 8 0,0 0 6 15,42 0 5-15,-5 0 16 0,17-21 23 0,9 21 9 16,22-18 7-16,7 18-10 0,13-20-14 0,13 20-16 15,8-20-18-15,7 10-12 0,9 2-13 0,5 1-1 16,2 0-2-16,3 2 4 0,-3 1 5 0,-9 4 4 16,-11-6 1-16,-8 6-4 0,-20-2-3 0,-24 2-12 15,-21 0-4-15,-14 0 3 0,-23 0 3 0,-16 0 7 16,-3 19 11-16,-36-19-2 0,-9 18 4 16,-15-18-12-16,-20 20-31 0,-17-20-34 0,-14 22-21 0,-13-12 3 15,-8-2 6-15,-6 2 19 0,3-1-8 16,3-1-14-16,9 1 7 0,15 0-1 0,13-2 11 15,18 0 12-15,18-3 15 0,15-1 20 0,16-2 16 16,27-1 19-16,1 0 4 0,45 0 2 0,4-17 7 16,12 17-3-16,10-19 0 0,13 19-1 0,11-21-10 15,9 21-8-15,6-18-4 0,8 18-8 0,8-10 2 16,-1 10-5-16,1 0-3 0,-2 0-23 0,-6 0-35 16,-9 0-51-16,-16 0-74 0,-15 23-82 0,-16-23-109 15,-19 22-64-15,-13-8-81 0,-16 1 39 0,-14 3 144 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07T03:27:53.2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2292 4472 2587 0,'3'-8'15'0,"6"0"10"0,-4 2 15 0,3-1 18 16,-3 0-2-16,-2 4 6 0,3 0 2 0,-3 2-5 15,0-1 3-15,-1 2-8 0,-2 0-12 16,3 0-11-16,-3 0-20 0,0 0-10 0,0 0-8 16,0 0-6-16,0 0 7 0,0 0-2 0,0 0 5 15,0 19 0-15,0-19 2 0,0 24 3 0,0-9 1 16,0 3 2-16,0 2-4 0,0 2 3 0,0 0-2 16,0-1-2-16,0 0 1 0,-14-1-1 0,14-2 6 15,-11-2 5-15,11-3-1 0,-16-1-8 0,7-2-7 16,-3-4-1-16,-2-3 4 0,1-2 5 0,-1-1 0 15,-1 0 12-15,-1-17 7 0,-1 17 12 0,2-27 19 16,1 9 6-16,1-3 8 0,-1-1 9 16,5-3 5-16,4-1 3 0,1 0 13 0,2 1 12 15,2 3 0-15,0 3-5 0,0 1-18 0,0 2-31 16,0 4-20-16,23 1-13 0,-23 4-10 0,19-1-3 16,-19 2-6-16,26 0-3 0,-10 4-5 0,-2 1-3 15,3 1 6-15,2 0-7 0,-2 0 11 0,3 17-3 16,-5-17-4-16,1 16 3 0,-2-16-9 0,-2 23 6 15,-1-8-1-15,-3 1-20 0,-3 0-13 0,-4-1-11 16,1 4-12-16,-2-1 10 0,0 1 3 0,0-2-2 16,-27 0-6-16,27-3-13 0,-31 0-12 0,14-1-7 15,-1-3 3-15,-3-1 20 0,0-2 22 16,0-2 22-16,3-1 17 0,1-4 8 0,0 0 11 16,6 0 28-16,0 0 25 0,5 0 31 0,0 0 21 15,2-16-5-15,3 16 4 0,-1 0-21 0,2-20-11 16,0 20-8-16,0-18-8 0,0 8 7 0,0-1-1 15,19 0-7-15,-19 0-12 0,14-2-5 0,-14 3-14 16,25-2-5-16,-13 1 7 0,1 0-5 0,-3 2 2 16,8 0-12-16,-5 1-12 0,1 2-10 0,-1 2-9 15,-4 0 7-15,0 1-5 0,-4 3-9 0,3-1-33 16,-7 1-28-16,1 0-19 0,-2 0-2 0,0 0 27 16,0 15 16-16,0-15 1 0,0 17-13 0,-28-17-22 15,28 22-15-15,-25-10-6 0,7 0 1 16,1-1 15-16,-1-1 15 0,0-1 18 0,2-2 20 15,1-1 18-15,-1-2 13 0,4-4 14 0,6 3 25 16,-4-3 27-16,10 0 32 0,-3 0 17 0,3 0-16 16,0 0-24-16,0 0-19 0,0-17-20 0,0 17 4 15,19-17 7-15,-19 17-1 0,17-24 0 0,-17 12-8 16,29-2-10-16,-12 0-10 0,1 2-7 0,2 2-4 16,-2 0-1-16,-1 3-3 0,1 0-1 0,-3 3 1 15,-4 4-14-15,-2-3-24 0,-4 2-26 0,0 1-35 16,-4 0-21-16,-1 0 2 0,0 0 2 0,0 0 14 15,-19 18 7-15,19-18-3 0,-27 17-7 0,3-17-12 16,1 15-6-16,-5-15-2 0,2 16-2 0,-4-16 11 16,1 9 12-16,1-9 5 0,1 0 24 15,9 0 17-15,1 0 23 0,3 0 17 0,3 0-16 16,6 0-31-16,4 0-43 0,1-17-54 0,0 17-80 16,0 0-85-16,23-14-106 0,-23 14 37 0,34-11 107 15</inkml:trace>
  <inkml:trace contextRef="#ctx0" brushRef="#br0" timeOffset="2555.44">7248 4398 3159 0,'25'-11'-1'15,"-8"-2"-1"-15,-1 0 4 0,-1 2 5 0,1-1 10 16,-2 3 7-16,0 1 11 0,0 3 6 0,-2 0 4 15,-4 5 4-15,1-2-14 0,-3 2-14 0,4 0-13 16,-7 0-14-16,3 0-6 0,0 0 6 0,-3 19-1 16,5-19 4-16,-2 23 5 0,2-9 1 0,0 3 2 15,-4 4 0-15,7 3 2 0,-6 4-2 0,1 2-6 16,-1 0 6-16,-5 1-7 0,1 1 3 0,-1 1 4 16,0-2-5-16,0-3 6 0,-31-3-4 0,31-2 2 15,-37-5-7-15,11-3-18 0,-2-5-11 16,-3-4-14-16,-2-5-10 0,-4-1 17 0,-3 0 13 15,2-22 12-15,1 5 22 0,3-4 21 0,3-2 27 16,1-4 31-16,9-1 28 0,0-1 18 0,6-2 1 16,9 1 12-16,-1 2-3 0,4 4-15 0,3 1-11 15,0 2-14-15,24 3-4 0,-24 0-11 0,32 5-2 16,-13-1-25-16,7 2-22 0,2 1-9 0,2 2-22 16,1 1 0-16,3 2-1 0,-1 4-12 0,-2 2-2 15,-2 0 1-15,-3 0-6 0,-2 0 0 0,-4 21-19 16,-1-21-19-16,-9 24-14 0,1-11-10 0,-8 5 7 15,-3 3-16-15,0 2-12 0,0 1-18 16,-24 1-23-16,2 0-10 0,-3 2-22 0,-6-1-12 0,-5-6-8 16,2-2 7-16,-5-4 31 0,-1-4 38 15,4-4 46-15,2-3 41 0,6-3 25 0,5 0 47 16,3 0 43-16,4-22 40 0,4 22 23 0,1-21 4 16,8 21-12-16,1-24-21 0,2 11-10 0,0 0-33 15,0 1-28-15,22 0-20 0,-22-1-21 0,34 2-9 16,-12 1-4-16,0 3-35 0,4 7-44 0,2-6-64 15,0 6-74-15,0 0-76 0,-2 18-91 0,2-18-166 16,-8 34-232-16,0-10 107 0</inkml:trace>
  <inkml:trace contextRef="#ctx0" brushRef="#br0" timeOffset="3560.53">2244 12058 3229 0,'25'-5'8'0,"-2"-2"0"0,2 2-3 0,-3-1 10 15,2-1 16-15,0 0 27 0,-4 4 25 0,-1 3 2 16,-2 0-17-16,-2 0-21 0,-4 0-14 0,1 17-10 16,-1-17-6-16,-1 16-3 0,-4-16-4 0,2 22-4 15,-5-8 0-15,-3 2-1 0,0 1-2 0,0 4 3 16,0 0 0-16,-27 2-5 0,27-1 2 0,-32 2 2 16,10 0-6-16,-1-3-36 0,-4-1-26 15,2-1-25-15,-1-2-7 0,1-4 31 0,5-2 27 0,0-3 21 16,1-3 18-16,1-4 12 0,8-1 17 15,-1 0 21-15,5 0 29 0,-3-24 30 0,6 24 0 16,1-27 2-16,1 10-8 0,1-1-8 0,0 0 4 16,0 0 10-16,20-1-6 0,-20 1-12 0,26 0 9 15,-9 1-23-15,4 0-10 0,-6 3-2 0,5 0-18 16,2 1 2-16,0 2-5 0,3 1-5 0,-7 2-11 16,1 2-15-16,1-1-3 0,-8 4-12 0,7 3-6 15,-7 0 0-15,-1 0-2 0,0 0 6 0,-3 17 0 16,0-17-7-16,-4 24-23 0,-2-10-20 0,-2 3-21 15,0 2-19-15,0-1 4 0,0 2-5 0,-31-1-15 16,14 1 0-16,-2-3-18 0,-6-2-13 16,4-2 16-16,-7 0 9 0,3-3 32 0,3-5 35 15,-3 0 25-15,5-4 20 0,5-1 6 0,-1 0 15 16,4 0 22-16,-2-20 19 0,7 20 27 0,3-20 0 16,-6 20-11-16,10-24-7 0,0 11-27 0,0-1-15 15,0 2-14-15,0 0-14 0,25 0-3 0,-25 3-2 16,27-1-14-16,-9 3-34 0,1 1-31 0,1 2-54 15,6 4-61-15,-2 0-68 0,7 0-87 0,6 0-114 16,-3 0-241-16,8 17-30 0,0-17 122 0</inkml:trace>
  <inkml:trace contextRef="#ctx0" brushRef="#br0" timeOffset="4579.46">7209 12167 3395 0,'0'-8'6'16,"19"1"22"-16,-19 0 44 0,23 0 26 0,-23-3 4 0,21 3-12 15,-21 0-32-15,23 3-16 0,-23 2-3 16,17-1-4-16,-9 2-10 0,3 0-11 0,-5 1-9 15,3 0-10-15,-1 0-5 0,1 0 4 0,-3 17 5 16,4-17 0-16,1 22 2 0,-5-6-5 0,3 0-1 16,-4 2 8-16,-1 2-3 0,1-1 2 0,-5 1-2 15,0-2-1-15,0-1 1 0,0-1 2 0,-29-1 3 16,29-2-4-16,-31-3-5 0,9 0-14 0,0-3-7 16,-6-4-11-16,0-2-3 0,-3-1 12 15,0 0-1-15,0 0 9 0,0-21 6 0,3 21 2 16,3-25 11-16,0 10 0 0,7 0 8 0,2-1 22 15,2 0 9-15,10-3 10 0,0 2 2 0,4-1-13 16,0 0-9-16,0 1-2 0,25 0-2 0,-8 1 4 16,5 2 2-16,1 1 3 0,4 3 5 0,1 2-8 15,3 2-5-15,-2 2-9 0,4 2-6 0,-4 2-8 16,-2 0-1-16,-1 0-7 0,-3 19 3 0,-1-19-1 16,-6 19-3-16,-1-19 4 0,-4 26-2 0,-5-11 6 15,2 1 0-15,-6 1-2 0,-2 0-13 0,0 1-26 16,0-1-12-16,-25 0-18 0,25-2-12 0,-34-1 4 15,9-2-2-15,0-1 3 0,-1-3 8 0,-5-3 11 16,1-2 12-16,-3-3 18 0,5 0 18 16,-1 0 13-16,4 0 6 0,5-23 39 0,1 23 24 15,8-20 28-15,4 20 8 0,2-21-26 0,2 9-13 16,3 1-22-16,0-1-4 0,0 1 7 0,29 0-10 16,-29 0-2-16,28 2-9 0,-12-1-12 0,-1 2-2 15,4 2-3-15,-3 0 1 0,4 2 0 0,-5 1-8 16,1 2-6-16,-1-2 0 0,-4 3-7 0,2 0 1 15,-1 0-1-15,-3 0-25 0,-1 0-37 0,1 0-42 16,-2 20-51-16,-4-20-53 0,3 17-56 0,0-17-67 16,-6 24-76-16,0-12-121 0,0 2-225 0,0-3 112 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07T03:28:42.9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12231 3518 2086 0,'-3'0'18'0,"-2"0"11"0,4 0 10 0,-1 0 10 15,2 0-4-15,0 0 8 0,0 0 8 0,0 0 5 16,0 0 9-16,0 0 6 0,0 0 4 0,0 0 7 16,0 0-2-16,0 0-6 0,0 0-5 0,0 0-5 15,0 0-10-15,0 0-2 0,0 0-6 0,0 0-1 16,0 0 5-16,0 0-5 0,0 0 6 0,0 0 0 15,0 0 2-15,0 0-5 0,0 0-3 0,0 0-1 16,0 0-5-16,0 0 6 0,0 0 2 0,0 0-4 16,0 0-3-16,0 0-2 0,0 0-7 0,0 0 0 15,0 0 0-15,0 0-4 0,0 0 1 0,0 0-3 16,16 0-8-16,-16 0-6 0,0 0-7 16,17 0-6-16,-3 0-1 0,-2 0 10 0,5 0 6 15,0 0 9-15,8-16 11 0,-2 16 0 0,7 0 2 16,-1 0-1-16,2 0-3 0,4 0-5 0,5-11 8 15,-4 11 1-15,4 0-3 0,2-11-1 0,-2 11-9 16,7-9-4-16,2 5-6 0,7-1-4 0,3 1-10 16,8 0 16-16,9-1 29 0,3-1 1 0,5 0 13 15,1 1-18-15,1 0-16 0,-5-1 10 0,-2-1-2 16,-3 0 7-16,1 1 0 0,-1-2-3 0,-1 2 8 16,4-2 4-16,0 0 10 0,0 0 5 0,4 0-9 15,-3-1 11-15,0 0-10 0,-1 1-18 0,0-1-19 16,5 1-27-16,-2 0 7 0,3 1 16 15,2-1 13-15,5 2-3 0,-1-1-15 0,3 2-1 0,-1-1-3 16,0 0 2-16,-2 1 1 0,1-1-18 16,0 1 4-16,-1 0-3 0,1 1 0 0,4-1 3 15,0 1 1-15,4 1 5 0,-3-1-3 0,7 1 4 16,-6-1-3-16,2 0-3 0,-7 1 6 0,-3 0-1 16,-2-2 1-16,1 1 14 0,2 0-2 0,-1 0 12 15,0 0 14-15,3 0-4 0,5-1 1 0,-2 2-23 16,-4-2-11-16,0 2-13 0,-1-1 1 0,1 1 2 15,-1 0-1-15,2 1-1 0,1-2-3 16,3 3 1-16,4 0 6 0,2-1 3 0,-2 2-1 16,1-2 2-16,-6 1-4 0,2 0-5 0,-2-1 8 15,-1 1-1-15,-2 0-2 0,2 0 2 0,0-2-7 16,-2 2 2-16,1-1 1 0,6-1 1 0,-9 2-1 16,-2-2-1-16,2 1 1 0,1 0-2 0,-2 1 1 15,2-2-2-15,2 1 5 0,1 1-3 0,1-2-3 16,2 2 2-16,-3-2-3 0,1 0 3 0,-6 1 8 15,0 0-4-15,0-1-2 0,-2 0 3 0,-1 1-7 16,-1 0 0-16,-1-1 8 0,4-1-11 0,-4 1 7 16,-4-1 4-16,-1-1-5 0,-8 1 5 0,-4 1 1 15,-3-2 1-15,-4 1-2 0,-2-1 8 0,-10 1 10 16,-2 1 2-16,-2-1 9 0,-1 0-3 16,-9 0-4-16,-4 0 5 0,0 1 6 0,-6-1 9 15,-6 1 0-15,-2 0-1 0,-6-1-9 0,1 3-7 16,-7-2-2-16,-2 1-5 0,2 0 2 0,-5 1 1 15,0 0 6-15,0 0 4 0,0-1 2 0,0 2 1 16,0 0-8-16,0-1-9 0,0 1-7 0,0 0-7 16,0 0-2-16,0 0 0 0,0 0-4 0,0-1-1 15,0 1 1-15,0 0-2 0,0 0 0 0,0 0 2 16,0 0 2-16,0 0 4 0,0 0-2 0,0 0 0 16,0 0-1-16,0 0-2 0,0 0 3 15,0 0-2-15,0 0-1 0,0 0-1 0,0 0 2 0,0 0-3 16,0 0 2-16,0 0-5 0,0 0 0 15,0 0 0-15,0 0-4 0,0 0-1 0,0 0-3 16,0 0-1-16,0 0 3 0,0 0 8 0,0 0 0 16,0 18 5-16,0-18 0 0,-21 20-3 0,21-7 2 15,0 4-2-15,-15 1 0 0,15 2 2 0,-14 3-6 16,14 0 0-16,-13 2 2 0,4 2 1 0,0 2 5 16,1 1-2-16,-3 2-6 0,5 3-2 0,-6 3 7 15,-1 2 3-15,4 4 1 0,-4 6 2 0,3 5-9 16,-3 3 1-16,2 4-1 0,2 3 3 0,-5 1-3 15,2 4 0-15,2-1 3 0,-2-2-4 0,-2-2 14 16,1-1 1-16,-2 3 8 0,-1-1-1 0,1 1-11 16,-1 4 0-16,-1 1-8 0,0 1 2 15,2 4-3-15,1-2 1 0,0-1-4 0,0 2 7 16,0-5 9-16,6-3-4 0,-3-1 1 0,-1-2 0 16,-1 1-5-16,4 2-2 0,-2 2 3 0,-3 2-7 15,5 1-1-15,-4 1 4 0,6-1-5 0,-3 2-1 16,1-7 1-16,1-2 0 0,1-4-3 0,2-2 5 15,-1-5-5-15,1 0 5 0,0-3 7 0,2 1-7 16,-1 0 2-16,1 2-7 0,3-1 0 0,0-1 3 16,0-2 2-16,0-4-1 0,0 1 2 0,0-5-2 15,0-5 2-15,0-3 1 0,0-4-4 16,17-4 3-16,-17-3-1 0,0-3-1 0,0-1-1 16,0-5-1-16,0-1 2 0,0-3 2 0,0-2 2 15,0-2 2-15,9-1-1 0,-9-2 1 0,0-3 2 16,0 1-1-16,0-1 0 0,0-1-1 0,0 0 0 15,0 0-60-15,0 0-63 0,0 0-78 0,0 0-119 16,0 0-109-16,0 0-105 0,0 0-60 0,0 0-60 16,0 0-81-16,-14-14-179 0,14 14-220 0,-12-22 179 15</inkml:trace>
  <inkml:trace contextRef="#ctx0" brushRef="#br0" timeOffset="2052.03">12468 3416 2552 0,'0'-3'9'0,"0"0"19"16,13 0 14-16,-13 2 12 0,6-3 6 0,-6 3 2 15,5 0 9-15,-5 1 12 0,3 0 14 0,-3 0 1 16,0 0-6-16,0 0-14 0,1 0-27 0,-1 0-23 15,0 0-16-15,0 0-13 0,0 0 1 0,0 0 8 16,0 0 18-16,0 13 28 0,0-13 31 0,0 16 9 16,0-4 4-16,-21 3 9 0,21 2-14 0,-19 4-4 15,19 2-6-15,-19 5-9 0,19 1-15 0,-17 3 1 16,17 3 13-16,-15 4-8 0,15 1 13 0,-14 3 5 16,14 1-20-16,-8 2-12 0,8-1-15 15,-6 2-10-15,6 1 11 0,0-1 22 0,0 2 8 16,0-1-2-16,0 2 1 0,22 1 16 0,-22 2 0 15,17 5 1-15,-17 3 31 0,15 5-16 0,-15-1 5 16,13 3 4-16,-13 0 15 0,12 1-2 0,-12-3 4 16,11-1 5-16,-11-2-37 0,8-3-13 0,-4-1-18 15,-2 1 5-15,-1 0-21 0,1 2 6 0,1 1 11 16,-3 3-2-16,3 0 13 0,-1 1-4 0,-2 0-12 16,1 0-19-16,1-5-22 0,-2 0-3 0,0-5-6 15,0-5 8-15,0-3-11 0,0-1-6 16,0-4 9-16,0 0-12 0,0-3 13 0,0-1 4 15,0-2-11-15,0 3 12 0,0 0-7 0,0-1-1 16,-16 0 6-16,16-2 2 0,0 3 13 0,0 0 3 16,0-4 3-16,-7 1-10 0,7-3-5 0,0-1-1 15,0-2-6-15,-5-1 3 0,5-3-5 0,-2 1-5 16,2-2 4-16,-3 0-2 0,2-3 2 0,-1-1 0 16,-1 1-3-16,1-2 8 0,-1 1-4 0,2-3 0 15,-2 3 4-15,0-4-5 0,-4 3 6 0,4-3 1 16,-1 1-7-16,-3-3 3 0,3 0-4 0,-1-1-2 15,-1-1 5-15,3-2-10 0,0 0 4 0,-4-1 0 16,4-2 1-16,2-2 3 0,-4-1-5 0,2-3 0 16,-2-1-1-16,4 0 3 0,1-1 3 15,-2-2 7-15,2 0 9 0,0 0 19 0,0 0 14 16,0 0 1-16,0 0-2 0,0 0-9 0,0 0-11 16,0 0-3-16,0 0-5 0,0 0-5 0,0 0-2 15,0 0-2-15,0 0-6 0,0 0 0 0,0 0-4 16,0 0-2-16,0 0 2 0,0 0-2 0,0 0 1 15,0 0-3-15,0 0 0 0,0 0-2 0,0 0 2 16,0 0 0-16,0 0-2 0,0 0 4 0,0 0-2 16,0 0 5-16,0 0 7 0,0 0 17 0,0 0 2 15,0 0-4-15,0 0-8 0,0 0-19 0,0 0-4 16,16 0 0-16,-16 0 0 0,22 0 0 16,-7 0 0-16,4 0 0 0,6 0 0 0,4 0 0 0,4 0 0 15,2-15 0-15,3 15 0 0,3 0 0 16,5 0 0-16,5-11 0 0,9 11 0 0,5 0 0 15,8 0 0-15,7 0 0 0,7 0 0 0,4 0 0 16,1 0 0-16,1 0 0 0,-2 0 0 0,1 0 0 16,1 0 0-16,3 0 0 0,-1 0 0 0,4 0 0 15,5 0 0-15,2 0 0 0,3 0 0 0,-1 0 0 16,1 0 0-16,3 0 0 0,3 0 0 0,-2 0 0 16,5 0 0-16,-2 0 0 0,7 0 0 0,1 0 0 15,-3 0 0-15,3 0 0 0,4 0 0 0,-3 14 0 16,-1-14 0-16,1 0 0 0,0 0 0 15,0 0 0-15,-3 0 0 0,1 8 0 0,-1-8 0 16,-4 0 0-16,2 0 0 0,-4 0 0 0,-1 0 0 16,3 0 0-16,-3 0 0 0,-2 0 0 0,1 0 0 15,-3 0 0-15,-3 0 0 0,0-13 0 0,-2 13 0 16,1 0 0-16,0 0 0 0,0-11 0 0,-5 11 0 16,-1-7 0-16,3 7 0 0,-4-8 0 0,-1 5 0 15,-3-2 0-15,-1 1 0 0,0 0 0 0,4 0 0 16,-4-1 0-16,-2 1 0 0,-5-2 0 0,-2 2 0 15,1-1 0-15,-5 1 0 0,0-1 0 0,-4 1 0 16,-1 0 0-16,1 0 0 0,0 0 0 0,-1 1 0 16,1-1 0-16,-4 1-20 0,-1 1-6 15,2-1 1-15,-4 1-1 0,-4-1 20 0,1 1 7 16,-4 0-2-16,-2 0-1 0,-6 1 0 0,3-2-2 16,0 2 2-16,-3-1 0 0,-4 0 2 0,3 1-2 15,-2-1 0-15,-7 2 0 0,4-3-3 0,-2 3 2 16,-5-1-1-16,1-1-1 0,-4 1 1 0,-3 1 2 15,-5-2-1-15,2 2 3 0,-6-1 0 0,-2 1 0 16,-6 0 3-16,0 0-1 0,-4 0 1 0,-5 0-1 16,1-2-3-16,-7 2 1 0,6-1-1 0,-8 1 1 15,0-1 0-15,6 0 2 0,-6 0-4 16,4 0 0-16,0 1 0 0,1 0 1 0,0-3-1 16,0 3 6-16,-2 0-1 0,3-3-5 0,-1 3 4 0,-4-1-4 15,4 0 2-15,-3-1 5 0,-2 2-3 16,3 0 0-16,-3 0-1 0,-3 0-1 0,0 0-1 15,0 0 1-15,0 0 0 0,0 0-1 0,0-2 2 16,0 2-3-16,0 0-3 0,0 0 1 0,0 0-1 16,0 0 0-16,0 0 0 0,0 0-5 0,0 0-50 15,0 0-36-15,0 0-58 0,0 0-77 0,0 0-64 16,0 0-141-16,0 0-141 0,0 0-76 0,0 0-33 16,0 0 7-16,-14 0-5 0,14 12-206 0,-17-12-77 15,2 0 169-15</inkml:trace>
  <inkml:trace contextRef="#ctx0" brushRef="#br0" timeOffset="13534.3">17364 4161 1170 0,'-4'0'7'0,"0"4"12"0,4-4 19 16,-1 5 23-16,1-4 22 0,-3 1 7 15,1-1-6-15,-1 2-12 0,-2 0-10 0,-1-2-1 16,2 1 1-16,-4 0 4 0,5 0-4 0,-7-1-6 15,6-1-1-15,-2 0-8 0,-2 0-3 0,2 2-1 16,-2-2-5-16,2 0-2 0,-1 0-4 0,1 0-6 16,0 0-4-16,0 0 5 0,1 0 0 0,2 0-2 15,-3 0-2-15,3 0-8 0,0 0-6 0,1 0-1 16,-1 0 2-16,0 0 3 0,1 0 5 0,2 0 7 16,-1 0 4-16,1 0 3 0,-2 0 13 0,2 0 3 15,0 0 5-15,0 0 14 0,0 0-2 0,0 0 9 16,0 0 8-16,0 0-2 0,0 0 10 15,0 0 2-15,0 0 3 0,0 0-3 0,0 0-1 16,0 0-2-16,0 0-3 0,0 0 0 0,0 0-6 16,0 0-20-16,0 0-15 0,16 0-24 0,-16 0-17 15,15 0 1-15,-1-14-11 0,2 14 6 0,1 0 1 16,8-15-1-16,-1 15 5 0,7-8 5 0,2 8-5 16,3-8-4-16,-2 8 3 0,-1-5-3 0,-2 5 6 15,1-3 12-15,-5 3 2 0,-4 0 3 0,0 0-3 16,-4 0-9-16,-2 0-2 0,-5 0-6 0,1 0-3 15,-6 0 1-15,0 0-2 0,0 0 0 0,-2 0 4 16,-2 0-4-16,-3 0 0 0,0 0 2 0,2 0-4 16,-2 0-1-16,0 0-38 0,0 0-44 15,0 0-59-15,0 0-79 0,0 0-54 0,0 0-66 16,0 0-66-16,0 0-117 0,0 0-170 0,0 0 74 16,0 0 128-16</inkml:trace>
  <inkml:trace contextRef="#ctx0" brushRef="#br0" timeOffset="14038.11">18111 4163 1545 0,'-2'0'7'0,"1"0"0"16,-1 0 21-16,2 0 30 0,0 10 10 0,0-10 22 15,0 0 4-15,0 0-8 0,0 0 6 16,0 5 6-16,0-5-2 0,0 0-3 0,0 0 3 16,0 0-11-16,0 0-10 0,0 3-6 0,11-3-12 15,-11 0-6-15,0 0 0 0,0 0-5 0,11 0-4 16,-2 0-3-16,2 0 1 0,5 0 6 0,1 2 2 16,3-2 6-16,5 0-1 0,-1 0-3 0,6 0 0 15,1 0-2-15,2 0-6 0,4 0-5 0,-1 0 2 16,-4 0-4-16,-1 0 0 0,2 0-5 0,-4 0-6 15,-2 10-3-15,-6-10-3 0,-4 0-3 0,2 0-8 16,-11 0-5-16,1 0-2 0,-3 0-2 0,-6 0 2 16,2 0-2-16,-2 0-31 0,0 0-32 15,0 0-45-15,0 0-47 0,0 0-19 0,0 0-18 16,0 0-27-16,-19 0-62 0,19 0-131 0,-18 0-234 16,18 0 62-16,-27 0 112 0</inkml:trace>
  <inkml:trace contextRef="#ctx0" brushRef="#br0" timeOffset="14425.67">18845 4228 2214 0,'3'0'25'0,"-1"0"13"0,-2 0 12 0,0 0 17 16,1 0-14-16,2 0 2 0,2 0 5 0,-5 0 3 15,0 0 0-15,0 0-5 0,3 0-14 0,-3 0-17 16,0 0-16-16,0 0-8 0,0 0-4 0,0 0-4 16,0 0 4-16,3 0 1 0,-1 0 1 0,4 0 13 15,2 0 17-15,3 0 11 0,3 0 20 0,-1 0 5 16,5 0 0-16,-1 0 1 0,-2 0-8 15,4 0-10-15,-2 0-12 0,0 0-12 0,0 0-8 16,2 0-7-16,-7 0-3 0,7 0-3 0,-7 0-3 16,1 0 0-16,0 0-1 0,1 0 1 0,-3 0-4 15,-3 0 1-15,5 0-3 0,-9 0-24 0,9 0-30 16,-9 0-40-16,4 0-55 0,-2 0-39 0,-1 0-46 16,1 0-54-16,-3 0-77 0,5 0-102 0,-2 0-80 15,-3 0 93-15</inkml:trace>
  <inkml:trace contextRef="#ctx0" brushRef="#br0" timeOffset="14921.65">19972 4228 2190 0,'-3'0'14'0,"-2"0"8"0,2 0-2 15,3 0 2-15,0 0-16 0,0 0-2 0,0 0 12 16,0 0 9-16,0 0 12 0,0 0 5 0,0 6 8 16,19-6 5-16,-19 4 8 0,23-2 12 0,-8 1 10 15,3 0 11-15,6-1 12 0,4 1 11 0,3 0 8 16,8-1 12-16,5 0 6 0,-1-2-7 0,5 0-8 16,-1 0-18-16,4 0-23 0,-3 0-9 0,8 0-17 15,-6 0-12-15,-2 0 5 0,-3 0 0 0,-2-16 11 16,-5 16 4-16,-3 0 0 0,-4 0-1 15,-6-10-7-15,0 10-10 0,-8 0-9 0,0-8-11 16,-3 8-9-16,-2 0-4 0,-7-6 1 0,0 6-10 16,-1-2-4-16,0 2-2 0,-4 0-11 0,3-2 1 15,-3 2-37-15,0-1-49 0,0 1-61 0,0 0-85 16,0-1-56-16,0 1-45 0,0 0-29 0,-16 0-24 16,16 0-54-16,-15 0-144 0,15 18-88 0,-16-18 111 15</inkml:trace>
  <inkml:trace contextRef="#ctx0" brushRef="#br0" timeOffset="22430.29">13685 4207 1626 0,'-3'0'25'0,"2"7"20"16,-2-7 15-16,-4 0 31 0,6 0 2 0,-4 0 4 16,-1 0 5-16,1 0-10 0,2 0-7 0,-5 0-5 15,5 0 0-15,0 0-6 0,-1 0-4 0,2 0-9 16,-1 0-12-16,1 0-10 0,2 0-11 0,0 0-6 16,-1 0 0-16,1 0 2 0,0 0 4 0,0 0 0 15,0 0-2-15,0 0-1 0,0 0-3 0,0 0 7 16,0 0 0-16,0 0 6 0,0 0 5 0,0 0 7 15,0 0 12-15,0 0 2 0,0 0 4 0,0 0 3 16,0 0 2-16,0 0 2 0,0 0 0 0,14 0-1 16,-14 0-9-16,11 0 0 0,-11 0-4 15,15 0-7-15,-9 0 7 0,7 0-2 0,-4 0-4 16,0 0-6-16,5 0-12 0,-1 0-3 0,1 0-3 16,4 0 3-16,1 0 1 0,6 0 4 0,3 0-2 15,1 0-2-15,4 0-5 0,1 0-2 0,3 0-12 16,5 0 3-16,2 0-3 0,2 0-6 0,1-9 18 15,3 9-4-15,4 0 6 0,-1-6 1 0,-4 6-8 16,4-3-1-16,-3 3-3 0,-4-2-2 0,1 1 1 16,-5 1 11-16,-5 0-7 0,2 0 1 0,-3 0 6 15,-4 0-12-15,4 0 18 0,-2 0 4 0,-3 0 7 16,2 0 9-16,1 0-9 0,-3 0 0 16,1 0-11-16,1 0-11 0,4 0-7 0,2 0-10 15,8 0-6-15,5 0 5 0,3 0 4 0,4 11 7 16,3-11 0-16,0 0-10 0,0 0 0 0,-3 0-1 15,-8 0-3-15,-3 0 10 0,-3 6-13 0,0-6 0 16,-3 0 10-16,-3 0-10 0,1 2 13 0,-4-2 18 16,6 0 12-16,-5 0 22 0,2 0 15 0,-5 0-3 15,4 0-2-15,-4 0-15 0,0 0 1 0,-2 0-6 16,-1 0 5-16,2 0 20 0,0 0-5 0,-2 0 7 16,-2 0-15-16,1 0-11 0,-2 0-17 0,-7 0-7 15,3 0-10-15,-7 0-8 0,-2 0 4 16,-1 0-5-16,-6 0 4 0,1 0-3 0,-4-9 2 15,1 9-2-15,-3 0-4 0,-3 0 3 0,2 0-7 16,-2 0 0-16,0 0 0 0,0 0-3 0,0 0 0 0,0 0 4 16,0 0-4-16,0 0-4 0,0 0 8 15,0 0-8-15,0 0 1 0,0 0-41 0,0 0-70 16,0 0-92-16,0 0-104 0,0 0-73 0,0 0-60 16,0 0-76-16,0 0-82 0,0 0-92 0,-14 0-316 15,14 0 156-15,-11 0 190 0</inkml:trace>
  <inkml:trace contextRef="#ctx0" brushRef="#br0" timeOffset="28184.25">21251 4119 2230 0,'0'4'15'0,"0"-3"12"0,0 1 7 0,0-2 12 15,0 0-1-15,0 0 4 0,0 1 19 0,0-1 12 16,0 0 10-16,0 1 10 0,0-1-4 0,0 0-3 15,0 1-12-15,0-1-11 0,0 0-12 0,0 0-14 16,0 1-7-16,0-1-10 0,0 0-9 0,0 0 3 16,0 1 20-16,0 1 19 0,0 0 24 0,19 2 15 15,-2 1-6-15,7 1-12 0,9 3-9 0,6-1-5 16,14 2 7-16,9-1 9 0,6 1 2 0,7 0 7 16,10-1-5-16,2 0 1 0,6 1-4 0,6-1-18 15,-1 2-8-15,3-1-2 0,-2 1 26 0,2-1 11 16,-8 0-5-16,-1 3 7 0,-7-2-24 15,-7 1 5-15,-5-2 32 0,-11-1-2 0,-5 0 14 16,-10-2-13-16,-7-2-28 0,-9 0-22 0,-4-3-16 16,-10 0-15-16,-5 0-19 0,-6-2-2 0,-1 1-10 15,-3-1 5-15,-2 0 0 0,0 0-25 0,0 0-78 16,0 0-81-16,0 0-47 0,0 0-43 0,0 0-12 16,-20 0-28-16,20 0-92 0,-22 19-105 0,2-19-135 15,-8 0-285-15,-5 14 106 0,-6-14 174 0</inkml:trace>
  <inkml:trace contextRef="#ctx0" brushRef="#br0" timeOffset="28756.41">21533 4047 3654 0,'11'0'16'0,"-3"0"36"0,1 0 37 16,-4 0 35-16,6-17 24 0,-10 17 1 0,1 0-3 15,1 0-9-15,-3 0-23 0,5 0-27 16,-5 0-32-16,0 0-29 0,0 0-17 0,0 0-17 15,0 0 1-15,0 0 7 0,0 0-5 0,-27 0 8 16,27 0-3-16,-34 16-3 0,9-16 1 0,-3 19 3 16,-3-8 1-16,-3 1-19 0,-3 0-25 0,-2 1-26 15,0 0-19-15,1 0 3 0,5-2 17 0,0 0 13 16,2-1 16-16,3-1 14 0,10-3 16 0,1 1 6 16,6-4-1-16,5 1 5 0,-1-3 11 0,6 1 21 15,1-2 23-15,0 1 16 0,0 1 0 0,0 0-3 16,25 1-13-16,-25 1-17 0,34 1-15 0,-12 2-15 15,7 0-8-15,-1 2 3 0,8 2-2 0,-1-1-50 16,0 1-47-16,-3 2-71 0,2 1-103 16,-1 2-75-16,-2 1-95 0,3 2-117 0,-3 2-224 15,0 0-19-15,-1 2 143 0</inkml:trace>
  <inkml:trace contextRef="#ctx0" brushRef="#br0" timeOffset="29221.43">23351 4247 3201 0,'6'-10'36'0,"4"1"56"0,-3-1 67 0,-2 2 47 16,-2-1 17-16,-1 1-19 0,1 1-28 0,-3 2-11 16,0 0-30-16,0 2-32 0,0 1-40 0,0-1-42 15,0 2-29-15,0 0-7 0,0 1-2 0,0 0 4 16,0 0 5-16,0 18 2 0,-16-18 2 0,16 26 6 16,0-6-7-16,-15 5 2 0,15 4 14 0,-6 3-3 15,6 5-25-15,0 5-47 0,0 2-64 0,0 2-63 16,0 2-58-16,0-1-59 0,0-3-64 0,0-1-63 15,0-5-67-15,0-7-144 0,0-7-40 0,-25-7 122 16</inkml:trace>
  <inkml:trace contextRef="#ctx0" brushRef="#br0" timeOffset="29516.12">23089 4137 3388 0,'15'-4'0'15,"-2"1"22"-15,-1 0 35 0,-12 0 44 0,20-2 39 16,-20 2 9-16,13 0-10 0,-13 3-35 0,0 0-34 16,6 0-31-16,-6 0-22 0,0 0-5 0,0 0-3 15,0 0 2-15,3 0-3 0,0-1-2 0,2 1 6 16,-2-1 9-16,9-1 20 0,1 2 13 16,2-2 1-16,4 1-2 0,3-1-17 0,4 0-8 15,2-1 2-15,3 0 4 0,0 0 4 0,2 2 5 16,-1-2-1-16,-1 1-5 0,0-1-4 0,0 1-10 15,-4 0-13-15,-6 1-7 0,3-1-1 0,-9 0-2 16,1 1-1-16,-7-1-45 0,0 2-70 0,-7 0-81 16,1-2-123-16,-1 2-63 0,-2 0-23 0,0 0-20 15,0 0-13-15,0 20-128 0,-21-20-130 0,21 18 104 16</inkml:trace>
  <inkml:trace contextRef="#ctx0" brushRef="#br0" timeOffset="31213.05">23047 4763 2105 0,'0'15'6'0,"0"-15"11"0,0 0 31 0,0 0 20 15,0 12 16-15,0-12 16 0,22 0-7 0,-22 12 7 16,0-12 0-16,17 8-9 0,-17-8-5 15,0 6-11-15,17-6-11 0,-17 5-4 0,8-3-7 16,-8-1 1-16,12 1 5 0,-1-1 2 0,-2 0 7 16,2 0-2-16,4-1 2 0,1 0-4 0,7 0-7 15,-3 0-1-15,5 0-5 0,-3 0 1 0,4 0-8 16,-4 0-6-16,3 0-8 0,-2 0-9 0,1 0-6 16,-6-13-4-16,1 13-3 0,-5 0-5 0,0 0 0 15,-6 0-3-15,-1-8-28 0,-4 8-60 0,-1 0-82 16,-2 0-100-16,0-5-107 0,0 5-132 0,0-4-230 15,0 1 15-15,-20-3 133 0</inkml:trace>
  <inkml:trace contextRef="#ctx0" brushRef="#br0" timeOffset="31831.95">23534 4493 3929 0,'11'-10'5'0,"-3"0"2"15,6 0-1-15,-5 1 14 0,-3 0 32 0,2 0 37 16,-5 2 30-16,-1 5 9 0,-2 2-33 0,0 0-34 16,0 0-30-16,0 0-28 0,0 0-3 0,0 0-5 15,0 0-3-15,0 0 9 0,-16 0-9 16,16 23 1-16,0-23 0 0,-15 26 2 0,15-9 2 16,-13 1 1-16,13 2 5 0,-9 1-9 0,9 1 4 15,-5-1 2-15,5 2 1 0,0-2-13 0,0-1-20 16,0-2-12-16,0-1-11 0,0-4-5 0,0-1 12 15,0-3 13-15,0-5 8 0,0 0 24 0,0-1 11 16,0-3-7-16,13 0-13 0,-13 0-19 0,0 0-12 16,0-20-3-16,0 20 13 0,11-24 12 0,-11 8 8 15,0-1 11-15,7-2 0 0,-7-1 3 0,0-2-2 16,0 2 1-16,0-1 1 0,0 4-1 0,0-1 2 16,0 2 1-16,0 1 0 0,0 4 2 0,0 0-4 15,0 2 1-15,0 3-2 0,0 1-5 0,0 3 4 16,16 1-5-16,-16 1-7 0,0 0 2 15,0 0-1-15,0 0-2 0,14 0 6 0,-14 22 1 16,12-22 3-16,-4 26-4 0,5-7-17 0,-1 1-16 16,2 2-23-16,1 1-14 0,-2 1-2 0,-2-1 5 15,1 0-6-15,1-2 0 0,-4-1 3 0,-1-3 1 16,-4-2 15-16,2-3 8 0,-2-2 14 0,-3-4 16 16,-1-2 14-16,0-2 19 0,0-2 6 0,0 0-2 15,0 0-6-15,0 0-5 0,0-22 3 0,0 22 14 16,-14-25 23-16,14 8 9 0,0-2-1 0,-14-2 0 15,14-2-5-15,0 1 1 0,0 0 2 0,-8-1-5 16,8 2-6-16,0 1 0 0,0 2-8 0,0 0 5 16,25 2-11-16,-25 4-10 0,19 2-1 15,-19 1-16-15,19 3-2 0,-19 4-1 0,18 0-4 16,-9 2 2-16,1 0 0 0,-1 17 2 0,2-17-5 16,-2 29-23-16,4-10-25 0,-4 4-37 0,-1 5-29 15,-4 2-21-15,4 1-19 0,-5 2-22 0,-3 2-49 16,0-1-66-16,0-1-115 0,0 0-200 0,0-4 84 15,-15-3 113-15</inkml:trace>
  <inkml:trace contextRef="#ctx0" brushRef="#br0" timeOffset="32244.51">23969 4656 2326 0,'19'-23'16'0,"-2"1"30"0,-3 1 36 16,-2 1 14-16,0-2-13 0,-5 4-30 0,-1 3-26 15,-2 2-8-15,-4 2-4 0,0 3-6 0,0-1-10 16,0 2-19-16,0 3-6 0,0 1 2 0,-24 3-6 16,24 0 9-16,-21 0 8 0,21 0 1 0,-27 0 1 15,16 16 6-15,-2-16-3 0,1 17 0 0,-2-17-3 16,0 19-8-16,6-19-6 0,-1 20-2 0,3-9 3 16,-1 2 1-16,4-1 10 0,3 1 3 0,0-1 3 15,0 0 9-15,0 1-3 0,0-1 2 0,19-2-1 16,-19-2-3-16,22-1 9 0,-22-2 12 15,21-1 19-15,-7-3 12 0,-1 1 12 0,1-2 4 16,-3 0-1-16,-1 0 7 0,3 0-7 0,-7-19-6 16,5 19-13-16,-3-17-13 0,-4 17-1 0,1-21 4 15,1 11 2-15,-3-3 5 0,0 3 2 0,-1 0-5 16,-2 1 1-16,0 1-8 0,0 1-10 0,0 3-10 16,0 1-10-16,0 3-4 0,0-3-8 0,2 3-4 15,-2 0-1-15,0 0 0 0,1 0 8 0,-1 18 2 16,2-18-3-16,1 26-22 0,-2-8-21 0,1 5-20 15,3 4-30-15,-2 2-15 0,3 2-27 0,0 3-25 16,-1-3-31-16,1 3-43 0,-1-1-80 16,4-3-121-16,-4-3-68 0,-1-2 83 0</inkml:trace>
  <inkml:trace contextRef="#ctx0" brushRef="#br0" timeOffset="32755.89">24262 4672 2375 0,'11'-25'23'0,"-3"-2"19"16,3 2 20-16,-3 2 9 0,-4-2-17 0,-1 3-17 16,-3 2-17-16,0 4-14 0,0 3-5 0,0 3-2 15,0 1-3-15,0 4 2 0,-18 3-6 16,18 1-2-16,-14 1-10 0,14 0-6 0,-19 0-2 0,19 18 1 16,-23-18 10-16,10 23 4 0,4-9 3 0,-2 0 5 15,-3 2-1-15,5 1-8 0,0-1-3 16,-2 1-9-16,6-3-8 0,-4 1 7 0,6 0 1 15,1-3 4-15,1-1 12 0,1-1 7 0,0-2 0 16,0-2 0-16,0 0 17 0,18-3 8 0,-18-2 20 16,23-1 22-16,-9 0 7 0,2 0 7 0,-1 0 15 15,3 0 8-15,-3-22-11 0,2 22 3 0,-1-19-4 16,-2 19 2-16,-2-24 20 0,-1 12-8 0,0-1 2 16,-2 1-8-16,-1 1-7 0,-4-1 14 0,3 3-4 15,-3 1-1-15,-2 2-12 0,-1 0-24 16,1 3-21-16,-2 1-19 0,3 1-18 0,-3 1-9 15,0 0-7-15,0 0-3 0,0 0 2 0,0 0 3 16,0 0 6-16,0 18 21 0,0-18 26 0,0 24 12 16,0-7 8-16,0 4-13 0,0 5-20 0,-15 1-12 15,15 3-8-15,0 1 2 0,-11-1-3 0,11 1 2 16,-13 0 1-16,13-2-7 0,-12 2-2 0,6-1-4 16,-4 0-1-16,3-3 2 0,-3 1 2 0,1-3 2 15,1 2 0-15,-3-3-4 0,4-1 1 0,-3-1-2 16,4-1 0-16,-3-3-30 0,1-1-25 0,0-1-31 15,2-2-38-15,-3-1-12 0,-1-3-21 0,3 0-12 16,-6-3-12-16,4-2-11 0,-4-2-25 16,0-3-38-16,-1 0-53 0,-2 0-97 0,1-21-144 15,1 21-70-15,1-32 101 0</inkml:trace>
  <inkml:trace contextRef="#ctx0" brushRef="#br0" timeOffset="33148.11">24286 4745 3631 0,'24'-22'28'0,"4"3"37"15,-4 1 41-15,-4 2 37 0,-2 0 12 0,-2 0 3 16,-4 6-10-16,-5 0 0 0,0 5-20 0,-2 0-31 16,-3 2-28-16,1 3-40 0,-3-1-25 0,3 1-11 15,-2 0-9-15,-1 0 0 0,0 0 5 16,0 0 2-16,2 0 6 0,1 0 5 0,-2 14-2 0,1-14 0 16,4 18 1-16,0-18 2 0,-1 19-3 15,3-19 5-15,-2 18 0 0,3-18 1 0,-2 12 0 16,3-12 1-16,1 0-4 0,0 0-7 0,2 0 0 15,2 0-3-15,1-21 1 0,2 21 10 0,-2-24-1 16,2 9-4-16,-2-1-1 0,-5 0 1 0,3 0 2 16,0-1-6-16,-6 0-6 0,-1 0-8 0,-4 0-3 15,4 1 13-15,-6 0 1 0,-1 3-8 0,0 1-18 16,0 2-20-16,0 0-5 0,-28 2-3 0,28 3 16 16,-31 2 13-16,11 3 1 0,-5 0 1 15,-1 0-5-15,1 0 1 0,-1 24 7 0,-2-7 9 16,4 5 8-16,-1 2-2 0,5 3 4 0,5 5 1 15,-2 3-10-15,6 1-11 0,2 0-21 0,4 2-20 16,2 0-18-16,3-1-17 0,0 1-14 0,0-2-22 16,0-3-19-16,18-1-21 0,-18-3-20 0,27-3-20 15,-12-2-21-15,4-3-32 0,0-5-57 0,4-2-87 16,0-4-146-16,5-6 87 0</inkml:trace>
  <inkml:trace contextRef="#ctx0" brushRef="#br0" timeOffset="35330.61">24905 4436 2212 0,'6'0'28'0,"2"0"21"16,-2 0 28-16,2 0 23 0,0 0-13 0,-4 0-12 15,1 0-19-15,-2 0-23 0,-1 0-8 0,-1 0-6 16,-1-14-6-16,0 14-2 0,0 0-4 0,0 0-8 16,0 0-2-16,0 0 0 0,0 0 0 0,0 0 5 15,0 0-1-15,-22 0 2 0,22 0-6 0,-20 0 2 16,20 0-3-16,-20 20-3 0,4-20 5 0,4 15-3 16,1-15 5-16,2 20 0 0,0-8-2 15,2 0-2-15,3-2-8 0,-2 1 3 0,4 0 4 16,2-1 10-16,0 0 27 0,0 0 20 0,0 0 25 15,0 1 12-15,28 3 7 0,-28 0 0 0,22 1 2 16,-4 0 3-16,-2 0-1 0,-1 1-5 0,1-1-9 16,-1 0-10-16,1-3-10 0,-5 1-12 0,0-2-15 15,-1-1-13-15,-2 0-11 0,-2-1-5 0,-1-1-2 16,-3 2 0-16,1-2-4 0,-3 2 0 0,0 2 0 16,0 0-1-16,0 3 2 0,-19 1 1 0,19 2 0 15,-23 2-41-15,3 0-66 0,-1 3-84 0,-5 0-111 16,1 1-94-16,-9 1-135 0,-2 2-290 15,-1-1 109-15</inkml:trace>
  <inkml:trace contextRef="#ctx0" brushRef="#br0" timeOffset="35858.4">23292 5212 3919 0,'0'-5'13'15,"0"4"35"-15,0-3 42 0,0-1 47 0,0 1 33 16,0 1 13-16,0 0 3 0,17 2-12 0,-17 1-1 16,0-2-29-16,0 2-38 0,0 0-35 0,0 0-52 15,0 0-19-15,0 0-14 0,0 0-1 0,0 0 0 16,0 0-3-16,0 0-1 0,0 0-2 16,0 0 12-16,0 18 2 0,0-18 7 0,0 21 2 0,0-5 2 15,0 2 3-15,0 5-9 0,0 1 11 16,0 6-7-16,0 3-7 0,0 1-9 0,0 3-27 15,0 0-25-15,0 2-8 0,0-2-7 0,17 1 12 16,-17-6 12-16,19-2 12 0,-19-3 28 0,19-6 9 16,-19-4 17-16,15-4 1 0,-7-4 27 0,1-5 23 15,0-4 31-15,-1 0 14 0,2 0-2 0,-1-20-7 16,2 20-19-16,1-29-16 0,1 11-31 0,-6-3-14 16,9-2-14-16,-4-1 0 0,1-1 3 0,-4-1-11 15,3 0-44-15,1 0-46 0,-5 2-53 16,2 2-55-16,-2 3-15 0,-2 1-27 0,-1 4-23 15,1 3-34-15,-1 1-39 0,-4 3-25 0,-1 4-44 16,2-1-66-16,-2 4-117 0,0 0-86 0,0 0 119 16</inkml:trace>
  <inkml:trace contextRef="#ctx0" brushRef="#br0" timeOffset="36086.33">23676 5603 3766 0,'15'0'32'15,"2"-25"19"-15,-3 25 42 0,2-26 48 0,-7 12 8 16,0-1 18-16,2 1-8 0,-6 1-9 0,-1 3-16 16,-2 10-26-16,1-17-31 0,-1 17-41 15,-2-10-27-15,0 10-15 0,0-7-6 0,0 7 2 16,0 0-7-16,0 0 1 0,0 0-6 0,-22 0-3 16,22 24-20-16,-14-24-23 0,14 32-33 0,-17-11-33 15,17 4-33-15,-13 4-43 0,13 3-52 0,0 3-63 16,-9-1-49-16,9 3-56 0,0-3-95 0,0-1-218 15,0-5 78-15,0-5 129 0</inkml:trace>
  <inkml:trace contextRef="#ctx0" brushRef="#br0" timeOffset="36226.55">23815 5394 3837 0,'11'-18'-15'0,"0"4"-27"0,-3 3-20 16,-1 4-23-16,3-3-18 0,-4 2-17 0,-1 3-48 15,-2 4-65-15,-2 1-72 0,-1 0-73 0,3 0-141 16,2 0-123-16,-2 15 105 0</inkml:trace>
  <inkml:trace contextRef="#ctx0" brushRef="#br0" timeOffset="36457.97">24087 5405 4046 0,'9'-14'5'0,"2"-1"25"16,-2 1 32-16,-2 4 33 0,3-4 28 0,-5 7-3 16,-2 7-25-16,-3-6-31 0,0 6-38 0,0 0-25 15,0 0-8-15,0 0-6 0,0 0 5 0,0 0 2 16,-15 0-2-16,15 25 1 0,0-8 2 0,-19 7-9 16,19 4-25-16,-15 4-25 0,15 7-32 0,-14 4-30 15,14 3-37-15,-7-1-49 0,7 2-60 0,-9-2-59 16,6-2-60-16,-2 0-101 0,1-6-225 0,-1-6 32 15,2-3 124-15</inkml:trace>
  <inkml:trace contextRef="#ctx0" brushRef="#br0" timeOffset="36886.6">23885 5661 2853 0,'0'-9'2'0,"0"0"8"0,22 3 30 16,-22 0 24-16,0-1 10 0,12 4-6 0,-12 0-31 15,0 1-26-15,0 2-14 0,0 0-5 0,0 0 4 16,0 0-1-16,-25 0 0 0,25 0 0 0,-20 21 1 16,20-21-11-16,-28 20-12 0,19-6-9 0,9 0-11 15,-19 1 7-15,19 2 11 0,-7 1 9 16,7 0 7-16,0 0 5 0,0-1 6 0,0 0 0 16,17-3 2-16,-17 0 6 0,24-3 3 0,-6-2 17 0,0-1 20 15,1-4 11-15,4-2 21 0,-1 0 5 16,0-2 0-16,1 0 5 0,-3 0-3 0,2 0 12 15,-4-23 15-15,1 23 7 0,-3-17 7 0,-3 17-12 16,0-19-11-16,-4 19-14 0,2-21-8 0,-6 11-4 16,4-2-16-16,-6 0-1 0,3 0-12 0,-4-1 4 15,1 1 10-15,-1 1 9 0,-2-1 16 0,1 1-2 16,-1 2 3-16,0 1 2 0,0-1-14 0,0 5-14 16,0 0-17-16,0 1-25 0,0 2-20 0,0 0-11 15,0 1-15-15,0 0-5 0,0 0 6 0,2 0 10 16,-1 16 13-16,-1-16 6 0,2 25 4 15,1-7-5-15,2 5-8 0,-2 2-41 0,-2 6-48 16,2-1-41-16,4 2-44 0,-4-1-22 0,-2-1-39 16,1-3-62-16,-2-1-69 0,0-2-54 0,0-4-67 15,0-3-166-15,0-6-82 0,0-5 118 0</inkml:trace>
  <inkml:trace contextRef="#ctx0" brushRef="#br0" timeOffset="37034.37">24300 5414 4105 0,'12'-15'0'0,"0"1"-4"16,-1 4-1-16,-3-1-2 0,0 1-1 0,-5 1-16 15,1 2-47-15,0 5-64 0,-4 2-61 0,0 0-51 16,0 0-35-16,0 0-50 0,0 29-153 0,-22-13-267 16,22 1 84-16</inkml:trace>
  <inkml:trace contextRef="#ctx0" brushRef="#br0" timeOffset="37621.98">24158 5735 3355 0,'0'7'37'0,"25"-3"38"0,-25-2 46 15,16 1 51-15,-16-3 16 0,14 0 6 0,-14 0-15 16,12 0-25-16,-12 0-37 0,11 0-36 15,-11 0-26-15,8 0-29 0,-8 0-16 0,0 0-7 16,3 0-5-16,-3 0 1 0,0 0 0 0,0 0-3 16,0 0-1-16,0 0 1 0,1 0 1 0,-1 0 1 15,2 0 1-15,-2 0 2 0,0 0 0 0,1 0 4 16,2 0-1-16,2 0-7 0,-2 0-10 0,5 0-14 16,-2 0-9-16,4-19-3 0,-1 19 14 0,2-23 11 15,-2 7 7-15,0-2 5 0,4 0 1 0,-4-2 4 16,-1 1 8-16,0-1 3 0,-1 2 2 0,-2-1-5 15,3 1-7-15,-5 2-2 0,-3 2-4 16,3 0 6-16,-3 1-2 0,0 2-5 0,0 1-18 16,0 1-18-16,0 3-4 0,-17 1-8 0,17 2 4 15,-17 3 8-15,17 0 2 0,-27 0 3 0,10 0 1 16,2 25 5-16,-4-25 1 0,4 33 8 0,-2-11 6 16,-2 2 3-16,5 4 5 0,0 1 3 0,2 3 1 15,1 1-16-15,6 1-22 0,0 1-21 0,4-1-29 16,1 1-20-16,0 0-13 0,0 0-25 0,22-1-11 15,-22-2-9-15,29 0-10 0,-12-3-4 0,2-2-6 16,4-1-18-16,-1-4-26 0,1-4-48 0,-3-2-89 16,4-5-145-16,-3-5 32 0,0-3 96 0</inkml:trace>
  <inkml:trace contextRef="#ctx0" brushRef="#br0" timeOffset="38150.44">24664 5593 2987 0,'6'-6'15'0,"-1"1"0"16,-2-1 2-16,2 1 3 0,-2 0-11 15,-1 0 10-15,-1 0 5 0,-1 2 4 0,0 0-3 16,0 2-11-16,0-1-6 0,0-2-6 0,-17 2-5 16,17-2 1-16,-22 0-1 0,22 1-9 0,-31 0-23 15,14 2-16-15,-1 1-21 0,-4 0-9 0,-1 0 5 16,1 0-9-16,-1 0-3 0,1 16-16 0,-1-16-10 16,5 18 0-16,0-18-11 0,2 26 3 0,4-9 11 15,4 1-1-15,2 4 12 0,6 2 22 0,0-2 9 16,0 1 27-16,26-1 19 0,-26-1 10 0,31-2 16 15,-14-4 22-15,2-2 49 0,4-3 46 0,-2-3 29 16,-1-3 16-16,1-4-12 0,0 0-8 0,-4 0-3 16,-2-21-13-16,1 21-14 0,-2-25-10 15,-2 9-6-15,-4-3-10 0,3-1-2 0,-8-1-16 16,5 0 1-16,-4 1-2 0,-2 0-2 0,1 1-2 16,0 3-1-16,0 1 3 0,-3 2 2 0,3 3 4 15,-3 2-16-15,0 2-13 0,0 2-17 0,0 2-18 16,0 1-13-16,0 1-10 0,2 0-3 0,-2 0 2 15,0 0 1-15,0 0 8 0,0 21 5 0,0-21 0 16,0 26 4-16,0-8-1 0,0 4-3 0,0 3 2 16,0 4-33-16,0 1-51 0,-17 3-55 0,17 0-69 15,0 2-46-15,-11-1-44 0,11 1-87 16,-8-3-186-16,8 0-111 0,-11-2 93 0</inkml:trace>
  <inkml:trace contextRef="#ctx0" brushRef="#br0" timeOffset="39069.71">23287 6411 2865 0,'13'0'38'0,"-4"0"22"0,2 0 31 16,-2 0 42-16,-2 0-2 0,-6-17 21 0,-1 17-1 15,9 0-22-15,-9 0-21 0,0-11-46 0,0 11-28 16,0 0-27-16,0 0-16 0,0-8 2 16,-17 8 0-16,17 0 3 0,-20 0-9 0,9 0-20 15,-3 0-15-15,-3 0-12 0,-4 22 4 0,3-22 6 16,-2 22 8-16,-1-9 4 0,0-1 3 0,4 3 7 15,2-2 7-15,-2 0 1 0,3-2 6 0,0 1 0 16,3-2-3-16,2 0 5 0,2-2-1 0,4 2 3 16,0-3 5-16,3 0 3 0,0-1-1 0,0 0 6 15,0-1 4-15,0 0 4 0,22-2 18 0,-22 0 9 16,20-1 14-16,-20-2 14 0,23 0-3 0,-9 0-2 16,2 0-5-16,-1 0-14 0,1 0-9 0,-1-17-12 15,3 17-7-15,-5-13 1 0,5 13 5 0,-4-14 7 16,-1 14 0-16,0-18 2 0,-1 9 10 15,-2 0 3-15,-1 1 6 0,-3-1 2 0,2 1-8 16,-3-1-8-16,-4 2 7 0,4 1-6 0,-2 1-10 16,-2 0-2-16,-1 2-23 0,0 1-8 0,0 0-2 15,0 2-9-15,0 0 9 0,0 0-3 0,0 0 7 16,0 18 7-16,0-18-6 0,0 24 1 0,0-7 0 16,0 1-4-16,-15 6 3 0,15 2 5 0,0 0-3 15,0 2 0-15,0 1-24 0,0-2-19 0,0-1-14 16,0-1-17-16,0-1 2 0,0 0 3 0,17-4-3 15,-17-2 0-15,0-2 9 0,19-3 9 0,-19 0 15 16,12-6 20-16,-12 0 19 0,12-4 5 16,-5 0 5-16,2-3 0 0,-3 0-4 0,2 0 1 15,-2 0 1-15,0-20-5 0,2 20-9 0,-2-17-8 16,2 17-17-16,-3-21-7 0,-1 21-3 0,3-20-15 16,-4 10-15-16,-2 0-26 0,4 10-43 0,0-15-42 15,-4 15-65-15,1-8-68 0,-1 8-78 0,1 0-124 16,-2 0-33-16,3 0 106 0</inkml:trace>
  <inkml:trace contextRef="#ctx0" brushRef="#br0" timeOffset="39791.65">23523 6343 3379 0,'0'-5'23'15,"0"1"28"-15,0 0 21 0,0 0 18 0,17-2-10 16,-17 1-10-16,0 1-6 0,0 2-4 16,0 0-7-16,0 2-12 0,0 0-17 0,0 0-15 15,0 0-9-15,0 0-8 0,0 0-1 0,0 0-1 16,0 0-4-16,0 0 7 0,0 21 4 0,0-21 2 16,-15 21 1-16,15-7 0 0,-14 2-2 0,14 2-3 15,-11 0 4-15,11 1-1 0,-11 1-2 0,11 0 1 16,-9 1-1-16,9-1-16 0,0-2-11 0,0-1-9 15,0-1-4-15,0-3 13 0,0-2 15 0,0-2 10 16,20-2 6-16,-20-4 2 0,19-1 0 0,-19-2-2 16,21 0 0-16,-8 0 4 0,4 0 2 0,-2-21-2 15,1 21 12-15,0-17 12 0,-2 17 8 0,3-18 13 16,-5 18-1-16,4-22 0 0,-6 12 2 0,0-1 9 16,1 1 2-16,-7-1 3 0,6 0-4 15,-7 0-9-15,3 1-9 0,-3 0-9 0,-1 1-10 16,-1 1-9-16,1 1-8 0,-2 2-10 0,0 0-3 15,0 2-1-15,0 2-2 0,0 1-2 0,0 0 4 16,0 0-8-16,-21 0 6 0,21 20 2 0,-14-20-2 16,14 28-15-16,-17-8-22 0,17 4-32 0,-10 6-33 15,10 2-28-15,0 3-43 0,0 2-35 0,0 1-47 16,0 1-31-16,0 1-33 0,15-3-44 0,-15-2-117 16,17-2-142-16,-17-5 98 0</inkml:trace>
  <inkml:trace contextRef="#ctx0" brushRef="#br0" timeOffset="40001.49">23969 6303 4156 0,'14'-22'-4'0,"-2"3"-2"0,2 4 6 0,-8 5 2 16,7-3 7-16,-8 4 3 0,1 6-7 0,-3 0-5 15,-3 3-6-15,0 0-3 0,0 0 3 0,0 17 6 16,0-17 0-16,0 33 2 0,-19-8 0 0,19 7-2 15,0 5 2-15,-18 4 2 0,18 6-38 16,0 3-47-16,-11 1-66 0,11-3-78 0,-10 1-59 16,10-3-59-16,-6-1-76 0,6-4-156 0,-9-4-148 15,4-6 107-15</inkml:trace>
  <inkml:trace contextRef="#ctx0" brushRef="#br0" timeOffset="40434">23815 6653 2852 0,'0'-5'1'0,"22"1"-3"16,-22 1 1-16,15 0 1 0,-15-1-1 0,13 1 9 15,-13 1 1-15,6 1-3 0,-6 1 2 16,0 0-9-16,0 0 0 0,0 0 1 0,-17 0-2 16,17 0 0-16,-15 0 2 0,15 0 0 0,-22 18-2 15,22-18 2-15,-17 0-3 0,17 17-3 0,-16-17 4 16,16 12-4-16,-11-12 0 0,11 14 5 0,0-6 0 15,0-1 3-15,0 0-1 0,0 0 2 0,24-1-2 16,-24 0-4-16,28-1 7 0,-10-2 7 0,1 1 20 16,4-1 26-16,0-3 17 0,5 0 9 0,-6 0 7 15,4 0 3-15,-1 0 5 0,-3 0 18 0,-3-17 11 16,1 17 11-16,-5-14 3 0,1 14-17 0,-5-16-22 16,1 16-17-16,-1-18-19 0,-3 8-6 0,-1 0-5 15,-2-1-16-15,3-1 0 0,-5 1 0 16,0 1-4-16,-3-2 9 0,2 1-4 0,-2 1-4 15,0 2-2-15,0 0-13 0,0 3-9 0,0 0-14 16,0 3-7-16,0 0-1 0,0 2-8 0,0 0 1 16,0 0 4-16,0 0 5 0,0 27 5 0,0-13 3 15,0 6 1-15,-10 3-13 0,10 6-32 0,0 0-31 16,0 4-43-16,0 0-40 0,0 0-26 0,0-1-47 16,0-2-46-16,0-3-40 0,0-2-45 0,0-4-75 15,0-3-166-15,0-6-78 0,-23-4 106 0</inkml:trace>
  <inkml:trace contextRef="#ctx0" brushRef="#br0" timeOffset="40578.51">24241 6391 3669 0,'15'-17'2'0,"-1"1"0"16,-5 3-15-16,2 1-24 0,-5 2-44 0,5 0-60 15,-9 4-60-15,-1 2-40 0,-1 4-13 0,0 0-16 16,0 0-40-16,0 28-178 0,0-28-96 0,0 31 74 15</inkml:trace>
  <inkml:trace contextRef="#ctx0" brushRef="#br0" timeOffset="47953.47">24368 6594 1621 0,'0'0'31'15,"0"0"27"-15,0 0 32 0,0-7 24 0,3 7-8 16,-3 0-8-16,0-4-10 0,0 4 1 0,0-1-1 15,0 1-2-15,3-2-8 0,-3 2-13 0,0 0-3 16,0 0-6-16,0 0-2 0,0 0-3 0,3 0-7 16,-3 0 0-16,0 0 2 0,0 0-3 0,2 0 2 15,-2 0-5-15,0-1-7 0,1 1-4 0,1 0-7 16,-1 0-3-16,1 0 0 0,-1 0 0 0,6 0 2 16,-3 0 6-16,-1 0-4 0,2 0 2 15,1 0-4-15,0 0-6 0,1 0 1 0,0 0 2 16,-2 0 0-16,4 0-2 0,-5 0 2 0,3 0-5 15,-2 0-3-15,-2 0-3 0,0 0-9 0,2 0-3 16,-4 0-2-16,-1 0-1 0,3 0 1 0,-3 0 1 16,2 0 1-16,-2 13 4 0,3-13-1 0,-1 14 2 15,1-4 1-15,-2 1-3 0,-1 2 1 0,2 0 0 16,-2 0 0-16,0 0 0 0,0 1-1 0,0-3 4 16,0 2-2-16,-16-2 4 0,16-1-1 0,-15 2 0 15,15-4-2-15,-22 1 3 0,10-2-1 16,-4-2 2-16,1-1-4 0,-6-3-4 0,3-1-3 15,-1 0-10-15,-1 0 3 0,-3 0 3 0,6-22 2 16,-2 22 6-16,2-24 4 0,1 11-1 0,4-2 2 16,1-1 3-16,7-1 12 0,-3 0 9 0,7-3 10 15,0 2 8-15,0 0-3 0,0 1-3 0,25 0-11 16,-25 3-12-16,28 0-11 0,-11 3-10 0,0 2 2 16,3 0-6-16,2 4-33 0,-2 2-39 0,-3 3-53 15,2 0-57-15,0 0-43 0,-7 0-46 0,0 18-55 16,-1-18-100-16,-4 22-170 0,0-22 51 0,-5 24 109 15</inkml:trace>
  <inkml:trace contextRef="#ctx0" brushRef="#br0" timeOffset="61654.55">12711 3719 1781 0,'0'0'16'0,"0"0"6"16,0 0 12-16,0 0 18 0,0 0-4 0,0 0 12 15,0 0 9-15,0 0 3 0,0 0 21 16,0 0-1-16,0 0 0 0,0 0-8 0,0 0-20 0,0 0-9 15,0 0-9-15,0 0-8 0,0 0-5 16,0 0-1-16,0 0-6 0,0 0-3 0,0 0-4 16,0 0-4-16,0 0-1 0,0 0 0 0,0 0 0 15,0 0-5-15,0 0-5 0,0-11-10 0,0 11 1 16,17 0 2-16,-17 0 0 0,28 0 7 0,-8 0-8 16,3-8-1-16,5 8-1 0,6 0 5 0,0-3-4 15,4 3 3-15,3-4 2 0,0 3-6 0,-1-1 8 16,1 1-1-16,-4 0-1 0,0 0 6 0,-4 0 6 15,-2 1 9-15,-6 0 2 0,-1 0-1 0,-5 0 1 16,-3 0-4-16,-4 0 2 0,-1 0 2 16,-7 0-5-16,4 0-5 0,-6 0-4 0,-2 0-7 15,0 0-2-15,0 0 1 0,0 0-5 0,0 0 4 16,0 0 4-16,0 0 26 0,0 0 8 0,0 0 5 16,0 17-1-16,0-17-12 0,-16 13 5 0,16-13 1 15,0 20-5-15,-14-7-15 0,14 0-12 0,-9 1-5 16,9 3 1-16,-6 1 6 0,6 2-2 0,-8 2-2 15,8 1 4-15,-2 3-2 0,1-1 3 0,1 2 1 16,-2 0-4-16,1-1-2 0,1 0-1 0,-2 0 4 16,1-2-27-16,-2-1-49 0,1 0-44 0,0-2-50 15,1 0-31-15,-4-1-8 0,-1-1-39 16,1-1-57-16,-5-2-110 0,0-2-175 0,-4-4 81 16</inkml:trace>
  <inkml:trace contextRef="#ctx0" brushRef="#br0" timeOffset="62130.67">12686 3741 2680 0,'14'-10'11'0,"-14"1"23"0,0 0 11 16,0 2 7-16,11 0-7 0,-11 1-16 0,0 4 0 15,0 1 5-15,3 1-2 0,-3 0-6 16,0 0-15-16,0 0-13 0,0 0-1 0,3 0 0 16,-3 16 5-16,0-16 4 0,0 20-1 0,0-7-1 15,0 4-2-15,0 1 2 0,0 2-2 0,0 3-1 16,0-2 0-16,0 2 0 0,-14 0 3 0,14 2 2 16,0-2 0-16,-16 2-4 0,16 0 0 0,-17-1 0 15,9-1 0-15,-2 1 0 0,-3-3-3 0,4 0 4 16,1-3-3-16,-3 2 4 0,5-4 1 0,1-2-5 15,1-2 0-15,2-1-2 0,2-2 2 0,0-1 31 16,0-1 21-16,23-2 12 0,-23 0 16 16,33-2-4-16,-11 0 2 0,6-1 8 0,4 0 3 15,7-2-11-15,1 0-8 0,7 0-5 0,4 0-6 16,2 0 0-16,3 0 5 0,-5-19 4 0,5 19 7 16,-6 0 11-16,-4-15-4 0,-2 15-7 0,-9 0-14 15,-4-13-17-15,-3 13-7 0,-11-8-4 0,-1 8-7 16,-5 0-14-16,-5-5-4 0,-3 5-11 0,0 0-1 15,-3 0 1-15,0 0-20 0,0 0-9 0,0 0-25 16,0 0-37-16,-20 0-42 0,20 0-72 0,-22 0-88 16,5 0-86-16,-4 14-101 0,-1-14-178 0,-5 0-145 15,3 10 129-15</inkml:trace>
  <inkml:trace contextRef="#ctx0" brushRef="#br0" timeOffset="70618.56">17997 4436 3098 0,'10'-6'4'0,"-10"1"12"16,11 0 7-16,-11 1 7 0,11 0 3 0,-11 0 2 15,3 2 6-15,-3 0 0 0,0 2 0 0,0 0-10 16,0 0-13-16,0 0-10 0,0 0-12 0,0 0-3 16,0 0 3-16,0 0 1 0,0 16 4 0,0-16-5 15,0 19 1-15,0-7-1 0,0 3 1 0,0 2 4 16,0 1-6-16,0 2 5 0,0 0-1 0,0-1-1 15,0-2 5-15,0 0-5 0,0-3-1 0,0-4-2 16,0 0 3-16,0-2 4 0,0-2 10 0,17-2 18 16,-17-3 14-16,17 0 20 0,-2-1 2 15,7 0-7-15,3 0-1 0,11 0 4 0,2 0 4 16,10-21 12-16,10 21 4 0,4-20-1 0,2 20 4 16,2-24-4-16,3 11-1 0,-4 1-8 0,0-1-11 15,-1-1-3-15,-8 1-6 0,-5 2-9 0,-2 0-10 16,-10 0-15-16,0 2-15 0,-8 0-5 0,-9 2-6 15,-2 2-36-15,-6 1-70 0,-2 0-107 0,-7 3-151 16,-2 1-130-16,-3 0-38 0,0 0-64 0,0 20-146 16,-29-20 130-16,7 31 111 0</inkml:trace>
  <inkml:trace contextRef="#ctx0" brushRef="#br0" timeOffset="71214.61">17836 5146 3979 0,'0'-6'-4'0,"0"1"3"0,26-1 19 16,-26 0 15-16,14-3 24 0,-14 4 13 0,14 0-2 15,-14 2 5-15,0 1-7 0,0 2-5 16,0 0-11-16,0-2-16 0,0 2-14 0,0 0-11 0,0 0-9 16,0 0-4-16,0 0-6 0,0 0 1 15,0 0 3-15,0 0 0 0,0 0 5 0,0 16-7 16,0-16 0-16,0 13 3 0,0-13-1 0,0 17 8 16,-10-17-1-16,10 17 1 0,0-8 0 0,0-1-2 15,0-1 2-15,0 1 0 0,0-3-2 0,15 1 3 16,-15-2 1-16,19-1-3 0,-4 1 7 0,8-4-3 15,7 0-3-15,4 0 0 0,10 0-2 0,5 0-1 16,10-17-1-16,6 17 30 0,7-18 20 0,2 18 25 16,-1-21 33-16,0 21-3 0,-3-23 2 0,-2 12-21 15,-2-1-33-15,-3 2-24 0,-1-2-9 16,-4 1 37-16,-1 0 26 0,-3 0 17 0,1 2-13 0,-12 1-34 16,-5 0-29-16,-11 2-14 0,-8 3-12 15,-3-1-56-15,-7 1-92 0,-3 2-106 0,-6 1-109 16,0 0-62-16,0 0-29 0,0 0-35 0,-28 19-62 15,11-19-269-15,-1 28 49 0,-10-9 138 0</inkml:trace>
  <inkml:trace contextRef="#ctx0" brushRef="#br0" timeOffset="72978.02">20902 5848 2235 0,'3'-12'33'16,"5"12"24"-16,-5-10 29 0,0 10 31 0,5-7-16 15,-4 7-7-15,-2-8-11 0,-1 8-18 0,1-3-4 16,-2 3-3-16,0 0-3 0,0-2 2 0,0 2-5 15,0 0-8-15,0 0-10 0,0 0-14 0,0 0-7 16,0 0-6-16,0 0-8 0,0 0-3 0,0 0-5 16,0 0 0-16,0 0-2 0,0 0 1 0,0 0 2 15,0 0 1-15,0 0 3 0,0 14 0 0,0-14 2 16,0 14-1-16,0-5 3 0,0 2-2 0,0 1 0 16,0 2 2-16,0 0 0 0,0 0 2 0,0-2-1 15,0 1-1-15,0-1 0 0,22-1-3 0,-22-2 3 16,0-1 6-16,12-1 0 0,-12-2 3 15,9-2 4-15,2-1 20 0,0-1 18 0,6-1 20 16,0 0 18-16,5 0-1 0,6 0 9 0,0-17-1 16,4 17-15-16,1-17 6 0,6 17-13 0,-2-24-9 15,-1 11-3-15,3-2-26 0,-5 0-2 0,0-3-3 16,2 0 4-16,-4 1 12 0,-1-1-8 0,-4-2-5 16,2 3-9-16,-4-2-18 0,-3 3-2 0,-1 1-7 15,-4 1-1-15,-3 3 4 0,-4 2-5 0,-3 1-42 16,0 2-64-16,-6 2-87 0,2 2-108 0,-3 1-70 15,0 1-29-15,0 0-21 0,0 0-50 0,-23 18-141 16,23-18 26-16,-31 21 108 0</inkml:trace>
  <inkml:trace contextRef="#ctx0" brushRef="#br0" timeOffset="74125.62">17810 6473 2720 0,'0'0'24'0,"0"0"29"0,0 0 35 15,0 0 41-15,0 0 22 0,0 0 19 0,0 0 18 16,0 0 7-16,0 0-3 0,0 0-7 0,0 0-20 15,0 0-16-15,0 0-15 0,0 0-23 16,0 0-10-16,0 0-9 0,0 0-14 0,0 0-6 16,0 0-4-16,0 0-13 0,0 0-13 0,0 0-21 15,0 0-7-15,0 0-14 0,0 0-7 0,0 0 0 16,0 0-9-16,0 0-4 0,0 0 3 0,0 0 5 16,11 0 0-16,-11 0 13 0,0 17-4 0,0-17 2 15,0 19-1-15,0-7-3 0,0 2 6 0,12 2-2 16,-12 0 3-16,5 0-2 0,4-2-1 0,-4 0 3 15,5-1-7-15,0-3 2 0,1-1 3 0,1 0-2 16,4-3 3-16,5-3 5 0,3 0-8 16,7-3 17-16,3 0 4 0,11 0-3 0,6 0 9 15,2-22-2-15,9 22 16 0,1-28 28 0,3 10 25 16,4-1 32-16,-5-1 17 0,-2-1 9 0,-4 1 12 16,-4 1-2-16,-4 0-5 0,-12 1-15 0,1 0-27 15,-6 4-26-15,-6-2-29 0,-5 2-18 0,-2 1-17 16,-3 2-16-16,-5 1 1 0,-2 3-6 0,-4 1-4 15,1 2-13-15,-5 0-79 0,-1 3-109 0,-2 0-146 16,0 1-122-16,0 0-51 0,0 0-45 0,0 0-15 16,0 0-33-16,0 0-92 0,0 16-213 0,-24-16 164 15</inkml:trace>
  <inkml:trace contextRef="#ctx0" brushRef="#br0" timeOffset="173174.26">17259 4151 1167 0,'17'0'34'0,"-17"0"36"16,0 13 11-16,0-13 15 0,0 0-24 0,11 0-17 16,-11 0-1-16,0 0 7 0,0 0 10 0,0 0-2 15,0 0 6-15,0 0-4 0,0 0-4 0,0 0-7 16,0 0-6-16,0 0-2 0,0 0-3 0,0 0 6 15,0 0 6-15,0 0-3 0,0 0-1 0,0 0-3 16,0 0 2-16,0 0-2 0,0 0-3 16,0 0-3-16,0 0-9 0,0 0 2 0,0 0-3 15,0 0 0-15,0 0 1 0,0 0-7 0,0 0-2 16,0 0-3-16,0 0-5 0,0 0 3 0,0 0-3 16,0 0 1-16,0 0-5 0,0 0-3 0,0 0 0 15,0 0-2-15,0 0 5 0,0 0 2 0,0 0 2 16,0 0 3-16,0 0 0 0,0 0 4 0,0 0-2 15,0 0 3-15,0 0 3 0,0 0 1 0,0 0 5 16,0 0-2-16,0 0 4 0,0 0-6 0,0 0-5 16,0 0-1-16,0 0-5 0,0 0-2 0,0 0 3 15,0 0-4-15,0 0 2 0,0 0 5 0,0 0 2 16,0 0 2-16,0 0 1 0,0 0-3 0,0 0-8 16,0 0 6-16,0 0 0 0,0 0 4 15,0 0 4-15,0 0-17 0,0 0-2 0,0 0-6 16,17 0-9-16,-17 0 12 0,14 0-6 0,-7 0 1 15,6 0 6-15,-2 14 4 0,0-14 9 0,1 0 12 16,2 0 16-16,1 0 2 0,-1 0 12 0,3 0-4 16,2 0 1-16,6 0 2 0,-3 0-1 0,2 0 8 15,3 0-2-15,4 0 12 0,-5 0 2 0,5 0 13 16,-1 0 13-16,-1-15 0 0,2 15-4 0,-3 0-3 16,2-9-1-16,-5 9-2 0,-1 0 11 0,3-7-1 15,-5 7-6-15,-1-4-3 0,0 4-14 16,-6-3-12-16,-3 0-23 0,4 3-5 0,-11-1-10 15,4 1-12-15,-6-1-7 0,-1 0-9 0,-1 1 0 16,2 0 2-16,0-1-7 0,-3 1 2 0,0 0-8 16,0 0-2-16,0 0-3 0,0 0-2 0,0 0-7 15,0 0-46-15,0 0-81 0,0 0-133 0,0 0-130 16,0 0-80-16,0 0-49 0,0 0-51 0,0 0-75 16,0 0-272-16,0 0-59 0,0 0 179 0</inkml:trace>
  <inkml:trace contextRef="#ctx0" brushRef="#br0" timeOffset="173758.72">18232 4215 2372 0,'-3'1'24'15,"0"-1"31"-15,0 0 26 0,3 0 36 0,-4 0 16 16,4 0 10-16,-1 0 14 0,1 0-2 0,-3 0-13 16,3 0-11-16,0 0-22 0,0 0-16 0,0 0-11 15,0 0-2-15,0 0-5 0,0 0 2 0,0 0 0 16,0 0-7-16,0 0-7 0,0 0-9 15,12 0-18-15,-12 0-16 0,14 0 3 0,-14 0 2 16,23 0 14-16,-7 0 7 0,1 0 16 0,5 0 4 16,0 0 6-16,1 0 14 0,-1 0 3 0,5 0 8 15,-3 0 11-15,4 0 17 0,1 0 6 0,-4-12 21 16,3 12 5-16,-3 0-10 0,1 0-10 0,-6 0-21 16,1 0-15-16,-1-7-17 0,-6 7-20 0,-2 0-16 15,-3 0-18-15,1 0-13 0,-7-4-10 0,0 4 2 16,-3 0-11-16,1 0 4 0,-1 0 5 0,0 0-13 15,0 0-29-15,0 0-65 0,0 0-93 0,0 0-109 16,0 0-71-16,0-2-46 0,0 2-41 16,0 0-59-16,-15 0-76 0,15 0-226 0,0 0-124 15,-16 0 170-15</inkml:trace>
  <inkml:trace contextRef="#ctx0" brushRef="#br0" timeOffset="174414.86">18988 4233 2508 0,'0'1'34'0,"0"0"29"15,0-1 33-15,-2 2 38 0,2-2 12 0,0 0 12 16,0 0 9-16,0 0 5 0,0 0-15 0,0 0-8 15,0 0-14-15,0 0-21 0,0 0-9 0,0 0-17 16,0 0-23-16,0 0-22 0,14 0-23 16,-14 0-17-16,14 0-2 0,-1 0-1 0,-1 0 8 15,13 0 11-15,0 0 13 0,0-14 20 0,9 14 5 16,4 0 6-16,-2 0 2 0,6-10 0 0,2 10 18 16,-6 0 2-16,1 0 6 0,-3-6 8 0,3 6-2 15,-5 0 3-15,-5-4-2 0,1 4 13 0,-7-4 0 16,2 3 6-16,-5-1-3 0,-6 1-26 0,-5 0-18 15,-1 0-24-15,-3 1-12 0,-5-2-12 0,0 2-11 16,0 0-4-16,0 0-3 0,0 0-4 0,0-1-7 16,0 1-46-16,0 0-61 0,0 0-84 0,0 0-96 15,0 0-44-15,0 0-55 0,0 0-65 0,-13 0-62 16,13 0-96-16,0 0-248 0,-14 0-7 16,14 0 165-16</inkml:trace>
  <inkml:trace contextRef="#ctx0" brushRef="#br0" timeOffset="175054.08">20076 4241 2239 0,'-8'1'19'15,"3"-1"30"-15,-1 1 32 0,3 0 33 0,2-1 19 16,1 0 4-16,0 0-10 0,0 0-15 0,0 0-25 15,0 0-20-15,0 0-14 0,0 0-8 0,0 0-5 16,0 0-5-16,0 0 0 0,0 0 7 0,0 0 9 16,0 0 8-16,0 0 14 0,0 0 2 0,15 0-6 15,-15 0 7-15,17 0-4 0,-3 0 2 16,6 0 11-16,5 0-5 0,6 0 1 0,3 0 7 16,8 0 9-16,3 0 14 0,2-16 18 0,3 16 18 15,-1 0 7-15,1 0 12 0,0-14-24 0,-2 14-23 16,-5 0 8-16,-4-9-1 0,-3 9 41 0,-2-5 20 15,-5 5-14-15,-4-6-11 0,-3 6-30 0,-5-3-19 16,-8 2-20-16,1-1-29 0,-6 2-23 0,1-1-20 16,-2 1-12-16,-3-1-4 0,0 1-5 0,0 0-16 15,0 0-41-15,0 0-60 0,0 0-100 0,0 0-130 16,0 0-88-16,0 0-67 0,0 0-66 0,0 0-50 16,-17 0-86-16,17 0-342 0,0 0 137 0,0 0 192 15</inkml:trace>
  <inkml:trace contextRef="#ctx0" brushRef="#br0" timeOffset="176590.65">21243 3460 3681 0,'8'0'32'15,"-3"0"54"-15,-2 0 44 0,1 0 42 0,1 0 1 16,-5 0-25-16,2 0-23 0,-2 0-26 0,0 0-31 16,0 0-30-16,0 0-22 0,0 0-17 0,0 0-10 15,0 0-1-15,0 0 2 0,0 0-2 0,0 0 3 16,0 17 8-16,0-17 0 0,0 25 7 0,0-5 4 16,-16 5-6-16,16 2 3 0,0 5-35 0,0 0-51 15,0 3-62-15,0 2-82 0,0-1-73 0,0 0-61 16,0-4-72-16,0-2-90 0,0-1-241 15,0-7 12-15,-25-3 134 0</inkml:trace>
  <inkml:trace contextRef="#ctx0" brushRef="#br0" timeOffset="176947.06">21479 3497 4055 0,'13'-7'13'0,"1"-2"49"15,-2 4 50-15,-3 1 46 0,-3-4 19 0,1 4-26 16,-4 1-41-16,-2 3-44 0,-1 0-28 16,0 0-31-16,0 0-11 0,0 0-11 0,0 0-4 15,0 0 6-15,0 0 1 0,0 0 10 0,0 18-1 16,0-18 3-16,0 18 8 0,0-6-4 0,0 4-1 16,0 2-2-16,0 3-11 0,0 1-41 0,-17 0-19 15,17 2-32-15,0 0-27 0,-14-1 0 0,14-2-11 16,-15-1-3-16,4-5 2 0,3-2 21 0,-4-3 19 15,1-2 33-15,-2-5 31 0,3-2 18 0,-1-1 14 16,0 0 1-16,5 0 3 0,-2-25 1 0,3 25 3 16,2-28 6-16,0 11 17 0,3 0 15 0,0-2 9 15,0 1 6-15,0 0-14 0,20 0-15 16,-20 1-9-16,19 0-9 0,-19 4-4 0,25 2-7 16,-25 1 3-16,21 1-21 0,-21 3-52 0,21 0-77 15,-11 3-110-15,-2 0-133 0,-8 2-180 0,11-2-255 16,-5 0 108-16</inkml:trace>
  <inkml:trace contextRef="#ctx0" brushRef="#br0" timeOffset="177371.81">21676 3477 3614 0,'14'0'17'0,"-1"0"45"0,-2 0 47 15,-7 0 47-15,4-16 14 0,-3 16-42 0,-4 0-49 16,1-12-40-16,-1 12-31 0,1 0 6 0,-1-10-3 16,4 10-8-16,-2 0-1 0,0-8-13 0,2 8 5 15,1-4-1-15,-1 4-5 0,1-3 2 0,0 3-2 16,-4 0-11-16,5 0-15 0,0 0-17 0,-4 0-16 16,5 0 0-16,-2 0 3 0,2 20-1 0,-2-20 8 15,3 13-1-15,-4-13 9 0,-1 16 19 0,-1-16 9 16,-3 17 12-16,0-17 10 0,0 16-3 0,0-5-1 15,0 0 4-15,-21 1-3 0,21 0 1 0,-20 4 3 16,20 0-3-16,-27 1 0 0,13 1 5 16,-6-2-1-16,3 1 5 0,-5 0-1 0,0-3-1 15,-2 1-1-15,2-3-3 0,-1 0 0 0,4-2-1 16,3-1 1-16,1-1 0 0,4-3 2 0,6-1 13 16,2-1 25-16,3-1 11 0,0-1 8 0,0 1-1 15,27-1-11-15,-7 1 2 0,2 0-1 0,6 0-6 16,3-2-13-16,0 2-15 0,0-1-7 0,0 0-5 15,-2-1-26-15,-5 0-53 0,-1 0-72 0,-8 0-98 16,2 0-109-16,-1 0-138 0,-7 0-291 0,-1 0 11 16,-6-20 133-16</inkml:trace>
  <inkml:trace contextRef="#ctx0" brushRef="#br0" timeOffset="177754.56">22026 3354 4195 0,'24'0'3'16,"-5"-16"58"-16,-4 16 53 0,-2 0 35 0,1-19 13 16,-8 19-55-16,0 0-54 0,-6-10-36 0,0 10-22 15,0 0 0-15,0 0 0 0,0 0 8 0,0 0 3 16,-20 0-1-16,20 24-2 0,-20-24-5 0,20 23 4 16,-26-10 2-16,12 3 0 0,1-1-3 0,2 2-5 15,2 0-1-15,-3 0 6 0,5-1 3 0,-2-1-29 16,6 0-8-16,-3-1-11 0,3-1 3 15,1 1 26-15,1-4 14 0,1-1 8 0,0-1-1 16,0-1 6-16,18-1-8 0,-18-2 2 0,23-4-3 16,-23 0 4-16,25 0 10 0,-8 0 12 0,-3 0 12 15,-3 0 15-15,3-17 22 0,-1 17 16 0,-4 0 20 16,-1-17 12-16,1 17-13 0,-6 0-22 0,2-14-27 16,-5 14-32-16,6 0-18 0,-6-7-19 0,1 7-7 15,-1 0-5-15,0 0-16 0,0 0 5 0,0 0 4 16,0 0 2-16,0 0-18 0,0 23-47 0,0-23-50 15,0 32-48-15,0-12-23 0,0 4-18 0,-15 5-24 16,15-1-54-16,0 4-54 0,0-1-54 16,-11 3-89-16,11-1-207 0,0-3-58 0,0-2 120 15</inkml:trace>
  <inkml:trace contextRef="#ctx0" brushRef="#br0" timeOffset="177924.15">22361 3979 3831 0,'18'-13'39'15,"-1"13"65"-15,-1 0 68 0,-7-12 74 0,1 12 21 16,-1-10-21-16,-6 10-52 0,0-4-77 0,-3 4-71 16,0 0-40-16,0 0-25 0,0 0 6 0,0 0 14 15,0 19-56-15,-17-19-58 0,17 26-74 16,-17-9-104-16,17 4-65 0,-16 3-79 0,16 1-102 16,-13 3-219-16,13 0-147 0,0 0 147 0</inkml:trace>
  <inkml:trace contextRef="#ctx0" brushRef="#br0" timeOffset="178827.23">22667 3309 2173 0,'0'-5'47'0,"0"5"24"16,0 0 33-16,0 0 36 0,0 0-12 0,0 0 17 15,0 0 0-15,0 0-5 0,0 0-13 0,0-3-21 16,0 2-28-16,0 1-27 0,0-1-25 0,0 1-16 16,0-2-6-16,0 1-6 0,0-1 0 0,0 0-1 15,17-1-7-15,-17 1-7 0,0-2-6 16,18 0-5-16,-18 1 5 0,19-2 7 0,-5 0 5 15,0 1 0-15,-5 0 1 0,7-1 6 0,-5 1 0 16,1-1 4-16,0 0 0 0,-1 1-2 0,-3 1-1 16,0-1 0-16,1 1-3 0,-1 2-2 0,-4 0-7 15,-2 1-28-15,0 0-10 0,-1 0 0 0,-1 0 6 16,0 0 30-16,0 18 13 0,0-18 4 0,0 19 1 16,0-19-1-16,0 29 2 0,0-13-1 0,0 1-1 15,-18 1 0-15,18 2-4 0,-14-1-13 0,14 1 0 16,-16-1-3-16,16 0-2 0,-17-1 12 0,6-2-1 15,-1 0-6-15,-4 0 2 0,1-3-4 0,-6 0-1 16,3-1 10-16,1-2-1 0,0-2 5 0,3 0 7 16,1-3-1-16,7-1 8 0,0-1 19 15,3 0 7-15,3-3 2 0,0 0-9 0,0 0-19 16,29 0-9-16,-10 0 0 0,3 0 3 0,2 0-4 16,6 0 6-16,4 0-4 0,0 0-7 0,-1 0-39 15,-7 0-63-15,1 0-91 0,-3 0-160 0,-3 0-251 16,-3 0-38-16,-5 0 94 0</inkml:trace>
  <inkml:trace contextRef="#ctx0" brushRef="#br0" timeOffset="179183.28">23101 3248 3358 0,'20'0'3'0,"-1"0"29"16,-3 0 30-16,-3 0 25 0,0 0 10 0,-2 0-20 15,-7 0-34-15,0 0-28 0,-4 0-14 0,1 0-13 16,-1 0 7-16,0 0 2 0,0 0 3 0,0 0 2 16,0 0-3-16,0 21 1 0,0-21-3 0,0 25 3 15,0-9 1-15,0 0 1 0,0 2 2 0,0 0-2 16,0 1-1-16,0 2 3 0,0 1-5 0,0-1-28 16,0-2-25-16,-15 1-21 0,15 0-18 0,-13-1 7 15,2-3 1-15,-1-3 2 0,-2-1 1 16,-2-4 2-16,-1-2 8 0,-1-6 9 0,-4 0 23 15,3 0 12-15,2-21 21 0,2 21 7 0,2-30-1 16,4 13 17-16,0-2 9 0,7-1 23 0,2 0 22 16,0 0 0-16,0-1-8 0,17 1-20 0,-17 2-22 15,31 1-12-15,-14 1-3 0,2 3-9 0,6 2 0 16,-5 1-4-16,5 3-26 0,-5 1-52 0,2 0-83 16,-4 5-105-16,1-1-124 0,-4 2-160 0,-2 0-82 15,1 0 109-15</inkml:trace>
  <inkml:trace contextRef="#ctx0" brushRef="#br0" timeOffset="179570.69">23365 3204 3741 0,'20'0'1'0,"5"-19"32"0,-6 19 34 0,-1 0 17 15,-1-21 6-15,-6 21-36 0,0 0-31 0,-11-10-19 16,5 10-11-16,-5 0 2 0,0 0 2 0,0 0 6 15,0 0 3-15,-23 0 4 0,23 23-8 0,-24-23-8 16,9 21 5-16,-2-21-4 0,1 25 5 0,-1-11 3 16,2-2-7-16,1 2 1 0,1-1-1 15,1 0-2-15,6 1 6 0,-2-1-2 0,5 0 3 0,3 0 0 16,0-3 2-16,0 2 1 0,0-1 0 16,24-3 2-16,-24 0-2 0,25-2-1 0,-6-1 5 15,-2-1 25-15,2-1 20 0,-2-2 31 0,0-1 23 16,0 0 4-16,-2 0 4 0,-2 0-2 0,1 0-7 15,-3 0-10-15,-5 0-15 0,-1 0-21 0,1-17-24 16,-5 17-21-16,2 0-12 0,-3 0-16 0,0 0-1 16,2 0-10-16,-2 0 1 0,0 0 8 0,0 0 3 15,0 0 9-15,0 19 2 0,0-19-41 0,0 28-27 16,0-10-41-16,-16 5-45 0,16 4-10 0,0 3-40 16,0 2-41-16,-14 2-55 0,14 0-45 0,0-1-50 15,-14 1-70-15,14-3-153 0,-6-6-82 0,2-5 117 16</inkml:trace>
  <inkml:trace contextRef="#ctx0" brushRef="#br0" timeOffset="180107.33">23862 3118 3726 0,'15'-14'50'15,"2"3"63"-15,-4 1 33 0,-2 1 14 0,-4 0-48 16,1 3-65-16,-5 3-34 0,-1 1-17 0,-2 2-6 15,0 0 5-15,0 0 0 0,0 0 5 0,-22 21 0 16,22-21-3-16,-20 23 5 0,20-7-4 0,-23 1 1 16,23 2 1-16,-25 1-2 0,16 0-3 0,9 1 1 15,-16-3-3-15,16 2-1 0,-9-4 6 16,9 0-2-16,-7 0 4 0,7-2 1 0,0 0 2 16,0-1 5-16,0-1 6 0,25 0 29 0,-25-3 25 15,25 1 23-15,-25-1 15 0,28-2-9 0,-14 2-10 16,-2-2-21-16,2 0-14 0,0 0-12 0,0 0-12 15,0-1 1-15,-1 1-2 0,-5 0-6 0,4-1-5 16,-3 1-6-16,-3 2 6 0,2 0-4 0,-3 0 2 16,-2 4-4-16,0 2-12 0,2 3 0 0,-5 2 6 15,0 3 2-15,0 1 2 0,0 3 12 16,0 1-12-16,0 2 9 0,-24-2-7 0,24 1-4 16,-20-2 3-16,20-2-6 0,-26 1 11 0,10-4-5 15,1-3-2-15,-2-3 3 0,-2-3-1 0,-3-4 3 16,2-3-3-16,0-4 3 0,-3-2-6 0,3 0 0 15,-1-20 2-15,1 20-3 0,5-33-4 0,4 12-1 16,2-6-14-16,4-4-4 0,5-4 8 0,0-5-2 16,0-2 18-16,32-2-9 0,-13-1-1 0,3-2-4 15,7 3-4-15,5 2 11 0,2 2 1 0,-2 6 4 16,2-1 1-16,4 3 7 0,-4 3 18 0,0 1 13 16,-4 4-2-16,-4 0 0 0,-4 2-19 0,-6 3-15 15,-4 2-8-15,0 3-60 0,-9 0-77 0,-1 4-68 16,-4 0-65-16,0 3-39 0,-23 2-47 15,23 1-58-15,-39 3-71 0,11 1-103 0,-1 0-218 16,-4 0 55-16,-5 19 144 0</inkml:trace>
  <inkml:trace contextRef="#ctx0" brushRef="#br0" timeOffset="-190776.82">12487 3414 2317 0,'0'0'33'16,"0"0"19"-16,0 0 29 0,19 0 31 0,-19 0-9 15,0 0 12-15,0 0 2 0,0-13 8 0,0 13 8 16,0 0 4-16,0 0 1 0,7 0-14 0,-7 0-14 15,0 0-25-15,0 0-17 0,0 0-16 0,0 0-19 16,4 0-5-16,-4 0-14 0,0 0-10 0,0 0-1 16,0 0-7-16,0 0-3 0,0 0 1 0,0 0 0 15,0 0-2-15,0 0 3 0,-19 0 2 16,19 0 1-16,-16 21 3 0,16-21-3 0,-18 16-2 16,18-16 0-16,-20 20 0 0,20-10 1 0,-13 0 4 15,13 0-4-15,-12-1 4 0,12 0-2 0,-11 0 0 16,11 0-2-16,-3 1 2 0,-2-1 4 0,0-1-2 15,4 0-2-15,-1 1 3 0,1-3-6 0,1-2 5 16,-2 0 8-16,1-2-2 0,1-1 43 0,0-1 38 16,0 0 37-16,0 0 42 0,0 0 4 0,0 0-27 15,0 0-39-15,0-17-48 0,0 17-41 0,0-18-13 16,0 7 11-16,0-3 27 0,0 0 7 0,0-2 6 16,0 2 4-16,0 0-25 0,0 1 5 15,0 1-8-15,0 2-11 0,0 1 3 0,0 3-13 16,0-1-5-16,0 4-3 0,0 0-5 0,0 1-10 15,0 1-6-15,0 1-3 0,0 0-4 0,0 0 3 16,0 0 8-16,0 0 4 0,0 16 3 0,0-16 9 16,0 20-4-16,0-5 6 0,0 2-5 0,0 4 8 15,0 3 6-15,0-1-11 0,0 1 0 0,-13 0-9 16,13-1-8-16,0-1-5 0,0-1 9 0,0-3-3 16,0-6 9-16,0-1 9 0,0-3 0 0,0-3 6 15,-7-3 4-15,7 0 6 0,0-2 13 0,0 0 50 16,0 0 24-16,0 0-4 0,0 0-13 0,0-20-58 15,0 20-28-15,0-24-9 0,0 5 8 0,0-1 5 16,0-2 0-16,0 0 0 0,0 1 7 0,0 1 5 16,0 1-3-16,0 1 21 0,0 4-14 15,0 1 0-15,0 3-5 0,0 1-17 0,0 2-4 16,0 3-13-16,0 0-4 0,0 2-4 0,0 1-4 16,0 1-11-16,0 0-16 0,0 0-1 0,0 0 11 15,0 0 18-15,0 25 26 0,0-25 9 0,0 25-15 16,0-11-10-16,0 6-23 0,0 1-8 0,0 2 7 15,0 0-1-15,0-1 6 0,0 0-8 0,17-2 4 16,-17 0 7-16,0-4 15 0,0-1 8 0,0-5 6 16,0-2 8-16,9-2 1 0,-9-2 5 0,0-2-2 15,0-1 5-15,0-1 1 0,0 0 3 0,0 0 2 16,0 0-5-16,0 0-8 0,0 0 3 16,0-14-53-16,0 14-29 0,0-14-39 0,0 14-58 15,0-16-12-15,0 16-54 0,0-18-41 0,0 9-56 16,-14 9-52-16,14-13-48 0,0 13-126 0,0-5-184 15,-8 0 98-15,8 5 128 0</inkml:trace>
  <inkml:trace contextRef="#ctx0" brushRef="#br0" timeOffset="-185244.59">12423 3410 1846 0,'0'0'20'15,"0"0"6"-15,0 0 14 0,0 0 24 0,0-13-3 16,0 13 20-16,0 0 17 0,0 0-1 0,0 0 8 15,0 0-6-15,0 0-7 0,0-10-5 0,0 10-9 16,0 0-14-16,0 0-16 0,0 0-15 0,0 0-15 16,0 0-6-16,0 0-5 0,0 0-4 0,0 0 0 15,0 0-4-15,0 0 1 0,0 0-2 16,0 0 2-16,0 0-3 0,0 0-4 0,0 0 5 16,0 0-7-16,0 0 8 0,-17 20 7 0,17-20-7 15,0 22 8-15,-23-5-2 0,23 3 0 0,-19 5 2 16,19 7-2-16,-17 5 1 0,17 8 1 0,-17 5 0 15,13 4-17-15,-4 6-60 0,2 5-51 0,1 0-50 16,0 1-46-16,2 2-46 0,3 1-108 0,0 0-210 16,0 1 60-16,24 6 102 0</inkml:trace>
  <inkml:trace contextRef="#ctx0" brushRef="#br0" timeOffset="-182488.35">12742 4090 1322 0,'0'0'26'0,"0"0"8"0,0 0 18 0,0 0 28 16,0 0 13-16,0 0 21 0,0 0 9 0,0 0-4 15,-13 0-17-15,13 0-2 0,-12 0-5 0,12 0-8 16,-6 0 2-16,6 0-18 0,0 0-12 0,-8 0-5 16,8 0-17-16,0 0 0 0,0 0-6 0,0 0-2 15,0 0 2-15,0 0-6 0,0 0-1 16,0 0-5-16,0 0-4 0,0 0 5 0,0 0 8 16,0 0 22-16,0 0 21 0,0 0 27 0,0 10 13 15,0-10-3-15,0 0-17 0,0 0-24 0,0 0-20 16,31 0-20-16,-11 0-1 0,2 0-6 0,9 0 2 15,3 0 13-15,5 0-6 0,-4-12 6 0,6 12 4 16,-5 0-10-16,-2 0 3 0,-2 0-1 0,-5-8-3 16,-2 8-2-16,-8 0-4 0,-2 0-11 0,-9 0-10 15,4 0-1-15,-7-3-6 0,-3 3 0 0,0 0 2 16,0 0 3-16,0 0 3 0,-24 0 4 0,24 0 0 16,-37 0 1-16,15 0-1 0,-9 0-4 0,-4 0 2 15,-1 0-8-15,2 0-10 0,-2 0-2 0,2 0-5 16,3 0 2-16,6 0 15 0,3 0 0 15,7 0 4-15,4 0 3 0,3 0-7 0,0 0 8 16,4 0 1-16,1 0 17 0,3 0 17 0,0 0 10 16,0 0 13-16,0 0-15 0,0 0-13 0,0 0-16 15,23 0-17-15,-23 0-4 0,23 0 0 0,-7-10-3 16,1 10 3-16,5 0 2 0,-1-7-3 0,3 7 4 16,-4-3-4-16,-2 3-1 0,-4 0-1 0,-1-2 0 15,-4 2-1-15,-1 0-8 0,-5 0-20 0,-3 0-11 16,0 0-5-16,0 0 4 0,0 0 17 0,0 0 5 15,0 0-7-15,-22 0-27 0,22 15-29 16,-29-15-39-16,10 0-42 0,-4 14-44 0,1-14-58 16,-3 0-63-16,-1 10-143 0,4-10-227 0,2 0 92 15</inkml:trace>
  <inkml:trace contextRef="#ctx0" brushRef="#br0" timeOffset="-180653.7">4058 5169 1907 0,'0'0'17'0,"0"0"-4"0,0 0-7 0,0 0 5 15,0 0-8-15,0 0 20 0,0 0 23 16,0 0 12-16,0 0 6 0,0 0 0 0,0 0-14 16,0 0-11-16,0 0-6 0,0 0-14 0,0 0 4 15,0 0 5-15,0 0 4 0,0 0 11 0,0 0 9 16,0 0 7-16,0 0-1 0,0 0-7 0,0 0-5 15,0 0-13-15,0 0-3 0,0 0-3 0,0 0 6 16,0 0 4-16,0 0-1 0,0 0-3 0,0 0-9 16,0 0-9-16,14 0-3 0,-14 0-2 0,13 0 1 15,1 0 2-15,-2 0 3 0,4 0-2 0,1 0 1 16,1 0 3-16,4 0-1 0,-2 0 6 16,4 0 1-16,-1 0-1 0,3 0 3 0,1 0-1 15,-2 0-5-15,4 0-1 0,1 10-1 0,-3-10-3 16,0 0 7-16,-1 0 2 0,2 0 2 0,-1 0 9 15,-3 0-1-15,0 0-1 0,-4 0-6 0,3 7-4 16,-1-7 1-16,-5 0-2 0,6 0 1 0,-3 0-1 16,1 0-1-16,3 0 6 0,-3 3-1 0,3-3 2 15,0 0-2-15,1 1-2 0,-1-1 0 0,0 2-3 16,2-2 2-16,-3 1 1 0,4-1 2 0,-1 0 3 16,-1 0-4-16,1 0-3 0,-2 0 3 0,-1 0-5 15,2 0 2-15,-2 0 2 0,0 0 0 0,-1 0 4 16,1 0-4-16,-2 0-6 0,-3 0-2 15,4 0-7-15,-3 0 0 0,-1 0-2 0,-1 0 0 16,-1 0 4-16,1 0 0 0,3 0-3 0,-1 0-2 16,1 0-2-16,0 0-3 0,6 0 1 0,2 0 0 15,2 0-1-15,-1-10 3 0,2 10 6 0,2 0-1 16,0 0-4-16,-1 0 5 0,2 0-8 0,2-7 8 16,-3 7 4-16,2 0-1 0,1-5 9 0,1 4-2 15,-1 0 9-15,3-2 4 0,-5 0 1 0,2 1-7 16,-5 1-4-16,3-1-5 0,0 0-8 0,-3 0-2 15,0 2-2-15,0-2-5 0,0 1 3 16,0 0 4-16,0 0-7 0,-1 1 2 0,-2-1-6 16,1 0 0-16,-1 1 5 0,0 0 0 0,-2-1 1 15,-2 1-2-15,2 0-2 0,-4-1 2 0,3 1 2 16,-7 0-1-16,7-2-5 0,-3 2 3 0,3-1 0 16,-4 1 0-16,6 0 6 0,-1-2-2 0,2 2 1 15,0 0 6-15,2 0 1 0,1-1 4 0,0 1-1 16,1-1-3-16,1 1 1 0,1-1-8 0,0 1 4 15,0-1-6-15,-1 0-1 0,3 1 8 0,-1 0-1 16,-1 0 8-16,1-1 1 0,3 0 0 0,-3 0 3 16,-1-1-5-16,1 2-2 0,3-2-8 0,-3 2-2 15,6-2 1-15,-4 0-5 0,2 1 3 16,0 0-5-16,4 0 0 0,2 0 3 0,0 0-3 16,0 0 2-16,3 0 0 0,0 1-1 0,4 0 2 15,-3-1 1-15,1 1-2 0,-4-2 4 0,-2 1 1 16,-4 1 3-16,-1-1 11 0,-5 1 8 0,-4-1 7 15,-2 1 14-15,-7-2-5 0,1 1-1 0,-5 1-7 16,0-1-10-16,-3 0-1 0,-3 0 2 0,-2 1-1 16,-2 0 3-16,0 0 2 0,-4 0-12 0,1-1-3 15,-3 1-9-15,2 0-5 0,-1 0 2 0,-2 0 4 16,0 0-1-16,0 0-6 0,0 0-3 0,0 0-7 16,0 0-3-16,0 0-34 0,0 0-43 15,0 0-54-15,0 0-61 0,0 0-42 0,0 0-65 16,0 0-79-16,0 0-89 0,0 0-90 0,-16 0-212 15,16 0-8-15,-15 0 153 0</inkml:trace>
  <inkml:trace contextRef="#ctx0" brushRef="#br0" timeOffset="-176057.32">13654 3636 1671 0,'0'0'22'0,"0"0"22"0,0 0 30 0,0 0 29 16,0 0 4-16,0 0 10 0,0 0-6 0,0 0 1 15,0 0-2-15,0 0-10 0,0 0-4 16,0 0-17-16,0 0-8 0,0 0-14 0,0 0-5 0,0 0-5 16,0 0-10-16,0 0 4 0,0 0 1 15,0 0-2-15,0 0 3 0,0 0-4 0,0 0-8 16,0 0-3-16,0 0-7 0,0 0-7 0,0 0-3 15,0 0 4-15,0 0 13 0,0 0 21 0,0 0 14 16,0 0 10-16,0 13-9 0,0-13-16 0,0 16 9 16,0-6-2-16,-15 3 14 0,15 2 4 0,0-1-23 15,-8 3-6-15,8 2-13 0,0 1-5 0,-11 0-1 16,11 3-4-16,-9-1-3 0,6 1 0 0,0 2 1 16,1 0 1-16,-1 0-8 0,-2 0-3 0,4-1-4 15,-1 0-5-15,1 0 7 0,-1-1-3 16,1-1 2-16,-1-1-2 0,0-1-2 0,-1 1 0 15,3-4 0-15,0 2 4 0,0-2 2 0,0-2-3 16,0-2-5-16,0 1-4 0,0-3 3 0,0 0 4 16,0-3 1-16,0 1 2 0,0-5-2 0,0 2-2 15,0-3-20-15,0 1-18 0,0-3-26 0,0-1-32 16,0 0-2-16,0 0-23 0,0 0-28 0,0 0-58 16,0 0-83-16,0 0-99 0,0 0-131 0,0-24-203 15,0 24 58-15,0-30 137 0</inkml:trace>
  <inkml:trace contextRef="#ctx0" brushRef="#br0" timeOffset="-174497.03">13628 3620 1671 0,'0'0'23'16,"0"0"17"-16,0 0 12 0,0 0 21 0,0 0 2 15,0 0 4-15,0 0 8 0,0 0-4 0,0 0-7 16,0 0-11-16,0 0-16 0,0 0-8 0,0 0-15 16,0 0-2-16,0 0 6 0,0 0 9 0,0 0 6 15,0 0 7-15,0 0 10 0,0 0 1 0,0 0 7 16,0 0 5-16,0 0-3 0,0 0-2 0,0 0 0 16,0 0-3-16,11 0-2 0,-11 0-1 0,15 0-2 15,-5 0-5-15,-3 12-3 0,6-12-4 0,-4 0 5 16,2 0-2-16,3 0-12 0,2 0-9 15,-1 9-18-15,1-9-2 0,5 0 3 0,1 7 0 16,3-4 11-16,-3 1 1 0,4-1 4 0,-3 0 6 16,5 1-4-16,-1-1 5 0,-4-1-2 0,3 0 6 15,1 1 6-15,-3-2-1 0,3 2 1 0,-4-2 1 16,2 0-5-16,0 0 2 0,0-1 0 0,-2 1-4 16,0-1-7-16,2 0-10 0,1 0-10 0,-1 0-6 15,0 0-1-15,1 0-3 0,-4 0 5 0,3 0 3 16,-3 0-2-16,3 0 5 0,-5 0-5 0,0 0-4 15,3 0-1-15,-3 0-1 0,4 0 9 0,-3 0 7 16,3 0 7-16,-1 0 6 0,0 0-3 16,-1 0-1-16,-2 0 9 0,0 0-5 0,1 0 7 15,-3 0-7-15,1 0-10 0,1 0-2 0,0 0-14 16,-1 0 1-16,4 0-8 0,-3 0 0 0,0 0 4 16,2 0-2-16,-2 0 5 0,4 0-1 0,-3 0-2 15,0 0 2-15,2 0 0 0,-3 0 7 0,0 0 2 16,2 0 6-16,-2-8 6 0,-1 8-5 0,1 0 6 15,0 0-3-15,-1 0-1 0,-1 0-9 0,6 0-2 16,-4-5-10-16,3 5 4 0,-1-2 13 0,3-1-2 16,-2 2 6-16,2-1-7 0,1 1-10 0,-1-1-5 15,0 1-3-15,3 0 0 0,-5-1 4 0,5 2 0 16,-2-2 7-16,-2 1 0 0,4-2 0 16,-2 3-2-16,-3-1-1 0,-1-1 1 0,-3 1 3 15,1-1 15-15,-5 1-4 0,1 0 1 0,-1 0 0 16,-1-1-16-16,-1 2 0 0,2-2 3 0,1 1-3 15,1 1-3-15,-2-1 3 0,3-1-8 0,-3 0 0 16,1 1 0-16,1 0 4 0,-2 0 4 0,2 0 4 16,-1 0-4-16,-1 0-4 0,1 0-4 0,1 0-4 15,-2-1 8-15,1 1-4 0,-1 0 0 0,-1-1 0 16,2 1 4-16,-2 1-5 0,1-1 1 0,-1 0 4 16,0-1-4-16,-3 1 9 0,-1-1-1 15,0 2 4-15,1-1 9 0,-3 1 9 0,1-1 18 16,-6 1 5-16,7-1-4 0,-6 0 1 0,0 0-11 15,-1 0-4-15,3 1 3 0,-5-1 0 0,2 0-1 16,-3 1 3-16,2-1 6 0,-2 1-2 0,2-1-1 16,-2 1 7-16,0-1 2 0,0 0-4 0,0 0 4 15,0 1-3-15,0 0 2 0,0-1 7 0,0 0-1 16,0 1 0-16,0-2-3 0,0 2-5 0,0 0 4 16,0 0-8-16,0 0-5 0,0 0 1 0,0-1-7 15,0 1 5-15,0 0-7 0,0-1-4 0,0 1-8 16,0 0-5-16,0 0 2 0,0 0 0 0,0 0 3 15,0 0-3-15,0 0-3 0,0 0 2 0,0 0-1 16,0 0-2-16,0 0 3 0,0 0-7 16,0 0-3-16,0 0 0 0,0 0-7 0,0 0 5 15,0 0-5-15,0 0-2 0,0 0 2 0,0 0-2 16,0 0 1-16,0 0 2 0,0 0-1 0,0 0-3 16,0 0 3-16,0 0-5 0,0 0 2 0,0 0 2 15,0 0 0-15,0 0 0 0,0 0-1 0,0 0 1 16,0 0 1-16,0 0-4 0,0 0 4 0,0 0-3 15,0 0-1-15,0 0 5 0,0 0-6 0,0 0-2 16,0 0 0-16,0 0-6 0,0 0 7 0,0 0 2 16,0 0-1-16,0 0 6 0,0 17-1 0,0-17 2 15,0 0 6-15,0 22-2 0,0-22-4 16,0 20-2-16,0-9-6 0,0 0 4 0,0 0 7 16,0 1-3-16,0-2 7 0,0 2-4 0,0-1-7 15,0 0 5-15,0 1-2 0,0 0 0 0,0 0 5 16,-11-1-4-16,11 1 2 0,0 1 2 0,0-1-2 15,0 1-3-15,0 0-2 0,-8 0 0 0,8 0-9 16,-5-1 5-16,5 1-1 0,-3-2-2 0,-1 1 9 16,0-1-1-16,4 1 1 0,-1-1 1 0,-1 1-1 15,1-1 0-15,-5 0 5 0,4 1-3 0,-1-1 1 16,1 0-2-16,1 0-4 0,-2 0 3 0,-2 0 1 16,2 1-2-16,1-1 0 0,-1 0 0 0,0 1-2 15,2-1 4-15,-4 2 1 0,2-2-4 0,1-1 1 16,-1 2 3-16,0-1-3 0,0 0 3 15,0-1-2-15,1 0-1 0,1-1 3 0,-2-1-3 16,0 1 3-16,-2-1 3 0,3 0-4 0,1-1-1 16,-2-1 3-16,1-1-2 0,-1 1 7 0,-2-2 0 15,5-1-2-15,-3 1 1 0,3-4-2 0,0 3 10 16,0-3 1-16,0 1 3 0,0-1-1 0,0 0-3 16,0 0-3-16,0 0-1 0,0 0-1 0,0 0-4 15,0 0-4-15,0 0 3 0,0 0-1 0,0 0-4 16,0 0-1-16,0 0-75 0,0 0-66 0,0 0-114 15,0 0-172-15,0 0-95 0,0 0-76 0,0 0-37 16,0 0-7-16,0 0-33 0,0 0-149 0,0 0-131 16,0 0 183-16</inkml:trace>
  <inkml:trace contextRef="#ctx0" brushRef="#br0" timeOffset="-160046.47">17282 3699 2706 0,'0'-4'9'16,"22"0"1"-16,-22-1 2 0,0 2 9 0,14 1 3 15,-14-2 13-15,0 2 8 0,0-1 7 0,0 3 4 16,0 0-3-16,0 0-5 0,0 0-13 0,0 0-18 15,0 0-10-15,0 0-6 0,0 0-2 0,0 0-1 16,0 18 3-16,0-18-1 0,0 20-2 0,0-4 2 16,-21 2-5-16,21 1 5 0,-10 4 3 15,10 0-1-15,-11 2 3 0,11 1-6 0,-10 0 3 16,10 2 4-16,0-2-3 0,0 0-7 0,0 0-38 16,0-2-35-16,0 0-40 0,0-2-36 0,0-2-25 15,0 0-44-15,0-3-70 0,0-2-131 0,0-3-142 16,0-2 75-16</inkml:trace>
  <inkml:trace contextRef="#ctx0" brushRef="#br0" timeOffset="-159590.71">17124 3583 2316 0,'0'-3'1'0,"0"1"3"0,0 2 4 0,0-2 14 16,0 0 26-16,0 2 20 0,9 0 20 0,-9 0 1 15,0 0-17-15,5 0-24 0,-5 0-24 0,3-2-17 16,0 2-9-16,6-2-1 0,-4 0-2 0,7 1 8 16,4-2-4-16,-1-1 1 0,4 1 2 0,7-2-6 15,1 1-1-15,4 0 0 0,1-2 2 0,2 2 3 16,7 1 8-16,-2-1 7 0,2 1 3 0,4 0 8 15,-6 1 11-15,3 1 6 0,-1 1 2 0,-10-1 3 16,0 0 1-16,-2 0-2 0,-7 0 7 16,-2 1 1-16,-1-2 4 0,-7 0-1 0,0 0 0 15,1 1-13-15,-8 0-14 0,-1 1-15 0,-1 0-14 16,-3 0-6-16,0 0-6 0,0 0 3 0,0 0 11 16,0 0 12-16,0 0 13 0,0 17 5 0,0-17-7 15,-18 21-11-15,18-6-5 0,0 4-2 0,-14 2 0 16,14 5-2-16,-13 0-4 0,13 2-4 0,-12 2 0 15,12 0 2-15,-6 2-2 0,6 0 4 0,-8-1 2 16,5 2 2-16,3 0 0 0,-2-1-4 0,1-1-54 16,-1 1-52-16,2-4-56 0,0 1-77 0,0-2-27 15,0-2-56-15,0-1-115 0,0-2-203 16,0-4 38-16,0-2 106 0</inkml:trace>
  <inkml:trace contextRef="#ctx0" brushRef="#br0" timeOffset="-159138.99">18184 3613 2380 0,'0'-7'21'0,"0"0"24"0,0 1 19 15,0 2 14-15,0 1-12 0,0-1-15 16,0 1-13-16,0 2-9 0,0 1-8 0,0 0-10 0,0 0-6 16,0 0-9-16,0 0 1 0,0 0 0 15,0 16 9-15,0-16 23 0,0 21 1 0,0-4 6 16,-20 2-7-16,20 5-21 0,-14 1 4 0,14 4-7 16,-10 2 1-16,10 0-1 0,-14 1-4 0,14-1 2 15,-6 1-3-15,6-1 5 0,0-1 0 0,-8 1-8 16,8-4-45-16,-1 1-48 0,-1-3-62 0,-1-1-61 15,3 0-52-15,-3-4-96 0,3-3-138 0,0-3-16 16,0-2 96-16</inkml:trace>
  <inkml:trace contextRef="#ctx0" brushRef="#br0" timeOffset="-158730.49">18033 3564 2490 0,'0'-12'-3'0,"16"3"0"0,-16 0 8 0,0 4 19 16,0 0 14-16,17 0 7 0,-17 2-5 0,0 2-18 15,9 0 0-15,-9-2 3 0,0 0 4 0,6-1-1 16,2 2-10-16,-2-1-10 0,2 1-7 0,0-1-2 16,4 0 1-16,2 0-3 0,3 0 3 0,0 0-2 15,7 0 1-15,-4-1 2 0,6 0-8 16,1 0 5-16,2 0-2 0,1 0 19 0,-1 1 18 15,-3 0 5-15,2 1 9 0,-3 1-14 0,0 0-9 16,-5 1-3-16,3 0-6 0,-1 0-3 0,-8 0-5 16,2 0-4-16,-2 15-3 0,-3-15-2 0,-1 0-2 15,-2 17 2-15,-2-17 4 0,-3 16 1 0,4-5 5 16,-4 4 1-16,-3 2 6 0,0 4 5 0,0 3 5 16,0 1-2-16,0 5-5 0,0 2 3 0,0 2-8 15,0 1 1-15,-17 1-4 0,17 0-5 0,0 0 2 16,0-1-2-16,0 0 0 0,-14 0-1 0,14-4-1 15,0 0 0-15,0-1 1 0,-6-1-1 0,6-2-20 16,0-2-36-16,-7-1-45 0,6-1-56 16,-2-1-50-16,0-2-61 0,-2-1-95 0,3 0-186 15,2-5-39-15,0-3 96 0</inkml:trace>
  <inkml:trace contextRef="#ctx0" brushRef="#br0" timeOffset="-158354.76">18992 3549 2440 0,'5'-6'32'16,"-2"0"42"-16,-3 2 40 0,3-1 25 0,-3 1-16 15,0 1-36-15,0 2-43 0,0 0-26 0,0 1-15 16,0 0-12-16,0 0 3 0,0 0 1 0,0 0-3 16,0 0 4-16,-14 18-1 0,14-18 4 0,-14 25 2 15,14-5-3-15,-17 4 1 0,6 2 0 16,4 4 2-16,-1 1 4 0,2 3 2 0,-5 1-3 15,8 0-1-15,0-1-1 0,1 2 2 0,1 0-2 16,1-3-25-16,0-1-37 0,0-1-46 0,0 0-56 16,0-4-41-16,0-1-47 0,0-1-93 0,0-3-149 15,0-2-47-15,0-4 85 0</inkml:trace>
  <inkml:trace contextRef="#ctx0" brushRef="#br0" timeOffset="-157906.68">18865 3517 2436 0,'0'-10'-3'0,"11"1"5"16,-11 1 4-16,8 0 15 0,-8 0 18 0,9 1 1 15,-9 0 10-15,5 2 4 0,-2 0-5 0,2 1 2 16,-2-2-10-16,0 0-17 0,4 0-10 0,0-1-10 15,4 0-6-15,-4 0-4 0,7 0 4 0,2-1-1 16,2 0-2-16,4 0 0 0,3-1-3 0,1 2 3 16,9-1 1-16,-4 0 3 0,7 1 2 15,-2 2 0-15,3 1 8 0,-3 1 3 0,-1 0 8 16,4 2 3-16,-3 1 3 0,3 0-6 0,-8 0-5 16,1 0 2-16,-1 0 1 0,-9 0 3 0,3 15 2 15,-8-15-9-15,0 0-6 0,-6 14-4 0,-3-14-1 16,-2 10 4-16,-3-10 13 0,0 15 17 0,-3-5 13 15,0 2 10-15,0 1 4 0,0 6-7 0,0 0-9 16,0 4-10-16,0 3-11 0,-20 5-5 0,20 3-4 16,0 3-2-16,-17 2-6 0,17 0 0 0,0 4-7 15,-11 0-1-15,11 0 2 0,0-2-2 0,0-2 1 16,0 0-1-16,0-2 0 0,0-1-2 0,0-2 2 16,19-3 1-16,-19-1-5 0,0-1-44 0,0-4-44 15,15-1-46-15,-15-4-51 0,0 0-31 16,0-1-53-16,0-4-85 0,0-2-170 0,0-3-92 15,0-3 97-15</inkml:trace>
  <inkml:trace contextRef="#ctx0" brushRef="#br0" timeOffset="-157542.75">19991 3584 2732 0,'0'-14'30'0,"0"2"41"0,0 2 31 0,0 1 20 16,17 1-21-16,-17 1-44 0,0 4-28 0,0 1-24 15,0 2-10-15,0 0 2 0,0 0-5 0,0 0 2 16,0 0 3-16,0 0-1 0,0 19 8 0,0-19 2 16,0 30-1-16,-17-9-1 0,17 3-2 0,-14 4-6 15,14 3 2-15,-13 3 4 0,13 1 0 0,-9 1 4 16,9 1 2-16,0 0-4 0,-11-1-4 16,11 0-44-16,0-1-43 0,0-1-45 0,0-2-54 15,0-1-29-15,0-2-51 0,0-2-91 0,0-3-154 16,0-2-44-16,0-5 91 0</inkml:trace>
  <inkml:trace contextRef="#ctx0" brushRef="#br0" timeOffset="-157117.86">19930 3598 2863 0,'0'-15'-3'0,"0"1"6"0,0 3 13 0,22 1 16 15,-22 2 15-15,0-1 1 0,12 3-4 0,-12 3-12 16,0 1 2-16,0 1-3 0,0 1-8 0,13 0-5 16,-13 0-11-16,9-1-5 0,-9 0-2 0,12-2 1 15,-4 1 0-15,4-2-2 0,2 0 3 0,4 1-1 16,-1-1-9-16,4-2 6 0,6 0-2 0,4 0-1 16,0 0 5-16,8 0-2 0,-7-2-3 0,7 1 0 15,0-1 2-15,0 1-5 0,-1-1 6 0,-2 2 12 16,3 1 14-16,-8 0 18 0,-2 2 10 0,-2 0-9 15,-5 2-12-15,-2-1-20 0,-5 2-17 16,-4 0-2-16,-2 0 1 0,-1 0 2 0,-3 0 2 16,-2 25 3-16,2-11 2 0,-5 1 17 0,0 8 11 15,0 4 3-15,0 7 0 0,0 6-11 0,-27 2-2 16,27 4-5-16,-17 2-1 0,17 4-3 0,-15-1-4 16,15-1-1-16,-14-2-5 0,14-2 1 0,0-2 4 15,-10-1-2-15,10-3 0 0,0-2 2 0,0-2-8 16,0-1 5-16,0-3 0 0,0-1 0 0,0-1-18 15,0-3-50-15,0-2-43 0,0-3-55 0,0-2-47 16,0-3-34-16,0-2-62 0,0-2-112 0,0-3-183 16,0-3 13-16,0-2 106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07T04:09:27.7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22884 3841 1509 0,'0'0'0'15,"0"0"0"-15,0 0 0 0,0 0 7 0,0 0 24 16,0 0 12-16,-23-12 30 0,23 12 15 0,-17 0-5 15,17-12 5-15,-19 12-8 0,19 0-16 0,-13-9-11 16,13 9-12-16,-7 0-13 0,7 0-2 0,0 0-5 16,0 0-1-16,0 0-1 0,0 0 8 15,0 0 5-15,0 0 12 0,0 0 2 0,0 0-4 16,0 0 4-16,0 0-1 0,0 0 3 0,0 0 1 16,0 0 3-16,0 0-7 0,0 0 6 0,0 0 3 15,0 0-5-15,0 0 5 0,0 0-10 0,0 0-2 16,0 0-4-16,0 0-3 0,0 0-4 0,0 0-6 15,0 0-7-15,0 0-7 0,18 0-4 0,-18 10-2 16,16-10 1-16,-16 0 18 0,23 9 8 0,-6-9 4 16,-1 8 9-16,2-8-11 0,-1 9-6 0,1-6-3 15,0 1-6-15,-2-1-4 0,4 1-1 16,0 1-1-16,2-2 2 0,-4 1 2 0,6 0 2 16,-1 0 1-16,3 0 3 0,-1 1-5 0,-3-1 0 15,4 0-2-15,-6 1-7 0,5-1 2 0,-3 0-3 16,1 0-1-16,1 1 4 0,-1 0-4 0,0 0-5 15,4 0-1-15,-1 2-3 0,0-1 0 0,2 0 7 16,5 2-3-16,-1-2 7 0,0 1 4 0,2 0 4 16,-3-1-2-16,0 1 0 0,0-2-5 0,-6 0-2 15,3 1 2-15,-4-1-3 0,0 0 7 0,-1 0 4 16,-1-2 4-16,-4 2 2 0,-1-2-3 0,5 1-3 16,-5-2-6-16,0 1-4 0,-1-1-2 15,-2 1 2-15,-2-1 2 0,-1-2-1 0,3 3 2 16,-2-2-6-16,-1 0-4 0,2 0 3 0,-4 0-4 15,3 0 5-15,2-1 1 0,-1 1-4 0,-1 0 3 16,1-1-3-16,-1 2-3 0,2-2 7 0,2 1-4 16,-2-1 4-16,0 1 10 0,1 0 1 0,-1-1 2 15,0 0 0-15,-3 0-6 0,3 0-5 0,-2 0 0 16,2 0-1-16,0 0-2 0,-1 0 2 0,-1 0-1 16,-3 0-1-16,5 0-3 0,-3 0-4 0,-2 0 3 15,4 0-5-15,-1 0 3 0,2 0 2 0,-3 0-1 16,0 0 2-16,3 0 0 0,-2 0-5 0,1 0 1 15,-1 0 1-15,-2 0 2 0,4 0 5 0,-4 0-4 16,1 0 0-16,-1-10-6 0,0 10 5 16,-2 0 2-16,3 0-3 0,0 0 4 0,-5 0-10 15,5 0 7-15,0 0-1 0,-3 0 2 0,3 0 2 16,-4 0-8-16,6 0 3 0,-2 0-2 0,-4 0 1 16,6 0 2-16,-1 0-4 0,-1 0 0 0,1 0 2 15,4 0-7-15,1 0 5 0,0 0 5 0,0 0-5 16,0 0 5-16,-1 15 1 0,2-15-6 0,-1 0 2 15,-1 13 1-15,1-13-2 0,3 10 2 0,-1-10 4 16,-2 9-3-16,0-9 3 0,-1 7 0 0,-2-7-6 16,-2 4 0-16,0-1 0 0,-4-2 2 0,1 1 3 15,-4 0 4-15,0-2-3 0,1 1 1 16,-3 0-3-16,-1-1-3 0,-1 0 3 0,-1 0-3 16,0 0 2-16,0 0 1 0,0 0-3 0,0 0-1 15,0 0 3-15,0 0-3 0,0 0 2 0,0 0 2 16,0 0 0-16,0 0 3 0,0 0-4 0,0 0 3 15,0 0-2-15,0 0-1 0,0 0 2 0,0 0-2 16,0 0 0-16,0 0 0 0,0 0-1 0,0 0 0 16,0 0 0-16,0 0-1 0,0 0 2 0,0 0-2 15,0 0 3-15,0 0-1 0,0 0-1 0,0 0 2 16,0 0-1-16,0 0 3 0,0 0-1 0,0 0-5 16,0 0 2-16,0 0-4 0,16 0 1 15,-16 0 4-15,0 0-3 0,18 0 2 0,-18 0 0 16,14 0 2-16,-14 0-2 0,13 0 1 0,-13 0-2 15,11 0 0-15,-7 0 0 0,-1 0-1 0,5 0 3 16,-3 0-1-16,-1 0-4 0,3 0 5 0,-1 0 0 16,-2 0-1-16,4 0 5 0,-3 0-5 0,1 0 1 15,0 0 0-15,-3 0 1 0,1 0 1 0,0 0-1 16,-2 0 1-16,1 0-2 0,-3 0 4 0,0 0-4 16,0 0 1-16,0 0 4 0,0 0-2 0,0 0 19 15,0 0 18-15,0 0 2 0,0 0 5 0,0 0-8 16,0 0-14-16,0 0-2 0,0 0 1 0,0 0-4 15,0 0-2-15,0 0-2 0,0 0-3 16,0 0-1-16,0 0-4 0,0 0-1 0,0 0-4 0,0 0 0 16,0 0-3-16,0 0 6 0,0 0 1 15,0 0 1-15,0 0 8 0,0 0-3 0,0 0 0 16,0 0 1-16,0 0-8 0,0 0 1 0,0 0 1 16,0 0-8-16,0 0 7 0,0 0-9 0,0 0-6 15,0 0 10-15,0 0-8 0,0 0 3 0,0 0 2 16,0 0-2-16,0 0-3 0,0 0 4 0,0 0 3 15,0 0-1-15,0 0 5 0,0 0 3 0,0 16-3 16,0-16 1-16,0 17-1 0,0-5-2 0,0 1 7 16,0 0 5-16,0 1 3 0,0 0 2 0,0 1-4 15,0-1-5-15,-14 3 7 0,14-1-4 16,0 1 2-16,0 0 0 0,-8 1-13 0,8 1 14 16,0-2-8-16,0 3 3 0,-8 1 9 0,8 2-14 15,-4 2 4-15,4 1-1 0,-8 1-3 0,6 2 5 16,1 2-2-16,-2 0 4 0,1 1-4 0,-1-1-2 15,-2 0-4-15,4-1-4 0,-1-1 5 0,1 1-4 16,-2-1 12-16,1 0 10 0,-3 1 3 0,4-3 2 16,-2 2-8-16,1-1-14 0,1 1 6 0,-2 0 9 15,-2-1 10-15,0 1 14 0,4-1-15 0,-6 3-2 16,1-1-5-16,3 3 1 0,-3-1 0 0,-2 4-8 16,4 2 1-16,-4 3-12 0,2 3 9 0,-2 2 6 15,3 2 16-15,-6 2 12 0,5 2-2 16,-3 1-4-16,1-2-24 0,-3-1-8 0,5-2 4 15,-5 1-5-15,3-3 3 0,-3 1 3 0,2-1-3 16,0 0 12-16,1-1 11 0,-4 2-10 0,4 0 6 16,-3 2-11-16,-1 2 0 0,2 0 22 0,-1 1 13 15,-1 0 10-15,4 0-2 0,-1-1-12 0,1-1-10 16,0-3 4-16,1-1 0 0,-1-2-7 0,-3-4-14 16,3-2-10-16,-4-2-9 0,1-5 4 0,0 0 0 15,0-1 2-15,-1-3-3 0,1-2-9 0,5 0 9 16,-4-2-9-16,4 0 9 0,-5-3-6 0,8 0-3 15,-3-1-51-15,-2-1-88 0,4-3-111 16,-1-1-104-16,-3 2-37 0,8-3-26 0,-4-2-22 16,-3 2-65-16,3-2-98 0,-1 2-258 0,-1-6-23 15,1-2 167-15</inkml:trace>
  <inkml:trace contextRef="#ctx0" brushRef="#br0" timeOffset="1443.81">22951 3847 2327 0,'0'0'7'0,"0"0"6"0,0 0 8 16,3 0 8-16,-3 0 9 0,0 0 14 0,0 0 10 15,0 0 7-15,0 0 2 0,0 0-2 0,0 0 20 16,0 0 6-16,0 0 6 0,0 0 1 0,0 20-28 15,0-20-9-15,-16 19-23 0,16-6-9 0,-14 2-1 16,14 3 0-16,-11 1 24 0,11 1 3 0,-15 4 2 16,7 0 3-16,2 2-11 0,-3 1 10 0,-2 3 7 15,0 2-1-15,2 2 6 0,1 2-17 16,-3 4-10-16,0 1-1 0,2 5-13 0,-4 5 10 16,2 4-3-16,1 5-6 0,0 3-7 0,-1 0-12 15,-3 1 2-15,7 2 4 0,-4-3 20 0,5-2 16 16,-4-4 5-16,-1-2 4 0,5-4 2 0,-3-1-5 15,1-2-5-15,-3-2 11 0,0-1-9 0,-3 1-5 16,5 0 5-16,-3 3-7 0,-2 0-7 0,-2 1 1 16,1-1 10-16,-1 2 2 0,2-2 1 0,-1 0 10 15,-2-4-18-15,4-2-3 0,-1-1 8 0,2-4-7 16,1-1-3-16,-2-6-5 0,1 1-8 16,4-3-10-16,-1-3 4 0,-2-2-9 0,5 0-10 0,-3-2 7 15,4-1-3-15,0 2 0 0,2-2 13 16,-5 0 0-16,8 2-4 0,-1-3-1 0,-2 1 2 15,1 1-5-15,1 0 28 0,-2 0 7 0,1 0-6 16,0 0 7-16,1 0-28 0,1 0-9 0,-3-2-4 16,0 0-3-16,3 0 1 0,-5-3 5 0,3 0 1 15,-1-1-1-15,-1-1 3 0,4-1 6 0,-8 1 21 16,5 0 1-16,3-2 3 0,-6 1-13 0,1-1-20 16,2 0-3-16,1 0-8 0,-2 1 9 0,-3-1-4 15,6 0-3-15,-4 1 5 0,4-1-5 0,-2 1-6 16,-2 0-1-16,2-1-2 0,-2 0-1 0,2-2 10 15,-2 3 2-15,2-3-4 0,0 1-1 0,-3-1 1 16,1-1-5-16,2 0 8 0,0 0 10 0,-5 0 2 16,5-1 10-16,2 0 1 0,-2-1-10 15,-4-1-6-15,4 0-1 0,2 1 0 0,-2 0-4 16,1 0-4-16,-4-1 1 0,4 2-8 0,1-2 3 16,-2 1 1-16,0 0-5 0,3 0 3 0,-4-1 2 15,4 0 0-15,0-1-3 0,-3-1 4 0,2-1-4 16,1 0 3-16,0 0 2 0,0-1-2 0,0-2 1 15,0 0-4-15,0 1 4 0,0 0 0 0,0-2 1 16,0 0 1-16,0 0 0 0,0 0 1 0,0 0 0 16,0 2 4-16,0-2-3 0,0 1-1 0,0 0 4 15,0 0-9-15,17 1 3 0,-17 1-2 16,15 0 2-16,-15 1-2 0,22-1 1 0,-8 2-2 16,0 0-5-16,6 0 2 0,-3 1-1 0,2-2 2 15,6 2-4-15,3 0 0 0,-5-1-2 0,7 1 2 16,-1 0 2-16,2-1-1 0,2 0-3 0,5 0-2 15,4 1 2-15,0-2 0 0,5 2 2 0,6 1-3 16,1-1 1-16,8 1-2 0,2 0 0 0,4 0 2 16,3 0 0-16,7 0 3 0,0 0-1 0,4-2 2 15,0-1-6-15,-1 0 4 0,3 2 0 0,-4-3-4 16,0 2 4-16,-3-3-5 0,-4 4 6 0,-5-2 2 16,-1 2-1-16,-6-3 2 0,-2 1-5 0,-3-1 0 15,-7 2 4-15,-1-3 10 0,-6 1 30 0,0-2 18 16,-6 0 3-16,-5 0-5 0,-5 0-27 15,-2-1-14-15,-3 0-9 0,-2 0-5 0,-4 0 0 16,-1 0-4-16,-6 0 3 0,3 0 1 0,-2 0-8 16,-2 0 5-16,-4 0-2 0,-2 0-3 0,2 0 6 15,-1 0-7-15,-2 0 0 0,0 0 2 0,0 0-3 16,0 0 7-16,0 0-4 0,0 0-19 0,0 0-25 16,0 0-46-16,0 0-65 0,0 0-115 0,0 0-177 15,0 0-120-15,0 0-104 0,0 0-127 0,0 0-200 16,0 0-166-16,0 0 173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07T02:51:48.9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4608 4910 1495 0,'2'0'33'0,"1"0"14"15,-3 0 10-15,0 0 19 0,0 0-6 0,0 0 9 16,0 0 13-16,0-12-5 0,0 12 1 0,0 0-12 15,0 0-8-15,0 0 10 0,0 0-12 16,0-6 9-16,0 6 1 0,0 0-4 0,-16-4-3 0,16 4-3 16,0 0 0-16,0 0-8 0,0 0-4 15,0 0-10-15,0 0-13 0,0 0-6 0,0 0-9 16,0 0-4-16,-8 0-4 0,8 0 2 0,-6 0 6 16,-2 0 7-16,1 0 9 0,-7 0-4 0,-2 0 0 15,-3 0-8-15,-5 0-6 0,-4 0-3 0,0 0-8 16,-5 0-1-16,2 0 0 0,-1 0 0 0,-1 0-2 15,-1 0 3-15,-3 0 0 0,2 16-2 0,0-16 3 16,-3 0-1-16,3 16-1 0,-3-16-1 0,0 12 2 16,2-12 0-16,-1 16-2 0,1-9 4 0,2 2-3 15,0-1-4-15,-2 0 10 0,0 0 10 16,2 1 9-16,-3-2 6 0,3 3-5 0,1-1-12 16,-1-1-8-16,0 3-3 0,3-1 3 0,0 0 5 15,-3 3 2-15,7-2 3 0,-2 3-4 0,-1-1-4 16,2 2-5-16,5 0 3 0,0 2-3 0,-2 0-2 15,5 1 4-15,0 1-6 0,1 0 3 0,-3 2 2 16,5-2 1-16,2 3-1 0,-2-2-3 0,3 3 0 16,-2-1-4-16,2 2 6 0,0 1 0 0,5 0 3 15,-2 4 22-15,-2 0 8 0,6 1 4 0,-3-1-4 16,4 1-19-16,-2-1-10 0,4-1-2 0,-4 1 3 16,3-1-1-16,5-1 3 0,-1-2 0 15,1 2-3-15,0-2-1 0,0-2-4 0,0-2 2 16,0 0-2-16,0-2-1 0,0-1 1 0,18 0-3 15,-18-4 4-15,16 3 0 0,-16-3-3 0,19-2 3 16,-7 0-4-16,2 1 0 0,2-2 2 0,-1 0 2 16,8-1-2-16,-3 0-2 0,2 1 3 0,5-1-4 15,-1-2 4-15,-1 1 4 0,6 0 4 0,-5-3-6 16,5 2 2-16,0-3-2 0,0 1-7 0,-1-2 4 16,2 0-5-16,0-2 1 0,-3 2-5 0,2-1 3 15,3 0 6-15,3-2-6 0,1 2 9 0,2-1 0 16,0-1-3-16,5 0 10 0,2-1 1 0,-2 0 3 15,3 0 8-15,-3 0-2 0,0 0-2 16,0 0 2-16,-4 0 5 0,-4-21 5 0,-3 21 7 16,-3-15 8-16,-1 15-7 0,-3-17-8 0,-3 17 0 15,-3-19-9-15,-3 9 6 0,0-1 8 0,2 0-6 16,-4 1-5-16,1-2-12 0,-2-1-13 0,1 0-3 16,-2-1 0-16,3 1 3 0,-3-3 1 0,3 1-1 15,-1-1 2-15,-1 1-5 0,1 0 1 0,-1-2 0 16,-1 0-1-16,-3 0 4 0,1 0 6 0,1 0 0 15,-4-2 11-15,0 2 16 0,-1-2 8 0,-2 2 2 16,1-2-10-16,0 0-13 0,-2-1-11 0,1 0-1 16,-1-1-7-16,3-2 8 0,-2 1-4 15,-1 0-7-15,2-1 28 0,0 0-7 0,0 0 8 16,-1 0 0-16,4 2-22 0,-4 1-3 0,3-2-2 16,-2 5 6-16,3-1 4 0,-5-1 0 0,3 2 4 15,-2 3 1-15,-1-2-2 0,1 3 0 0,-3 1-11 16,-1-3-2-16,-2 2-5 0,0 1 0 0,0-2 0 15,0 1-8-15,0 0 3 0,-19 0 1 0,19 0-3 16,-19 0 0-16,19 0-5 0,-26-1-5 0,13 1 2 16,-2 1 0-16,-1 1 3 0,1-1 2 0,1 2-3 15,2-2-1-15,4 2 4 0,-2 0 0 0,4 1 7 16,-3-1 1-16,3 1-4 0,0 1-3 0,1 1-5 16,0 1 5-16,-3 0 4 0,5 1 1 15,0 0 6-15,0 1-4 0,2 0 3 0,-3 2-3 16,1-1 0-16,2 0-1 0,1 1 1 0,-2 1-4 15,-1 0 4-15,3 0-7 0,-1 0-4 0,1 1 6 16,-2 0-2-16,-1 0 9 0,3-1 0 0,-2 1 3 16,1 0 1-16,-1-1 0 0,2 1-2 0,0-1-2 15,-1 1-4-15,1 0 6 0,0 0 0 0,-3 0 0 16,3-1 4-16,0 1-4 0,0 0 0 0,0 0 0 16,0 0 1-16,0 0-4 0,0 0 1 0,0 0 2 15,0 0-4-15,0 0 4 0,0 0-5 0,0 0 1 16,0 0 0-16,0 0 0 0,0 0 7 15,0 0-3-15,0 0 2 0,0 0-2 0,15 0-7 16,-15 0 3-16,14 0-1 0,-6 0-1 0,3 0 12 16,0 0-7-16,1 0-1 0,2 0 3 0,0 0-6 15,2 0 8-15,-3 0-6 0,5 0 4 0,-1 15-1 16,-2-15-5-16,-1 0 7 0,2 0-5 0,-2 9 4 16,0-9-2-16,0 0-1 0,-2 8 2 0,0-8-2 15,-1 6 1-15,2-2 0 0,-2-1-3 0,-2 0 2 16,2 2 2-16,-2 1-1 0,3-1 2 0,-4 1-3 15,6 2 3-15,-1-2-1 0,-4 2 1 0,5 0-3 16,-2 1-1-16,4-1 1 0,-2 0 1 0,-2-1 3 16,2 1-1-16,-3-1 1 0,0 1-5 15,1-2 3-15,-4 0 2 0,1 1-6 0,-2-1 4 16,0 0-1-16,-2 0-6 0,-2 0 7 0,2-1 1 16,-1 2 1-16,-2-2 4 0,0 2-3 0,2 1-2 15,-2-1 2-15,1 0-4 0,0 0 2 0,0 3 4 16,2-3-7-16,-2 2 5 0,-2-2-2 0,2-1-3 15,-1 2 8-15,0-1-7 0,-1-1 6 0,2 0-6 16,-1 2-2-16,-1-1 7 0,1 0-3 0,-1 1 3 16,1-1-3-16,-2-1-3 0,2 2 1 0,-1 0 5 15,1-2-1-15,-2 4-5 0,3 0 6 0,-3 1 2 16,0-1 2-16,1 5 5 0,1-2-5 0,-2 1-3 16,0 1-2-16,0 0-1 0,1 0-4 15,-1 1 2-15,2 1 7 0,-2 1-1 0,0-1 0 16,0 1 0-16,0 1-7 0,0 0 8 0,2 1-3 15,-2 0-5-15,0 0 0 0,0-2 0 0,0 3 4 16,0-1 4-16,1 0 1 0,-1-2-2 0,2 3 2 16,-1-3-4-16,-1 2-2 0,0-1 4 0,0 0-6 15,0-1 4-15,0 0 1 0,0 1-3 0,0 1 1 16,0-2-2-16,0 2 0 0,0 0 1 0,0-1-5 16,0 0 9-16,0 1 2 0,0 1-11 0,0-1 9 15,-11 0-7-15,11-1-1 0,0 2 7 0,0 0-5 16,0-1 4-16,-9-1-1 0,9 0 2 15,0 2-2-15,0-1-4 0,-3 2 2 0,3 0 1 16,-2 0-4-16,1-1 2 0,-1 3 0 0,2 0-3 16,-3-3 2-16,2 2-1 0,1-2-4 0,-2 0 2 15,0-1 4-15,2 0-4 0,-3-1 9 0,2 0-5 16,-1-2-2-16,1 0 7 0,-4-2-3 0,2 2-3 16,0-2 10-16,0 0-10 0,-3 0 1 0,4-1 7 15,-3 0-1-15,-1 0 12 0,1-1-6 0,2 1 0 16,0 0-5-16,-1-2-7 0,-1 1 5 0,5 1-1 15,-3 0 3-15,0-2-5 0,1 2-4 0,-2 0 0 16,0-1-5-16,3 1 11 0,-1 0-1 16,-1 0 3-16,-1-1-3 0,2 1 2 0,-1 0 4 15,-2-2-5-15,4 2 6 0,-7 0-9 0,6-1 1 16,-2 0-2-16,-2 0 1 0,1 1-2 0,2 0 0 16,-2-1 2-16,0 1 0 0,2-1 0 0,-1 2-3 15,1-3 0-15,-4 0-1 0,6 2 8 0,-5-1 0 16,1 0 0-16,2 0-5 0,1 2-4 0,-1-1 4 15,0 2 1-15,-3 1 2 0,3 0 1 0,1 0-4 16,1-1-1-16,-2 1-1 0,-4 0-1 0,4 0-2 16,2 1 5-16,-2-1-3 0,1 1-1 0,-4-2 3 15,3 2-1-15,-2-1 10 0,2 0-6 0,-3 0 3 16,4-1-3-16,-2 1-6 0,0-1 8 0,0 1-7 16,1-2 2-16,0 1 5 0,1 0-5 0,-1 1 23 15,-2-2 13-15,4 1-5 0,-2 0 5 16,-2-2-19-16,2 1-17 0,-2 0 5 0,2-1-6 15,-2 0 4-15,1 0 4 0,1-1-2 0,0 0 4 16,-2 0 2-16,-1 0-8 0,4-1 4 0,-3 1 0 16,-2 0-5-16,4 0 6 0,0-1-6 0,-1 0 2 15,-2 1-5-15,3-2 5 0,-2 2 0 0,-2 0-5 16,4-2 7-16,-2 3-10 0,-1 0-2 0,3-2 8 16,-1 2-1-16,1 1-2 0,-3-1 11 0,2-1-7 15,0 0 1-15,-3 1 10 0,2 0-12 0,0-3 14 16,-2 2-2-16,0-2 1 0,0 1 7 15,0 1 0-15,1 0-8 0,-2-2 1 0,2 1-3 16,-3 0-5-16,1 0 1 0,0 0-1 0,-2 0-1 16,3-1-3-16,0 0 6 0,2 1-9 0,-3 0 3 15,2 0 0-15,0-1-3 0,-2 1 9 0,2-2 0 16,-7 2 7-16,2-2 7 0,2 0 4 0,-6-1 7 16,1 1-6-16,-3-2 3 0,0 2-7 0,-4-3-1 15,3 3 1-15,-1-4-15 0,-4 1-4 0,4 0-3 16,2 1-1-16,-3-1 8 0,1 1 3 0,1 0-3 15,-1 0-1-15,2 0-3 0,1 2 4 16,-1-1 7-16,2 1 19 0,-1-1 13 0,1 1 12 0,1 1-4 16,-3 0-19-16,0 0 0 0,-2 2 2 15,-1 0 8-15,1 2 14 0,-1 0 2 0,-3 1-7 16,1 1-6-16,-4-1-16 0,2 2-12 0,0 0-2 16,-4 1-7-16,3 1 1 0,-3-1 0 0,1 3-1 15,-2-2 15-15,4 3 14 0,-3 1-5 0,0 0-1 16,0-1-9-16,0 1-15 0,5-1 10 0,-3 0 4 15,-2-1 14-15,1 1 6 0,-1-2-5 0,2-1-9 16,-2-1-17-16,0 1-6 0,2-5-1 0,-2 1-3 16,1-2 3-16,7-2 0 0,0-2-4 0,1-2 5 15,4-2-4-15,6 0 1 0,-2-4 17 0,8 1 35 16,-2-1 29-16,2-1 24 0,3-1 5 16,0 1-25-16,0-1-22 0,0 0-21 0,0 0-17 15,0 0-16-15,0 0-6 0,0 0-5 0,0 0-8 16,0 0-56-16,0 0-79 0,0 0-138 0,0 0-227 15,0 0-147-15,15 0-156 0,-15 0-170 0,0 0-361 16,11 0 200-16,-11 0 232 0</inkml:trace>
  <inkml:trace contextRef="#ctx0" brushRef="#br0" timeOffset="8137.13">12358 6187 1266 0,'0'-1'30'0,"0"0"9"0,0-1 8 0,0 2-3 16,0-1-36-16,0 1-4 0,0 0 17 0,0 0 32 15,0 0 15-15,0 0 11 0,0 0-14 0,-17 0-15 16,17 0-1-16,0 0 7 0,-14 0-7 0,14 0 1 16,-14 0-3-16,14 12-10 0,-15-12 0 15,2 0-4-15,6 0 3 0,-4 0-9 0,-5 6 5 0,5-6-3 16,0 4-8-16,-3-4 1 0,-1 3-6 16,-1-1-9-16,-1 1 3 0,-1-2-2 0,1 1-2 15,-2-1 4-15,2 1-2 0,-3 0 0 0,3 1 1 16,-4 0-3-16,3 0-7 0,1-1 14 0,1 0 5 15,1 1 15-15,-1 0 6 0,1-1-8 0,1-1 2 16,-2 1-7-16,1-2 2 0,-1 0 4 0,1 0 5 16,-2 0 1-16,-1 0 3 0,0 0-3 0,-2 0-12 15,-1 0-7-15,1 0-13 0,-1 0-2 0,0 0-4 16,-2 0 4-16,3 0 12 0,-2 0 2 0,0 0 8 16,4 0 5-16,1-12-3 0,-2 12-1 15,2 0 2-15,2 0-3 0,-1 0-2 0,4 0 1 16,-1-6-1-16,-1 6 7 0,0 0 5 0,0-4 4 15,3 4 2-15,-3-4-5 0,-1 3-5 0,-1-1-12 16,-1 0-9-16,-1-3-5 0,-1 2-2 0,2-1 5 16,-2 0-3-16,1 0 10 0,1 0 5 0,-2-2 5 15,2 2 7-15,0-1 2 0,1 3 5 0,2-2-10 16,0-1 1-16,4 2-14 0,-4 0-9 0,1 1 2 16,1 0-6-16,1-1 4 0,2 0-2 0,-2 1 3 15,-2 0 3-15,4-1 3 0,-3 1 3 0,-1-2 0 16,1 1 4-16,-1 0-5 0,2-2 8 0,-1 1 9 15,-3-1-4-15,1-1-1 0,-2 0-10 16,2 2-11-16,-1-2 5 0,-1 1 7 0,4-1 13 16,1 2 8-16,0-3-4 0,0 2-2 0,2-1-2 15,-1 1-6-15,-1-2-1 0,5 0-6 0,-3 0-4 16,3-1-2-16,-4 0-2 0,6-1 2 0,-1 1-4 16,-1-2 2-16,3 0-6 0,0-2 5 0,0 1-8 15,-4 1-6-15,6-4 2 0,-2 2-5 0,-2-1 6 16,0-2-1-16,2 0 1 0,-1-1-1 0,-3-1-2 15,3 0 1-15,1 0 7 0,-5 1-3 0,3 0-1 16,1 1 7-16,1 2-12 0,-4-1 2 0,4 2 1 16,-1 0-1-16,-3 1-1 0,4 0 5 15,2 0 1-15,-2-1 0 0,-1 2 14 0,1-1-5 16,2-1-4-16,1 0 1 0,0 0-10 0,0-1 2 16,0-1 4-16,-2-1-7 0,2-1 3 0,-1-1-2 15,-1-1 2-15,1-2 2 0,-2-2-1 0,1 1-4 16,2-1 3-16,-3 1 2 0,3 2 0 0,-2 1 3 15,2-1-3-15,0 3 7 0,0 2 0 0,-1 2 6 16,1 0-1-16,0 0 1 0,0 1 2 0,0 0-9 16,0 0-1-16,0 0-6 0,0 0-1 0,0 2 7 15,0-1 6-15,0 0-3 0,0 0-3 0,15 0-3 16,-15 1-9-16,0-1 3 0,0 1 0 16,0-1 6-16,0 0-7 0,0 0 3 0,10-1 6 15,-10 1-10-15,4-1 9 0,-1 1-3 0,4 2-8 16,-3-3 9-16,-1 3-1 0,4 0-2 0,-3 2 3 15,1-1-4-15,3 1-6 0,-4 1 3 0,-1 0 3 16,4 1-2-16,-3-2 4 0,-1 1-4 0,5 2-5 16,-3-1 4-16,-2-1 2 0,0 1 3 0,5 0-4 15,-4-1-1-15,-1 0 4 0,2 0 5 0,3-1 6 16,-5 1-6-16,5-2-6 0,-4 1 0 0,0 0-5 16,2 0 11-16,0 0 0 0,0 0-4 0,0-1 2 15,-3 1-4-15,5 1-1 0,-2-2-5 0,4 2 5 16,-4-2-2-16,3 1 1 0,-1 1 4 15,3-1-6-15,1 1 1 0,-1-3 3 0,2 3 3 16,1-1 0-16,1 0 5 0,1-1 0 0,-1 2 2 16,-1 0-1-16,0-1 0 0,-2 1-3 0,1-1 0 15,-2-1 1-15,1 2-5 0,1-2 0 0,-3 2-2 16,0-2 0-16,2-1 4 0,2 1-4 0,-3 0 5 16,-2 0-3-16,5 0-9 0,0-1 7 0,0 2-3 15,0-1 2-15,2 0 6 0,-2 2-3 0,3-1 0 16,0 0 0-16,0 0-6 0,2 1 5 0,1-1 1 15,0 2 0-15,-1-1 10 0,-1 0-6 0,2-1-2 16,-1 3 5-16,-3-2-5 0,1 1-4 0,-2-1 1 16,1 2-6-16,-2-2 1 0,0 1 7 15,0 1 1-15,0-1-6 0,-4 1-1 0,4 0-4 0,0-1-3 16,0 1 12-16,0 0-1 0,0-1 1 16,0 1 0-16,-4 0-8 0,2 1 8 0,2-1-2 15,-2 1-3-15,2 1 3 0,-4-2-6 0,4 3 3 16,-2-1 6-16,4 0 0 0,-1 0-3 0,-1 1 3 15,0-1-6-15,0 1-1 0,-2 0-2 0,-2 0-3 16,2-2 2-16,-1 1-2 0,-3 1 5 0,3 0 5 16,-5-1-1-16,5 1 4 0,-5 0-5 0,5 0-1 15,-3 0-2-15,1 0-6 0,0 0 6 0,0 0-5 16,1 0 8-16,1 0 4 0,-5 0-4 16,5 0 4-16,-4 0-10 0,3 0 7 0,-1 0 0 15,-1 0-3-15,0 0 4 0,-1 0-7 0,4 0 3 16,-3 0 0-16,4 0 3 0,-1 0 3 0,-1 9 2 15,2-9-2-15,2 0-1 0,-2 0-4 0,2 0 1 16,-1 6-4-16,-1-6 3 0,-1 0-1 0,3 3 1 16,0 0 2-16,-3-2 0 0,0 1-2 0,0 1-1 15,1-1 3-15,0 1 1 0,-2 1 0 0,2-1-9 16,1 2-5-16,-1 0-9 0,-1-1 8 0,1 2 2 16,2 0 8-16,2 0 4 0,-4-1-4 0,1 1 6 15,1 1 0-15,-4 0-3 0,4 0 4 0,-1-1-6 16,1 2-2-16,-2-1 3 0,1-1 1 0,-4 3-1 15,3-2-1-15,-1 0-3 0,-1 0-1 16,0 1 5-16,-3 0 1 0,2 1 1 0,-3 0-8 16,5 3 3-16,-6-2-3 0,4 3 2 0,-3 0 3 15,4 2 4-15,-4 0-1 0,5 0 5 0,-4 2 0 16,1-1-4-16,0-1 1 0,0 2-6 0,-1-1-1 16,1 0 2-16,1 0 3 0,-4 0-1 0,0-1 1 15,3 1 5-15,-5-1 2 0,-2-1 2 0,2 2-4 16,0-1-2-16,-3 1-2 0,0-3-2 0,0 3 5 15,0-2-6-15,0 1-1 0,0 0 3 0,0 2-4 16,-15-2 1-16,15 2 3 0,0 1 1 0,0-1 3 16,-11 1 0-16,11-1 0 0,0 4-5 15,-9-1 7-15,9 3-3 0,0 1 0 0,0 3-2 16,0 1-2-16,0 2 2 0,0 2 0 0,0 1 2 16,0 0-2-16,0-1 2 0,0 1-6 0,0-2 4 15,0 1-3-15,0-1-2 0,0-2 10 0,0-1-6 16,0-1-2-16,14-2 3 0,-14 0-5 0,0-2 4 15,0-1 2-15,14 0 5 0,-14-1 1 0,9 0-3 16,-9 0-4-16,0-1-2 0,6-1 1 0,-6 1-2 16,2-1 5-16,-2-1-4 0,0-1-2 0,1 0 4 15,-1 0-2-15,0 0 2 0,0-2-2 0,0 1 4 16,0-1-4-16,0-2 2 0,0 0 3 16,0-2-4-16,0 3 2 0,0-3 1 0,0 2-2 15,-17 0 3-15,17 1-1 0,0 0-6 0,0 3 7 16,0-2-3-16,0 2 0 0,-6 0 3 0,6 0-6 15,0-2 5-15,0 2-3 0,0-1 0 0,0 1-2 16,0 0 2-16,0 0 1 0,0 0 3 0,0 0-2 16,0-2-4-16,0 0 4 0,0 1-1 0,0-2-3 15,14 0 4-15,-14-1-1 0,0-1-5 0,0 1 0 16,0-1 0-16,0 0-2 0,0-2 4 0,0 1 3 16,0-1-2-16,0 1 4 0,0 1-2 0,0-2 3 15,0 0-1-15,0 0-4 0,0 0 0 0,0 0-3 16,-14 0 4-16,14 0 6 0,0 0-3 15,0 0 7-15,-11-1-6 0,11 1-6 0,0 0 6 16,-8-1-7-16,8 1 2 0,-7 0 6 0,7 0-5 16,-7 0 5-16,7 1 1 0,-4 0-8 0,2 1 5 15,1-1-6-15,-1 1 4 0,1-1-1 0,1 2 4 16,-2 0 25-16,-1-1 1 0,3 0 4 0,-3 0-3 16,1 0-27-16,1 2-3 0,-1-2 6 0,2 2-4 15,-3-1 0-15,1-1 3 0,-1 2-5 0,-4-2-5 16,3 0 7-16,-3 2-3 0,2 0 1 0,-1 1 2 15,-3 0 2-15,2 1 3 0,0 1-3 0,0 2 0 16,0 1 2-16,3-1-6 0,-2 1 5 16,2 0 1-16,1 1 0 0,1-2 3 0,-1 2 0 15,3-2-1-15,-3 2-5 0,1-3 1 0,-1 2-3 16,2-3 2-16,-1 0 5 0,2 1-1 0,0-2-5 16,-2 1-3-16,1-1-3 0,-1 0-3 0,-1-2 7 15,2 0 0-15,-4 0-1 0,2-1 5 0,1 0-2 16,-2 0-2-16,-1-3 1 0,0 2-4 0,2-2 1 15,-4 1 7-15,2-2-3 0,0 1-2 0,-1-2-3 16,1 2-7-16,1-3 12 0,-3 2-3 0,3-2 4 16,-1 1 5-16,-3 0-13 0,5 0 8 0,-1-1-2 15,-4 0-3-15,5 1 6 0,-2-2-9 16,-1 0 8-16,3 1-1 0,-2-1-1 0,-1 0 5 0,3 0-11 16,-2 0 7-16,1-1 0 0,-3 1 13 15,4 0 17-15,-3 0-4 0,-2-1 2 0,5 0-14 16,-5 0-9-16,4 0 1 0,-2-1-6 0,-2 0 0 15,3 1 3-15,-3-3-2 0,4 1 2 0,-1 3 2 16,-3-2-6-16,4 0 0 0,-3 1-7 0,0 0 1 16,4 1 3-16,-5 0-1 0,3-2 8 0,-3 2-3 15,1 1 2-15,2 0 3 0,-4-2-3 0,2 2-1 16,0-1 2-16,2-1-4 0,-4 2 11 0,2-1 11 16,0 1 6-16,1-2 3 0,-4 1 7 0,2 1 0 15,-2-1-9-15,2 1 8 0,-1-2-3 0,-4 0-7 16,4-1 2-16,-4-1-4 0,1 3-12 15,0-2-1-15,1 2-4 0,-2 0 0 0,2 3 4 16,-4-1 0-16,7 3 4 0,-4 0-8 0,-1-1 0 16,1 2-6-16,-1-1-7 0,4 2 0 0,-2-2 12 15,-1 2-3-15,-1 0 3 0,4-1 8 0,-3 0-4 16,-2 2 22-16,3 0 12 0,0-1-4 0,-1-1 0 16,-1 1-7-16,2-1-10 0,2-1 0 0,-3 0-1 15,-1-1-5-15,4 1 1 0,-2-1 4 0,-1 0-4 16,1-2-4-16,3 2-2 0,-3-2-4 0,3 1 5 15,1-2-1-15,0 2 4 0,0-2 0 0,0 0-5 16,0 0 5-16,2 1-1 0,-4-1 4 16,2 0 7-16,-3-1 4 0,0 2 0 0,1 0-1 15,-5-1-8-15,2 1-7 0,2-1-7 0,-2 2 0 16,-4-1 0-16,1 2 0 0,-1-1 6 0,-1 2-10 16,2-2 1-16,-2 1-1 0,1 0-8 0,-4 1 0 15,3-1 3-15,-2 0 3 0,4 1-3 0,-2-1 6 16,-1 1-12-16,0-2-2 0,1 2 11 0,-2-1 0 15,2-1 4-15,2 1-1 0,-3-1-6 0,3 1-3 16,-1-1 3-16,1 1-6 0,-1-1-2 0,2 0 2 16,0 0 1-16,4 1 6 0,-4-1 6 0,3-1-5 15,0 1 2-15,2 1-3 0,-2-2-3 0,0-1 2 16,3 2 1-16,-3-1 10 0,3 1-1 0,-2-1 18 16,0 1 11-16,1 0 0 0,-2 0 10 15,-1 1-15-15,1-1-20 0,1 1-1 0,-2 0-4 16,0 1 0-16,2-2 1 0,-2 0 6 0,1 1-4 15,-3-1-3-15,2 0 4 0,2 0-8 0,-2 1 1 16,1-2-1-16,2 2 4 0,-2 0-5 0,0 0 2 16,3-2 3-16,-3 0-1 0,4 0 1 0,-3-1 2 15,-1 0 3-15,5-1 0 0,-3 0 14 0,3-1 5 16,-2-1 4-16,5 0 4 0,-2 0-5 0,2-2-6 16,-3 1-2-16,4 0-7 0,-1 0 1 0,2-2-3 15,-2 2-9-15,-1-2-1 0,1 1-7 0,2 1 3 16,-1-2-2-16,-1 1-1 0,2-1 3 15,-4 2-4-15,0 1 5 0,4-1 5 0,-2 0 4 16,1 0 4-16,-3-1 8 0,2 0 5 0,0 3 2 16,2-4 2-16,-4 2-6 0,0 0-1 0,2-1 1 15,2 2-3-15,-2 0 4 0,-1 0-1 0,-2 0-2 16,3 1 6-16,-1 0-5 0,-3 1-4 0,1 0-3 16,-5-1-12-16,3 1-5 0,-2 0-1 0,-1 1-5 15,0-2 1-15,0 1 3 0,0 0-3 0,3 1 3 16,-1 0-2-16,-3 0-1 0,5 0 0 0,-3-1-2 15,2 2 1-15,-2-2 2 0,0 0 0 0,3 0 2 16,0-2-2-16,2 1 1 0,0-2 7 0,-1 0 21 16,3-1 21-16,1 0 8 0,2-2 4 15,0 0-7-15,-1 0-11 0,1 0-3 0,-2 0-12 16,1 0-13-16,1 0-12 0,0 0-6 0,-3 0 0 16,3 0 0-16,0 0 0 0,-3 0 0 0,0 0 0 15,3 0 0-15,-2 0 0 0,0 0 0 0,1 0 0 16,-1 0 0-16,1 0 0 0,1 0 0 0,0 0 0 15,0 0-18-15,0 0-134 0,0 0-177 0,0 0-314 16,0 0-287-16,0 0-209 0,0 0-437 0,21 0 171 16,-21 0 304-16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07T03:30:13.1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5955 11010 2341 0,'17'-2'38'0,"-17"2"16"16,0 0 12-16,0 0 22 0,0 0-16 0,13 0 13 16,-13 0 21-16,0 0 6 0,0 0 10 0,0 0 1 15,0 0-8-15,0 0-5 0,8 0-14 0,-8 0-14 16,0 0-15-16,1 0-16 0,-1 0-10 15,0 0-12-15,0 0-4 0,2 0-5 0,-2 0-9 16,1 0 0-16,-1 0-5 0,0 0-3 0,0 0 5 16,0 0-2-16,3 0 5 0,-3 0 5 0,3 0 3 15,1 0 2-15,-1 0 3 0,7 0 2 0,4 0 9 16,2 12 8-16,3-12 8 0,9 0 10 0,-1 8-1 16,6-8 2-16,1 0-5 0,2 8-1 0,6-8-6 15,1 0-4-15,4 0 1 0,3 0 3 0,-1 0 0 16,9 0-3-16,7 0-8 0,8 0-18 0,8-15-9 15,9 15 8-15,10 0 16 0,4 0 19 0,13-14 9 16,-2 14-13-16,6 0-12 0,0-8-18 0,1 8-9 16,3 0-5-16,-1-9-9 0,6 9-2 15,1 0 4-15,7 0 4 0,1 0 25 0,4 0 32 16,8 0 22-16,1 0 24 0,2 0 18 0,-2 0-4 16,1 0 8-16,3 0-2 0,-4 0-8 0,-5-18 0 15,-1 18 2-15,-6-12-5 0,-5 12-11 0,-8-19-16 16,-4 9-19-16,-10 0-2 0,-6-2-14 0,-1 0-13 15,-12-1-13-15,0 1-10 0,-9-2 2 0,-4 2 28 16,-7 2 18-16,-6-1 2 0,-10 2 3 0,-8 2-8 16,-12 1 1-16,-7 2-5 0,-9 0-8 0,-8 0-23 15,-6 2-23-15,-2 1-5 0,-4 1-7 0,-1 0-13 16,-1 0-44-16,0-1-41 0,0 1-59 16,0 0-84-16,0 0-98 0,0 0-98 0,0 0-58 0,0 0-15 15,0 0 18-15,-17 0 4 0,17 0-38 16,-20 0-74-16,4 0-221 0,-4 14 32 0,-3-14 156 15</inkml:trace>
  <inkml:trace contextRef="#ctx0" brushRef="#br0" timeOffset="39011.01">1337 1442 2181 0,'0'7'17'0,"-4"-7"2"0,4 6-1 15,0-5 14-15,0-1 2 0,0 0 20 0,0 0 26 16,0 0 10-16,0 0 8 0,0 0 5 0,-3 0-7 15,3 0-2-15,0 0-3 0,0 0-12 0,0 0-14 16,0 0-11-16,0 0-16 0,0 0-4 0,0 0 2 16,0 0 1-16,0 0 0 0,0 0-4 0,0 0 3 15,0 0-8-15,0 0 1 0,0 0-3 0,15 0-4 16,-15 0 3-16,20 0 5 0,-3 0 12 16,-1 0 15-16,9 0 10 0,6 0 8 0,-2 0 6 15,2 0-6-15,7 0-6 0,2 0-5 0,2 0-7 16,11 0-2-16,-1 0 4 0,9 0 2 0,7 0 4 15,5 0 2-15,10 0-13 0,5 0-18 0,13 0-15 16,6 0-27-16,11 9 5 0,11-9 12 0,12 0 15 16,10 0 18-16,5 0 2 0,4 0-3 0,3 4-8 15,2-4-3-15,-2 0-7 0,4 3-5 0,1-3-15 16,-3 3 0-16,1-1-4 0,11 1-3 0,3 0 10 16,3 2 5-16,0 0 16 0,0-1 14 0,0 2-1 15,4-1 2-15,-3 0-1 0,-4 1-3 0,-9 0 6 16,-11-1 2-16,0 0-3 0,-13 0 7 0,-9 0 7 15,-6-1 1-15,-15-3-7 0,-10 1 1 16,-5-1-15-16,-7-1-8 0,-14 0 9 0,-7 0-11 16,-12 0 12-16,-10 0-7 0,-7 2-12 0,-8-2-5 15,-12 0-16-15,-2 1-10 0,-7-1 5 0,-6 0 0 16,-2 0-5-16,-3 0 9 0,-1 0-9 0,-2 0-13 16,-2 0-42-16,0 0-50 0,0 0-60 0,0 0-51 15,0 0-24-15,0 0-29 0,0 0-28 0,0 0-39 16,0 0-33-16,-16 0-50 0,16 0-100 0,-24 0-230 15,8 0 0-15,-4 17 129 0</inkml:trace>
  <inkml:trace contextRef="#ctx0" brushRef="#br0" timeOffset="40541.25">12662 2245 3190 0,'10'0'3'16,"1"0"0"-16,0 0 1 0,-7 0 7 0,5 0 10 15,-4 0 22-15,-5 0 26 0,2 0 13 0,-1 0 17 16,1 0-9-16,-2 0-22 0,0 0-17 0,0 0-29 16,0 0 8-16,0 0 14 0,0 0 11 0,0 0 4 15,0 21-19-15,0-21-9 0,0 21-4 0,0-8-3 16,0 2 6-16,0 1-4 0,0 0-4 0,0 1-5 16,0 2-7-16,0 1-2 0,0 0 2 0,0 0-5 15,0 1 4-15,0 0-7 0,0 2-3 0,0-2-3 16,0-1-11-16,0-2 3 0,0 0 1 15,0-1 9-15,0-1 7 0,0-1 1 0,-14-2 4 16,14-5-1-16,-8 2 2 0,-3-1 4 0,2-5-12 16,-5-1 6-16,-3-3-9 0,-5 0-12 0,0 0 16 15,-4-26-7-15,-2 26 1 0,5-28 5 0,-2 11-8 16,3-3 2-16,2 0 4 0,3 1 3 0,6 0 25 16,3 0 11-16,4 1 3 0,4 1 0 0,0-2-25 15,0 5-18-15,28 1-8 0,-28 1 0 0,37 1-5 16,-12 1 1-16,0 3 0 0,4-1-28 0,1 4-33 15,-4 1-42-15,-3 1-59 0,0-1-47 16,-2 3-55-16,-6 0-52 0,1 0-65 0,-5 0-127 16,-5 0-191-16,2 16 72 0,-2-16 128 0</inkml:trace>
  <inkml:trace contextRef="#ctx0" brushRef="#br0" timeOffset="41714.61">12866 2420 3957 0,'-3'5'21'0,"-2"0"18"0,3-2 27 0,2-2 23 15,0-1 8-15,0 0 3 0,0 0-12 0,0 0-10 16,0 0-27-16,0 0-24 0,0 0-9 0,0 0-22 16,0 0 3-16,0 0-4 0,0 0-12 0,0 0-38 15,0 0-69-15,0 0-85 0,0 0-97 0,0 0-60 16,0 0-27-16,0 0-14 0,0 0-71 0,0 0-189 16,0 0 28-16,0 0 103 0</inkml:trace>
  <inkml:trace contextRef="#ctx0" brushRef="#br0" timeOffset="42349.7">13454 2232 3937 0,'16'-17'27'15,"-1"17"61"-15,-2-17 52 0,-3 17 54 0,0-22 19 16,-1 22-9-16,-4-15-5 0,-4 15-16 15,1 0-14-15,-2 0-45 0,0 0-38 0,0 0-37 16,0-6-34-16,0 6-19 0,0 0-8 0,0 0-7 16,0 0-8-16,0 0 16 0,0 0 0 0,-20 0 11 15,20 0 7-15,-28 0-3 0,11 0-12 0,-7 16-28 16,0-16 2-16,-6 0-14 0,2 13-4 0,3-13 22 16,-1 10-7-16,-1-10 8 0,7 11 10 0,0-11 4 15,1 10 4-15,10-6 4 0,-3 0 3 0,6 0 1 16,-2-2 2-16,6 0 5 0,1 0-3 0,-1-2 3 15,2 0 4-15,0 0 18 0,0 2 50 0,0-2 28 16,0 0 30-16,0 0 7 0,0 0-37 0,0 0-17 16,0 0-34-16,0 0-25 0,0 0-23 15,0 1-17-15,0-1-8 0,0 1-4 0,0 1 12 16,0 0 3-16,0 3 1 0,0 0 12 0,0 3-8 16,0 1 9-16,0 2-1 0,0 1-4 0,0 1 4 15,0 2-4-15,0-2 10 0,0-1-13 0,-12 1 8 16,12 0 4-16,-14-2-9 0,14 1 9 0,-13-1-4 15,13-2-4-15,-6-1 4 0,6-2-1 0,-8 0 4 16,8-2 4-16,0-2-4 0,0-1 41 0,0 0 34 16,0-1 25-16,0 0 36 0,0 0-13 0,19 0-21 15,-19 0-17-15,25 3-28 0,-2-2-8 16,-1 3-7-16,4-2 7 0,5 1 6 0,0 0 1 16,2 2 7-16,-1 0-3 0,0-1 7 0,-1 2-5 15,-3-2-7-15,-1 0-10 0,-5 1-14 0,-2 0-9 16,-1-1-17-16,-8 1-9 0,0-3-11 0,-2 2-4 15,-6-2 3-15,0 2 1 0,-3-1 3 0,0 4 6 16,0-1 0-16,0 2 0 0,-20 4 13 0,20-1-3 16,-26 4-3-16,9 2 4 0,-8 0-9 0,3 4-61 15,-7 2-69-15,-1-2-93 0,-4 3-122 0,-2 1-109 16,-3-2-82-16,-1-1-44 0,4-1-12 0,-6-1 16 16,1-3-21-16,-3-2-81 0,-1-5-286 0,2-4 146 15,-4-4 172-15</inkml:trace>
  <inkml:trace contextRef="#ctx0" brushRef="#br0" timeOffset="42811.03">12144 1979 3264 0,'0'-5'3'0,"0"1"4"0,0-1 12 0,0 1 13 15,0 2 22-15,0-4 21 0,0 5 14 0,0 0 5 16,0 1-18-16,0 0-26 0,0 0-25 0,0 0-20 16,0 0-9-16,0 0 4 0,0 0-1 15,0 0 3-15,0 0 16 0,0 0 33 0,0 0 55 16,0 11 60-16,0-11 35 0,0 0 2 0,26 0-38 16,-7 0-52-16,6 8-40 0,9-8-29 0,11 0 0 15,8 0 11-15,14 0 21 0,1 0 15 0,9 0 12 16,3-23 12-16,5 23-13 0,-3-20 2 0,1 20 0 15,0-25-30-15,-2 11-3 0,1 2-4 0,1-2 13 16,-6 2 28-16,-1 1 22 0,-7 1 21 0,-4 0-18 16,-8 2-20-16,-9 1-29 0,-3 2-44 0,-14 0-17 15,-4 1-14-15,-9 1-5 0,-4 1-6 16,-6 1-10-16,0 1-6 0,-5 0-3 0,-3 0 9 0,0 0 3 16,0 21 16-16,0-21 0 0,0 36 4 0,0-8-1 15,0 5 3-15,0 7-10 0,-19 4-10 16,19 2 3-16,0 2-5 0,-17 2 5 0,17 2-25 15,-11-1-37-15,11 5-49 0,-12-1-75 0,12 3-35 16,-5 4-68-16,5 5-46 0,-12 4-9 0,9 3-24 16,-6 3 27-16,1 0-46 0,-3-2-57 0,-3 0-71 15,-2-7-170-15,-2-6-160 0,-2-9 147 0</inkml:trace>
  <inkml:trace contextRef="#ctx0" brushRef="#br0" timeOffset="43374.07">12023 1793 3535 0,'-3'-19'17'0,"3"0"31"16,0 5 35-16,0 2 31 0,0 1 19 0,0 3 1 15,17 3-17-15,-17 2-20 0,0 3-34 0,0 0-15 16,0 0 4-16,14 0 20 0,-14 22 9 0,11-22-6 16,-11 35 7-16,12-10-17 0,-4 5-1 15,1 5-2-15,-3 2-23 0,4 4 1 0,-6 2 19 16,-2 0 12-16,1 2 17 0,-3-2-8 0,0 3-13 16,0-1 3-16,0 0-11 0,-25 0 13 0,25 2 8 15,-28-1-7-15,11 0-6 0,0 1 11 0,-5 1-20 16,4 1-12-16,-2-1-8 0,-2 2-34 0,5 0-4 15,0-2 0-15,1-2 2 0,1-1 3 0,4-3 11 16,5-4-5-16,-4-2 2 0,9-4-2 0,1-4 29 16,0-3 68-16,0-2 35 0,0-3 50 0,26-3-1 15,-26-3-26-15,25-1 8 0,-9-2-3 0,1-2-1 16,1-1 0-16,2-1-9 0,8-2-20 16,3-2-22-16,4-1-36 0,8-2-38 0,7 0-25 15,7 0-14-15,13 0-6 0,1 0 0 0,7-17 0 16,7 17 0-16,5-13 0 0,5 13 0 0,3-17 0 15,6 17 0-15,1-20 0 0,2 12 0 0,2-1 0 16,-2-1 0-16,-11 2 0 0,-10-1 0 0,-10 1 0 16,-9 1 0-16,-15-1 0 0,-11 1 0 0,-12 1 0 15,-9 0 0-15,-2 3 0 0,-6-1 0 0,-6 1 0 16,2 3 0-16,-7-2 0 0,-1 2 0 0,0 0-54 16,0 0-135-16,0 0-108 0,0 0-130 0,0 0-138 15,-24 23-51-15,24-23-53 0,-24 26-50 0,9-8-11 16,-7 2-74-16,-3 3-277 0,-6-2 179 15</inkml:trace>
  <inkml:trace contextRef="#ctx0" brushRef="#br0" timeOffset="44904.1">14041 2264 3578 0,'-5'6'34'0,"2"-2"24"16,2-2 33-16,-3 0 30 0,4-2 9 0,0 0 25 16,0 0 4-16,0 0 12 0,0 0-11 15,0 0-23-15,0 0-15 0,0 0-18 0,0 0-23 16,0 0-24-16,14 0-22 0,-14 0-24 0,14 0-7 16,-1 0-8-16,1 0 2 0,3 0-2 0,1-13 1 15,7 13 3-15,0 0-8 0,3-16-5 0,2 16-46 16,-1-11-58-16,1 11-64 0,-3-12-68 0,-3 12-54 15,1-10-58-15,-5 5-51 0,-5 5-79 0,-1-5-99 16,-3 5-124-16,-6 0 16 0,-5 0 153 0</inkml:trace>
  <inkml:trace contextRef="#ctx0" brushRef="#br0" timeOffset="45080">13931 2443 4283 0,'20'6'38'0,"-20"-3"53"15,36-1 64-15,-15-2 77 0,3 0 26 0,0 0 7 16,1 0-39-16,-2-19-61 0,4 19-59 0,-2 0-66 16,-2 0-18-16,0-15-23 0,1 15-63 0,-6 0-86 15,5-10-95-15,-4 10-103 0,0 0-79 0,2-10-77 16,-3 10-99-16,0-12-182 0,-1 5-196 0,-1-6 166 16</inkml:trace>
  <inkml:trace contextRef="#ctx0" brushRef="#br0" timeOffset="45400.01">14347 2042 3795 0,'0'18'13'0,"0"-18"37"0,21 0 55 0,-21 0 68 15,0 0 50-15,21 0 17 0,-21 0-9 0,0 0-45 16,9 0-50-16,-9 0-41 0,0 0-36 0,0 0-17 16,8 0 7-16,-8 0-3 0,9 0-7 0,-1 17-1 15,-2-17-14-15,6 0-8 0,1 19 8 0,1-19 11 16,1 15 9-16,1-6 9 0,-1-9 0 0,-1 15-15 15,3-8-16-15,-1-1-10 0,-1 0 4 0,1-1 2 16,-2 1 15-16,0-2 3 0,0 0-12 0,-3-1 0 16,0 2-19-16,-2-2-13 0,-3 1-1 15,0-1-3-15,2 2-1 0,-3 0 9 0,1 2 0 16,-3 1-4-16,0 4 17 0,-1 0-5 0,-1 4-3 16,-1 1-34-16,0 1-66 0,0 3-50 0,0 0-43 15,-17 0-13-15,17 3 3 0,-23-2 3 0,7 1-11 16,-2-1-6-16,-1 1-21 0,-1-3-40 0,-3 0-44 15,1-2-52-15,0 0-52 0,-1-2-97 0,1-3-216 16,2-1 81-16,1-4 127 0</inkml:trace>
  <inkml:trace contextRef="#ctx0" brushRef="#br0" timeOffset="46079.63">15200 1980 3916 0,'16'-12'16'15,"-2"-3"58"-15,-2 4 65 0,1 1 63 0,-6-3 44 16,1 4 9-16,-5 3 5 0,0 2-13 0,-3 3-19 16,0 0-51-16,0-1-65 0,0 2-54 0,0-1-40 15,0 1-22-15,0-1-9 0,0 1 4 16,0 0 0-16,0 0 0 0,0 0 9 0,-18 0 0 15,18 0-1-15,-16 16 1 0,1-16 3 0,-1 14-3 16,-1-14 5-16,-3 17 3 0,-2-17-19 0,2 18-32 16,0-9-13-16,-2-1-5 0,5-1 10 0,0 1 35 15,1 0 4-15,3-3 8 0,0 1-4 0,5-2 0 16,1-1 8-16,3 0-4 0,3-2 4 0,-1 1 8 16,2-2 0-16,0 0 4 0,0 0 8 0,0 0 39 15,0 0 37-15,0 0 24 0,0 1 11 0,0-1-39 16,0 0-35-16,0 0-26 0,0 0-21 0,0 1-14 15,0 0-4-15,0 0 0 0,0 3-3 0,0 2 17 16,0 2-4-16,11 1 7 0,-11 2-8 0,0 3-6 16,10 1 1-16,-10 1-1 0,0 1 12 15,0 0-1-15,0 0-3 0,0 0 0 0,0-1 0 16,0 0-1-16,0 0 6 0,0-1-10 0,-18-1 6 16,18-3 6-16,0 0-6 0,-15-1 3 0,15-2-3 15,0-2 1-15,-14-3 12 0,14 0 0 0,0-1 4 16,0-1 16-16,0 0 61 0,0-1 61 0,0 0 20 15,0 0 1-15,0 0-56 0,17 0-50 0,-17 0-19 16,17 0-4-16,-17 0-1 0,27-12 1 0,-12 12 1 16,1 0-5-16,-1 0-7 0,1 0 4 0,-1 0 4 15,1 0 0-15,-4 0 2 0,2 0-6 16,-3 0-13-16,-3 0-6 0,3 0-11 0,-7 0-15 16,4 0-5-16,-5 0-9 0,0 0-2 0,-1 0 2 15,-1 0 1-15,-1 0 7 0,0 10 3 0,0-10 3 16,0 14 2-16,0-6 1 0,0 3 0 0,0 4-4 15,-17-1-60-15,17 4-69 0,-15 2-70 0,15 1-61 16,-21 2-12-16,9 1-45 0,0-1-64 0,-2 1-45 16,1 0-17-16,2-2 29 0,-3-1 46 0,2 1 10 15,-2-2-4-15,0-3-13 0,0-1-6 0,0-3-6 16,3-2-73-16,-3-5-170 0,2-6 16 0,-2 0 106 16</inkml:trace>
  <inkml:trace contextRef="#ctx0" brushRef="#br0" timeOffset="46464.06">15438 2169 3767 0,'28'-1'-1'0,"-5"-2"25"16,-4-1 41-16,-5 2 49 0,0-5 47 0,-5 4 12 16,-4 1-18-16,-4 2-41 0,-1 0-48 0,0 0-35 15,0 0-23-15,0 0 22 0,0 0 32 0,0 17 22 16,0-17 10-16,0 18-22 0,0-18-31 0,0 24-12 15,0-8-5-15,0 0-2 0,0 0 2 16,0 0 1-16,0 1-13 0,0 0-2 0,0 2 4 0,0-2-12 16,-20 0 9-16,20 3-6 0,-16-2-2 15,4-1 1-15,-2-1 0 0,-1-1-21 0,-3-1-33 16,-2-3-25-16,-1-1-25 0,-1-4 15 0,-5-2 17 16,4-4 18-16,-2 0 24 0,-1 0 5 0,4 0 14 15,2-26 9-15,-2 26-2 0,8-30 4 0,0 12-6 16,7-2 6-16,2 0 21 0,2-2 12 0,3 1-1 15,0 0-6-15,0 1-19 0,29 1-12 0,-29 1 2 16,38 1-4-16,-17 0-3 0,4 3 2 0,-2 0-1 16,4 2 2-16,-7 2-9 0,5 2-45 0,-7 2-45 15,-2 0-67-15,0 3-79 0,-7 1-63 16,-3 2-65-16,3 0-38 0,-4 0-31 0,-2 0-80 16,3 17-147-16,-3-17 37 0,1 17 120 0</inkml:trace>
  <inkml:trace contextRef="#ctx0" brushRef="#br0" timeOffset="46720.05">15939 2013 4420 0,'16'-8'22'0,"-4"0"47"15,1-2 42-15,-6 2 52 0,1-1 32 0,-5 1 4 16,2 3-15-16,-2 1-40 0,-3 4-70 15,0 0-51-15,0 0-31 0,0 0-24 0,0 0 21 16,0 0-4-16,0 24 4 0,-22-8 13 0,22 4-4 16,-17 4 3-16,17 6 4 0,-18 4 3 0,4 3 0 15,1 3 3-15,4 1-58 0,-4-1-88 0,1 3-60 16,0-1-104-16,-2 1-78 0,4-1-51 0,-1-1-93 16,-1-2-73-16,-2 0-141 0,2-2-93 0,1-5 155 15</inkml:trace>
  <inkml:trace contextRef="#ctx0" brushRef="#br0" timeOffset="47068.05">15709 2166 4088 0,'22'-12'38'0,"-6"0"72"0,-7 0 55 0,2 3 50 15,0-3 20-15,-5 4-42 0,2 2-35 0,-8 3-50 16,4 1-58-16,-2 0-35 0,-2 2-30 0,0 0-8 15,0 0-6-15,0 0 6 0,0 0 8 0,0 0-3 16,0 23 10-16,0-23-9 0,0 24-16 0,0-8-14 16,-16 1-26-16,16 0-30 0,0 2-15 0,-15-1-7 15,15-1-15-15,-14 0 5 0,14-3 1 0,-16-1 10 16,7-1 17-16,-2-3 21 0,-1-2 31 16,-4-3 27-16,5 0 16 0,-1-3 19 0,0-1 4 15,1 0 0-15,-2 0 10 0,7-21 1 0,3 21 11 16,-2-21 8-16,4 21-5 0,1-25-4 0,0 11-12 15,0 1-15-15,23-1-4 0,-23 1-5 0,22 2-6 16,-22-1-5-16,29 2-35 0,-12 3-46 0,0 3-49 16,1 4-58-16,0 0-35 0,1 0-32 0,-1 0-40 15,-1 0-55-15,2 23-119 0,4-23-180 0,-4 27 92 16,-3-13 117-16</inkml:trace>
  <inkml:trace contextRef="#ctx0" brushRef="#br0" timeOffset="47427.83">16211 2445 3887 0,'18'0'65'0,"-2"0"86"0,-4-19 72 0,2 19 57 16,-1-17-1-16,-5 17-29 0,1-14-20 0,-4 14-23 15,-4-9-40-15,1 9-52 0,-1-8-52 0,-1 8-39 16,0 0-31-16,0-4-19 0,0 4-11 0,0 0-34 15,0 0-27-15,0 0 9 0,0 0 12 0,0 0 40 16,0 20 32-16,-17-20 0 0,17 23-49 0,-14-8-33 16,14 2-33-16,-20 2-24 0,6-1 8 0,-2 1-2 15,1 0 10-15,-2-3-1 0,-3-3 12 16,-4 0 18-16,6-4 22 0,-2-3 35 0,-1-2 29 16,4-4 19-16,0 0 9 0,5 0 1 0,4 0 16 15,-3-27 18-15,7 27 30 0,-3-23 14 0,4 10-7 16,3-1-16-16,0 0-33 0,0-1-25 0,0 3-7 15,0-1-7-15,0 0-2 0,22 4-7 0,-22-1-46 16,0 1-47-16,20 1-68 0,-20 3-92 0,13 0-79 16,-13 1-96-16,0 1-130 0,9 2-109 0,-9 1-104 15,0 0 145-15</inkml:trace>
  <inkml:trace contextRef="#ctx0" brushRef="#br0" timeOffset="80045.8">13844 7381 3387 0,'9'-4'25'15,"0"0"12"-15,-4-1 8 0,-2 2 8 0,0-1-15 16,5 0 13-16,-6 1 13 0,-1 2 14 0,1 0 8 16,-2 1-15-16,0 0-13 0,0 0-20 0,0 0-9 15,0 0 3-15,0 0-2 0,0 17 0 0,0-17-9 16,0 18-18-16,0-4 0 0,0 2-1 0,0 2 1 16,0-1-2-16,0 2-8 0,0-1-2 0,0 1 0 15,0-2 7-15,15 0 3 0,-15-2 2 0,0 0 1 16,16-2-3-16,-16 0-2 0,12-3-2 15,-12-2 4-15,6-2 6 0,-6-2 36 0,0-1 46 16,10-2 17-16,-7-1 21 0,1 0-20 0,4 0-11 16,3 0 6-16,0-22 13 0,6 22 24 0,6-25 0 15,2 10 1-15,3-2-4 0,8-2-12 0,1-1-4 16,5-1-17-16,-2 0-9 0,5 1-14 0,2 0-16 16,-4-1 10-16,1 3-5 0,-2 0-8 0,-7 2-6 15,-2 2-22-15,-4 1-20 0,-2 3-11 0,-7 1-4 16,-4 1 3-16,-3 2-1 0,-3 2 3 0,-4 3-41 15,-3-2-106-15,-1 3-115 0,-2 0-119 0,0 0-77 16,0 0-32-16,0 0-42 0,0 0-45 0,0 0-41 16,-17 0-166-16,17 0-31 0,-14 0 164 15</inkml:trace>
  <inkml:trace contextRef="#ctx0" brushRef="#br0" timeOffset="80801.12">15415 5253 3464 0,'15'0'11'0,"-15"0"13"0,14 0 21 15,-14 0 19-15,11-15 8 0,-11 15 5 0,0 0 1 16,3 0-5-16,-3 0-12 0,0 0-16 0,0 0-20 16,0 0-19-16,0 0-9 0,0 0-2 0,0 0-5 15,0 0 6-15,0 0 1 0,0 0 1 0,0 21 3 16,-15-21-4-16,15 21 2 0,0-10 0 0,-14 0 0 15,14-1 0-15,0-1-1 0,0 4 0 0,0-3 0 16,0 2 3-16,0-1-5 0,0 0 1 0,0 0 2 16,0 1 0-16,0-2 11 0,24 0 0 0,-24-3 26 15,19-2 22-15,-7-1 13 0,4-2 12 0,1 0-14 16,2-2-10-16,7 0-12 0,-1 0-3 16,3 0-3-16,3-19 10 0,0 19 3 0,1-16 4 15,4 16 0-15,-2-20-15 0,0 20-8 0,1-21-11 16,-1 21-9-16,0-14-2 0,0 7-8 0,-1 1 0 15,-2-1-4-15,-3 2-5 0,-3 0-11 0,-4 3-52 16,-2-3-53-16,-4 1-71 0,1 1-83 0,-5 0-73 16,-5 2-86-16,2 1-92 0,-4 0-155 0,6 0-129 15,-6 0 142-15</inkml:trace>
  <inkml:trace contextRef="#ctx0" brushRef="#br0" timeOffset="81529.67">18345 5216 2171 0,'-4'-1'44'0,"2"1"28"0,-1 0 38 15,-2 0 37-15,2 0-1 0,2 0 24 0,1 0 17 16,-2 0 21-16,-1 0 17 0,3 0 3 0,-3 0-9 15,3 0-13-15,0 0-29 0,0 0-23 0,0 0-15 16,0 0-16-16,0 0-11 0,0 0-17 0,0 0-22 16,0 0-20-16,0 0-22 0,0 0-16 0,0 0-12 15,0 0-14-15,0 0 2 0,0 0-5 0,0 0-4 16,0 0 5-16,0 0-2 0,0 0 11 0,0 14 4 16,0-14-1-16,0 19 2 0,0-7-1 0,0 2 6 15,0 0-10-15,0 2-36 0,0 0-11 0,0 2 0 16,0-1 0-16,0 0 36 0,0 0 0 15,0 0-4-15,0-1 7 0,0 0-3 0,0-3 7 16,0-1 1-16,12-3 5 0,-12-3 10 0,0-2 12 16,13 0 19-16,-13-4 22 0,17 0 9 0,-3 0 8 15,0 0 13-15,3 0 12 0,8-23 21 0,-4 23-10 16,9-24-13-16,4 11-28 0,8-2-18 0,-2-1 8 16,1 2 14-16,2 0 4 0,4 1-19 0,-2 0-23 15,1 4-27-15,-4-2-9 0,-3 6-9 0,-3-1 1 16,-4 0-109-16,-1 3-110 0,-11 1-106 0,-1 0-122 15,-8 1-48-15,0 1-39 0,-7 0-33 0,-2 0-59 16,-2 24-216-16,0-24 103 0,0 34 147 0</inkml:trace>
  <inkml:trace contextRef="#ctx0" brushRef="#br0" timeOffset="82113.6">18289 7447 3534 0,'0'0'24'16,"0"0"37"-16,17 0 55 0,-17-17 59 0,0 17 26 15,16-14 0-15,-16 14-31 0,0-10-37 0,14 10-35 16,-14 0-30-16,0-8-22 0,0 8-28 0,0 0-13 0,5 0-10 16,-5 0-10-16,0 0-2 0,0 0 3 15,0 0-3-15,0 0 9 0,0 19 8 0,1-19 0 16,-1 23-2-16,3-8 4 0,0 3-4 0,-3 1-2 16,5-1 9-16,-5 0-4 0,0-1-4 0,3-2-16 15,-1 0-9-15,-2-2-1 0,1-3 6 0,-1-3 13 16,2-1 8-16,1-1 3 0,-3-2 9 0,3-3 5 15,0 0 1-15,-1 0-1 0,5 0 0 0,3 0 13 16,2 0 16-16,5-17 24 0,3 17 5 0,8-17-7 16,3 17-14-16,7-21-12 0,-1 9-10 15,-2 0-10-15,7-1 2 0,-6 2-12 0,6-1-4 16,-6 0 9-16,-1 3-6 0,-5 1 2 0,-4 1-6 16,-1 1-83-16,-3 2-76 0,-8 0-102 0,-2 2-129 15,1 1-102-15,-10 1-119 0,-3 0-189 0,0 0-125 16,0 0 176-16</inkml:trace>
  <inkml:trace contextRef="#ctx0" brushRef="#br0" timeOffset="82662.07">17071 7351 3404 0,'-5'-7'32'0,"-1"-2"29"16,1 0 44-16,1 0 52 0,2 2 21 0,2-3 15 16,0 5-4-16,0-1-16 0,0 3-17 0,0 1-16 15,0 1-15-15,0 0-20 0,0 1-37 0,0 0-31 16,0 0-29-16,0 0-19 0,0 0-4 0,0 0-5 16,0 0 1-16,0 0 4 0,0 15 12 0,0-15 4 15,0 20 5-15,0-4 2 0,0 1-11 0,0 3 6 16,0 1-5-16,0 1-1 0,0 0 0 0,0 1-5 15,-14-1 5-15,14-1-3 0,0 0 6 0,0-3 5 16,0-2-8-16,0-2 4 0,0-2 0 0,0-3 5 16,0-1 5-16,0-4 26 0,20-1 11 0,-20-3 21 15,24 0 20-15,-3 0-2 0,3 0 35 16,5-23 6-16,5 23 7 0,7-22 8 0,4 8-20 16,0 0-6-16,3-1 1 0,-3 1-17 0,0-1-15 15,-3 3-18-15,0-1-22 0,-7 2-16 0,-1 0-12 16,-3 3-6-16,-7 0-12 0,-1 2-3 0,-4 2-36 15,-8 0-130-15,-1 2-157 0,-2 0-148 0,-6 2-127 16,-1 0-27-16,-1 0-20 0,0 0-82 0,0 22-289 16,0-22 153-16</inkml:trace>
  <inkml:trace contextRef="#ctx0" brushRef="#br0" timeOffset="83410.48">15081 9592 3810 0,'0'-8'14'0,"0"2"15"15,0-2 38-15,0 2 38 0,20-1 25 0,-20 1 14 16,0 2-13-16,0 1-10 0,0 2-12 0,0-1-6 16,0 2 0-16,0 0-12 0,0 0-26 0,0 0-26 15,0 0-29-15,0 0-26 0,0 0-5 0,0 0 3 16,0 0 2-16,0 0 14 0,0 20 2 16,0-20 4-16,17 23 2 0,-17-7 1 0,0 2-5 15,0 3-4-15,17 4 1 0,-17-1-6 0,14 1 5 16,-14 1 5-16,13 1-5 0,-13-2 3 0,12-1 1 15,-12-2-6-15,11-2 8 0,-5-3 0 0,-1 0 2 16,-1-5 2-16,6-3 9 0,-7-3 7 0,3-1 13 16,2-4-7-16,0-1-3 0,1 0-6 0,5-18-2 15,1 18 21-15,4-26 24 0,4 10 15 0,-1-2 0 16,3 1-6-16,-3-2-38 0,4 1-12 0,-4-1-1 16,2 2-17-16,1-2 4 0,-1 4-16 0,0 1-5 15,3-1 9-15,9 1-9 0,-2 2 13 0,0 0-9 16,6 3-10-16,-3 1-43 0,4 0-70 15,-6 1-71-15,0 2-87 0,-6 0-55 0,-4 2-63 16,-6 1-73-16,-2 0-60 0,-3 2-134 0,1 0-184 16,-2 0 147-16</inkml:trace>
  <inkml:trace contextRef="#ctx0" brushRef="#br0" timeOffset="83962.16">16430 9650 3026 0,'4'12'50'0,"1"-12"46"0,-2 0 54 0,0 0 58 16,-3 0 12-16,3 0 9 0,-3 0-6 0,2 0-21 16,1 0-17-16,0 0-12 0,-1 0 0 15,1 0 10-15,-2 0 13 0,2-14-4 0,2 14-15 0,-2 0-29 16,-1 0-53-16,-1-8-42 0,-1 8-37 16,0 0-20-16,0 0-11 0,0 0-14 0,0 0 5 15,0 0-13-15,0 0-1 0,2 0 18 0,-2 0 8 0,3 0 8 16,2 21 4-16,-1-21 5 0,2 22-10 15,4-7 2-15,-4 2 8 0,3 3-4 0,2-2-10 16,2 1 5-16,-6-3-4 0,3 0 4 0,-4-3 9 16,3-1 4-16,-3-4 1 0,-1-2 9 0,1 0 8 15,0-6-4-15,1 0-1 0,2 0-11 0,5 0-13 16,1-28 9-16,6 12-5 0,0-1 36 0,4-4 21 16,3-1 16-16,2-2 21 0,2-2-23 15,4 2 4-15,1 0-1 0,-1-1-2 0,6 1-15 0,0-1-17 16,3 0-11-16,3 3 1 0,2-1 18 15,-2 2 11-15,-3 2-2 0,3 2-11 0,-3 3-17 16,-5 1-15-16,-6 3-6 0,-10 1-7 0,-1 4 0 16,-6 0-3-16,-9 1-7 0,-1 3-18 0,-3-2-99 15,-4 3-129-15,0 0-149 0,0 0-118 0,0 0-9 16,0 0 3-16,-19 0-17 0,19 0-80 0,-34 20-321 16,9-20-11-16,-3 0 173 0</inkml:trace>
  <inkml:trace contextRef="#ctx0" brushRef="#br0" timeOffset="89651.18">14052 5154 3740 0,'0'-7'2'0,"0"0"4"0,0 0 10 0,0 2 11 16,0-1 2-16,0 1 6 0,0 1-3 15,0 3-9-15,0 1-8 0,0 0-16 0,0 0-8 16,0 0-1-16,0 0 7 0,0 22 7 0,14-9 18 16,-14 4 4-16,18 6 2 0,-4 4 7 0,5 4-16 15,1 7-4-15,8 0-8 0,2 5-8 0,2 1-27 16,1-1-41-16,1-1-51 0,-3 0-74 0,-5-1-60 15,-2-6-57-15,-6-3-68 0,-5-4-102 0,-7-6-205 16,-3-4 50-16,-3-7 122 0</inkml:trace>
  <inkml:trace contextRef="#ctx0" brushRef="#br0" timeOffset="89830.01">14266 5293 4132 0,'20'-19'14'16,"0"1"23"-16,4 3 29 0,-6 2 23 0,-2-1-2 15,-4 3-22-15,-1 4-29 0,-11 3-27 0,8 2-20 16,-8 2 2-16,0 0 1 0,0 0 5 0,0 26 4 16,-17-9 2-16,17 5 3 0,-31 6-8 0,10 8-52 15,-5 3-60-15,-3 5-94 0,-2 3-109 0,-2-1-82 16,-1 2-92-16,1 1-189 0,2-4-128 0,5-4 134 16</inkml:trace>
  <inkml:trace contextRef="#ctx0" brushRef="#br0" timeOffset="90377.89">16771 5112 3571 0,'0'-5'33'0,"0"0"15"16,0 0 32-16,0 1 20 0,28-1-26 0,-28 0-11 16,19 1-35-16,-19 3-23 0,15 1-11 0,-15 0-8 15,13 0 3-15,-13 0 1 0,15 18 3 0,-1-18 2 16,-1 26 3-16,2-8 2 0,2 5-2 0,2 4 3 16,-2 3 3-16,6 3-28 0,-1 2-39 0,1 4-41 15,-3-1-61-15,-1 2-43 0,-2 0-42 0,0-3-53 16,-4 0-61-16,-1-3-145 0,-3-5-166 15,-2-6 97-15</inkml:trace>
  <inkml:trace contextRef="#ctx0" brushRef="#br0" timeOffset="90558.81">17043 5212 4085 0,'18'-22'17'0,"-18"5"25"0,19 4 14 15,-19 3 15-15,22-2-6 0,-22 4-17 0,0 4-20 16,11 2-18-16,-11 2-15 0,0 0-5 0,0 0 10 15,0 18 2-15,-22-18 9 0,22 28-2 0,-34-6-5 16,9 6 7-16,-5 3-3 0,-2 8-61 0,-5 5-77 16,-2 4-119-16,0 5-133 0,-1 2-101 15,-4 4-198-15,5 0-186 0,-1 1 131 0</inkml:trace>
  <inkml:trace contextRef="#ctx0" brushRef="#br0" timeOffset="91002.9">15708 7138 4086 0,'-5'-13'6'0,"1"3"0"0,-3 2-3 16,4 1 1-16,3-2-10 0,0 6-2 0,0 0 2 15,0 3 16-15,0 0 22 0,0 0 3 0,0 21 7 16,0-21-17-16,0 28-19 0,0-9 4 0,0 7-9 16,0 3 0-16,0 2-37 0,30 2-53 0,-30 4-61 15,29 0-66-15,-13-2-40 0,1-1-42 0,-3-5-52 16,1-3-116-16,-2-4-241 0,-4-6 30 0,2-6 114 15</inkml:trace>
  <inkml:trace contextRef="#ctx0" brushRef="#br0" timeOffset="91190.29">15772 7134 4487 0,'18'-14'25'0,"1"2"32"0,-4 0 52 15,1 3 50-15,-1-3 29 0,-15 5 3 0,16 2-35 16,-16 3-51-16,6 1-38 0,-6 1 67 0,0 0 31 15,0 19 8-15,-31-19-10 0,14 29-105 0,-2-5-46 16,-9 5-148-16,-1 4-156 0,-4 3-127 0,2 5-101 16,-1 1 45-16,-1 8 37 0,1-1-3 0,-6 3-33 15,3 3-137-15,-7 1-195 0,1 0 103 0,-4-1 135 16</inkml:trace>
  <inkml:trace contextRef="#ctx0" brushRef="#br0" timeOffset="91702.2">14024 9452 4518 0,'0'-5'13'0,"20"0"0"15,-20 3 5-15,22 1 33 0,-22-5 30 0,18 6 56 16,-18 0 40-16,17 0-1 0,-17 24-12 0,16-24-37 15,-5 32-36-15,-3-14-36 0,4 4-23 0,-4 3-24 16,-1 1-8-16,3 1 3 0,-2 2-92 0,4 2-67 16,-1 1-68-16,3 1-69 0,-3 0 16 0,3-3-23 15,0-1-45-15,0-3-53 0,1-2-52 0,-6-3-68 16,-1-4-153-16,1-5-53 0,-4-9 121 16</inkml:trace>
  <inkml:trace contextRef="#ctx0" brushRef="#br0" timeOffset="91889.52">14333 9574 4443 0,'0'-18'36'0,"28"-1"62"16,-28 2 104-16,18 4 111 0,-18-2 92 0,16 3 22 15,-16 4-51-15,11 2-87 0,-11 4-86 0,0 2-41 16,0 0-15-16,-22 0 0 0,3 0-42 0,-4 25-42 16,-7-25-40-16,-7 31-23 0,0-11-77 0,-5 3-100 15,5 1-138-15,-2 2-160 0,5-1-67 0,3 4-16 16,0-1 13-16,1 1-11 0,2 0-10 15,4 1-31-15,-3-1-171 0,-1 2-61 0,3-3 153 16</inkml:trace>
  <inkml:trace contextRef="#ctx0" brushRef="#br0" timeOffset="92521.29">18103 9456 4230 0,'0'-13'10'15,"0"2"27"-15,0 1 21 0,20 2 18 0,-20-1 2 16,0 3-24-16,19 2-19 0,-19 4-12 0,0 0 8 16,0 0 15-16,14 20 3 0,-14-20-4 0,17 30-20 15,-5-10-18-15,4 5-6 0,-2 2-7 0,3 3-49 16,-2 3-53-16,2-1-72 0,2 1-99 0,4-1-73 15,-4-1-71-15,-2 0-72 0,2-3-174 16,1-4-127-16,-2-3 126 0</inkml:trace>
  <inkml:trace contextRef="#ctx0" brushRef="#br0" timeOffset="92694.97">18382 9470 4601 0,'0'-16'10'0,"21"2"21"16,-21 2 22-16,0 2 23 0,23-3 21 0,-23 6 40 15,0 4 44-15,0 3 29 0,0 0 0 0,-27 17-57 16,9-17-62-16,-7 28-48 0,-4-8-30 0,-6 5-62 16,-3 3-123-16,-1 3-124 0,-5 1-136 0,2 2-104 15,2 1-71-15,0 1-102 0,6 1-285 0,4-5 106 16,2 0 192-16</inkml:trace>
  <inkml:trace contextRef="#ctx0" brushRef="#br0" timeOffset="93117.55">19722 9395 3957 0,'9'-7'30'0,"2"1"20"15,-5 3 15-15,5-2 7 0,-9 0-23 0,1 1-20 16,0 1-10-16,0 3 8 0,-3 0 44 16,0 0 20-16,0 20 15 0,0-20-7 0,0 33-43 15,3-12-22-15,2 6-14 0,4 4-12 0,-1 2-6 16,3 0 2-16,3 2-8 0,0-2 1 0,0-1-43 16,-2-1-45-16,-3-3-57 0,-1-2-86 0,-2-6-66 15,-2-3-88-15,0-3-79 0,-4-4-92 0,0-4-241 16,0-4 81-16,0-2 139 0</inkml:trace>
  <inkml:trace contextRef="#ctx0" brushRef="#br0" timeOffset="93295.06">19955 9455 4317 0,'14'-13'12'0,"-6"3"25"0,6 0 19 0,-5 2 28 16,-1-3 16-16,-1 5-4 0,-7 1 31 0,0 5 37 15,0 0 38-15,0 0 53 0,-26 0 1 0,6 24-56 16,-7-24-62-16,-4 30-75 0,0-9-44 0,-11 2-10 15,4 4-15-15,-6 3-108 0,-4 1-125 0,1 1-108 16,1 2-96-16,2 0-33 0,-1 1-66 0,2 1-100 16,1-4-307-16,8-4 9 0,1 0 183 0</inkml:trace>
  <inkml:trace contextRef="#ctx0" brushRef="#br0" timeOffset="93786.31">19821 7471 3830 0,'0'-13'33'15,"0"0"24"-15,0 3 51 0,17 1 44 0,-17 0-6 16,14 2-2-16,-14 3-45 0,0 0-44 16,16 4-32-16,-16 0-17 0,0 0-7 0,0 0-4 15,12 18 6-15,-12-18-3 0,14 25-6 0,-4-5 7 16,2 4-5-16,0 3-39 0,1 2-32 0,4 2-55 15,-3 2-61-15,0-2-46 0,3 2-55 0,-2-3-43 16,-4 0-55-16,2 0-109 0,-1-4-214 0,1-5 26 16,-4-3 119-16</inkml:trace>
  <inkml:trace contextRef="#ctx0" brushRef="#br0" timeOffset="93958.02">19961 7383 4185 0,'28'-24'9'0,"-28"5"32"15,19 3 26-15,-19 2 16 0,21 0-3 16,-21 6-27-16,0 4-11 0,0 4 20 0,0 0 8 16,0 0 5-16,-23 30-20 0,3-12-34 0,-7 4-12 15,-4 6-9-15,-3 4-57 0,-8 1-78 0,4 3-122 16,-6 0-167-16,-1 1-144 0,2 0-325 0,1-2-65 16,6-2 169-16</inkml:trace>
  <inkml:trace contextRef="#ctx0" brushRef="#br0" timeOffset="94433.61">19700 5196 3898 0,'0'-17'14'0,"0"2"41"16,27 3 41-16,-27 2 25 0,17 3-4 0,-17 0-37 15,15 1-43-15,-15 4-33 0,0 1-13 16,0 1-6-16,0 0 4 0,0 0 8 0,14 18-3 15,-14-18 8-15,13 30-4 0,-7-8-11 0,8 5-36 16,1 3-42-16,2 9-50 0,5 1-48 0,-2 4-33 16,-1 1-45-16,4 0-43 0,-1 2-54 0,-2-2-112 15,2-2-227-15,-5-6 60 0,-2-8 113 0</inkml:trace>
  <inkml:trace contextRef="#ctx0" brushRef="#br0" timeOffset="94617.1">19883 5169 4560 0,'0'-18'32'0,"0"4"25"0,0 5 22 0,0 2 13 0,21 2-21 16,-21 1-16-16,0 3-24 0,0-1-14 15,15 2-9-15,-15 0-7 0,0 0 38 0,0 26 14 16,-20-11 6-16,20 5-2 0,-30 5-31 0,9 6-7 16,-7 6-5-16,-6 4-9 0,-8 5-89 0,-2 4-103 15,-2 2-128-15,-7 2-164 0,0 2-113 0,2 2-212 16,-5-3-205-16,5-3 172 0</inkml:trace>
  <inkml:trace contextRef="#ctx0" brushRef="#br0" timeOffset="95862.08">15314 9304 3148 0,'6'3'27'0,"-6"-1"31"0,3 0 41 16,2-2 52-16,-4 0 2 0,1 0 4 0,-2 0-15 15,0-17-31-15,0 17 0 0,0-14-17 0,0 14-11 16,-27-25 1-16,27 10-19 0,-23-4 1 0,4-1-6 16,2-2-17-16,-4-4 5 0,-6-1-15 0,-1-5 14 15,-1 1 7-15,-7-1 5 0,-1-6 3 16,-3 0-20-16,-6-3-11 0,-2-3-15 0,3-2-4 15,-4-4-7-15,-3-7-2 0,-2-5-6 0,-3-3-4 16,2-4 1-16,-2-5-3 0,-2-1 3 0,0 2 6 16,3 3 3-16,-1 6 3 0,7 3-3 0,2 9-4 15,4 4 2-15,6 9 0 0,2 5 1 0,6 2-1 16,7 5-17-16,0 2-42 0,6 3-46 0,3 2-48 16,1 4-54-16,6 2-58 0,-1 2-82 0,5 3-93 15,-2 2-114-15,4 1-275 0,1 1 14 0,0 2 143 16</inkml:trace>
  <inkml:trace contextRef="#ctx0" brushRef="#br0" timeOffset="96547.01">15812 9046 3056 0,'0'0'25'15,"0"0"11"-15,0 13 16 0,0-13 21 0,0 0 8 16,17 0 28-16,-17 0 29 0,0 0 18 0,14 0 2 16,-14 0-5-16,0 0-13 0,16 0-20 0,-16 0-19 15,0 0-24-15,12-17-18 0,-12 17-4 0,8-23-6 16,-2 9 7-16,-1-4-9 0,2-4-6 15,1-4 7-15,1-4-1 0,1-3 13 0,2-3 3 16,4-7-4-16,2-4-9 0,7-3-1 0,-2-5-8 16,7-3 1-16,1-5 2 0,5-5-1 0,1-4 27 15,-1-2 30-15,5-1 0 0,1 0-9 0,5 2-21 16,0 3 14-16,2 4 62 0,6 6 54 0,-7 6 13 16,3 4-42-16,-8 3-68 0,1 6-55 0,-7 2-18 15,-3 5-9-15,-4 1-2 0,-4 5-2 0,-6 3-4 16,-3 3-5-16,2 3 2 0,-11 5-20 0,1 3-79 15,-7 4-99-15,1 2-164 0,-3 1-116 0,0 4-20 16,0 0-10-16,-19 0 19 0,19 0-28 0,-26 25-90 16,26-25-274-16,-30 32-13 0,13-11 162 0</inkml:trace>
  <inkml:trace contextRef="#ctx0" brushRef="#br0" timeOffset="97362.07">15734 9409 3135 0,'0'0'18'16,"17"0"21"-16,-17 0 27 0,0 0 40 0,0 0 28 16,10 0 7-16,-10 0-1 0,0 0-20 0,0-13-32 15,0 13-13-15,4 0-8 0,-2 0-2 16,3-14 5-16,-1 14-4 0,1-7 4 0,-4 7-9 16,4-11-10-16,4 5 0 0,-2-1-6 0,2 0 9 15,0-2 15-15,1-2-1 0,2-1-8 0,4-2 8 16,-1-2-16-16,4-2-9 0,2-1 2 0,1-3-15 15,5-2-16-15,0-4 13 0,1-3-20 0,8-3 7 16,-2-2 5-16,2-2-2 0,6-5 21 0,-2-1-5 16,4-1 13-16,4-4-2 0,3 1 1 15,3-4 13-15,5-1 40 0,5-3 26 0,6-1 13 16,3-3 25-16,1-1-7 0,7 1 3 0,0-2 20 16,-2-1-23-16,3 5-21 0,0-1-22 0,1 5-33 15,-6 3 9-15,1 4 15 0,-2 3 2 0,-5 4 12 16,-7 5-21-16,-8-1-26 0,-3 3-5 0,-7 2-10 15,-10 4-9-15,-5 2 5 0,-3 2 2 0,-9 4-9 16,2 4-8-16,-10 2-13 0,-2 4-20 0,-5 3-4 16,-1 1-4-16,0 2-8 0,-3 2-37 0,0 1-46 15,0 0-45-15,0 0-40 0,0 0-18 0,0 0-25 16,0 0-33-16,0 20-102 0,-20-20-85 0,20 17-29 16,0-17-18-16,-17 22 46 0,17-10 5 0,-16 2-31 15,16-1-51-15,-16 1-139 0,12 0-184 0,-6 0 136 16</inkml:trace>
  <inkml:trace contextRef="#ctx0" brushRef="#br0" timeOffset="98433.34">16692 7037 2332 0,'0'3'46'0,"0"-2"36"16,0 1 33-16,0-2 40 0,0 0-3 0,0 0 11 15,0 0 3-15,0 0-6 0,0 0-10 16,0 0-17-16,0-19 3 0,-22 19 1 0,22-21-9 15,-25 6-6-15,7-3-24 0,-2-2-18 0,-4-4-14 16,-2-1-7-16,0-3 3 0,-5-3 4 0,-4-2-5 16,0-4 1-16,-1-1-2 0,-4-5-12 0,1-5-5 15,-5-3-13-15,-1-5-13 0,0-4 3 0,-1 2-6 16,-1-3-6-16,1 0 1 0,-2 1-8 0,3 1-7 16,-2 3 2-16,4 2-1 0,2 4-4 0,5 0 11 15,1 5 12-15,4 2 2 0,3 5 9 0,3-1 3 16,6 6-12-16,2 5-7 0,2 0-2 15,2 4-7-15,6 2 4 0,-3 3 4 0,6 5-12 16,-3 1-20-16,3 5-62 0,4 1-73 0,-2 4-79 16,1 0-102-16,1 3-85 0,-2 0-46 0,0 0-33 15,2 0-73-15,0 24-184 0,0-24 117 0</inkml:trace>
  <inkml:trace contextRef="#ctx0" brushRef="#br0" timeOffset="104169.93">17131 7092 2060 0,'-4'-2'26'16,"4"1"9"-16,-3 0 12 0,3 1 19 0,0-2-2 15,0 1 6-15,0 0 12 0,0 1-5 0,0 0-8 16,0 0-4-16,0 0-3 0,0-1 2 0,0 1-1 16,0 0-3-16,0 0-10 0,0 0-4 0,0 0-1 15,0 0-2-15,0 0 5 0,0 0 9 0,0 0 9 16,0 0 15-16,0 0 13 0,0 0 5 0,0 0 6 15,0 0 1-15,0 0-1 0,0 0 6 16,0 0 3-16,0 0 13 0,0 0 17 0,0 0 8 16,0 0 5-16,0 0-29 0,0 0-36 0,0 0-33 15,17 0-42-15,-17-16 2 0,21 16-5 0,-8-22 6 16,5 7 21-16,4-2 2 0,3-3 6 0,1-3-13 16,5 0 6-16,7-3 9 0,-3-2 11 0,9-3 20 15,-2-2-1-15,6-2-4 0,-3-4 20 0,3-2 2 16,-8-2 14-16,2-2 6 0,-1-2-2 0,-6 0-9 15,1-4-25-15,0 0-18 0,-10 2-35 0,8 2-14 16,0 0-4-16,1 6 39 0,0 1 32 16,-1 3 9-16,-3 4 5 0,1 5-46 0,-3 1-29 15,-4 2 1-15,0 3 11 0,-7 1 4 0,-1 1-6 16,-1 3-8-16,-5 0-16 0,1 2-8 0,-6 1 4 16,-3 3-4-16,5-1-5 0,-5 2 4 0,-1 3-4 15,-2-1 4-15,0 4-4 0,0 1-33 0,0 0-47 16,0 3-72-16,0-2-97 0,0 2-92 0,0 0-72 15,0 0-34-15,0 0 1 0,0 0 17 0,0 0 46 16,0 0 2-16,0 17 4 0,-19-17-18 0,19 16-85 16,-21-4-138-16,21 1-30 0,-25-1 125 0</inkml:trace>
  <inkml:trace contextRef="#ctx0" brushRef="#br0" timeOffset="126908.65">1522 6392 3259 0,'8'-12'24'15,"-3"1"36"-15,-1 2 44 0,1 1 54 0,0-2 18 16,-2 5 11-16,-3-1 5 0,0 4-10 0,0 0-4 16,0 1-14-16,0 1-28 0,0 0-28 0,0 0-37 15,0 0-31-15,0 0-28 0,0 0-17 0,0 0-5 16,0 0 0-16,0 19 9 0,0-19 29 0,0 23 38 16,0-6 15-16,0 6-1 0,0 1 4 0,0 5-9 15,-17 5 5-15,17-1 16 0,0 2-11 0,0-1-13 16,0 2-7-16,-13-2-9 0,13-1-16 15,0-1-10-15,-8-2-16 0,8-1-6 0,-9-2-6 16,9-3 0-16,-8-3-1 0,4-1 3 0,1-4-7 16,3-2 1-16,-4-5 10 0,1-1 6 0,-1-3 13 15,1-2 45-15,3-1 65 0,0-2 10 0,-2 0-12 16,2 0-48-16,-3-22-75 0,1 22-12 0,-1-34-4 16,-1 9 4-16,-1-3-1 0,2-8-5 0,3-4 4 15,-5-1-5-15,5-6-2 0,0-1 2 0,0-2 2 16,0-2 4-16,27 1 2 0,-27 0 4 0,32 6-5 15,-12 3 19-15,1 4 12 0,-3 5 7 16,7 5 18-16,0 4-8 0,1 5-1 0,-4 3-4 16,4 3-6-16,4 1-5 0,-4 5 4 0,-4 0-4 15,6 4-9-15,-6 0-8 0,-1 3-19 0,-4 0-9 16,-3 0-1-16,0 0 4 0,0 26 0 0,-7-26 8 16,2 29-30-16,-3-11-17 0,-4 4 0 0,-1 5-12 15,-1 2 0-15,0 2-31 0,0 3-52 0,-23-1-57 16,23 4-61-16,-33 0-39 0,10-2-14 0,-3-2-15 15,1-2 16-15,-8-2-7 0,-3-1-45 0,5-5-62 16,0-1-81-16,-3-3-140 0,3-4-220 0,0-4 140 16</inkml:trace>
  <inkml:trace contextRef="#ctx0" brushRef="#br0" timeOffset="129412">1198 7901 3273 0,'12'-6'0'0,"-6"2"6"0,5-1 17 16,-5 1 16-16,2 1 11 0,-3 1 5 0,1 1-5 15,-4 0-9-15,-2 1-8 0,1 0-11 0,-1 0 16 16,0 0 32-16,2 0 20 0,-2 16 11 0,1-16-25 16,-1 20-31-16,2-8-23 0,1 3-8 0,2 2 5 15,-5 1-6-15,4 0 9 0,-2-2 1 0,-2 3-4 16,3 1 2-16,-3-2-9 0,0 3-4 0,0-2-6 15,0 1-2-15,0-2-1 0,0 1 1 0,-19-2-17 16,19-3-30-16,-21-2-41 0,5-4-42 0,-3-2-38 16,-1-5-31-16,-2-1-23 0,-2 0-8 15,-4 0 18-15,3-25 43 0,0 25 50 0,-3-29 53 16,6 10 37-16,5 1 26 0,0-1 26 0,6 0 24 16,4-2 30-16,3 2 18 0,4-2 8 0,0 2-1 15,0 1-15-15,25 0-11 0,-25 1-11 0,34 2-23 16,-10 0-11-16,-1 3-12 0,2 2-14 0,0 3-4 15,3 0-9-15,0 4-44 0,-2 1-55 0,-6 2-74 16,-1 0-96-16,-2 0-129 0,-3 0-244 0,0 19 18 16,-11-19 102-16</inkml:trace>
  <inkml:trace contextRef="#ctx0" brushRef="#br0" timeOffset="129580.46">1507 8002 3978 0,'21'-9'-1'0,"-4"2"-8"0,-6 0-19 0,0 2-21 15,0-4-38-15,-6 3-59 0,-5 4-64 0,0 0-82 16,0 0-100-16,-21 2-204 0,21-2-159 0,-26-1 101 16</inkml:trace>
  <inkml:trace contextRef="#ctx0" brushRef="#br0" timeOffset="130036.03">1665 7832 3480 0,'8'-1'18'0,"-2"-1"0"0,2 0-2 15,-5 0 4-15,-2 1-5 0,-1-1 18 0,3 2 28 16,-3-1 18-16,0 1 12 0,0 0 3 0,0 0-5 15,0 0-4-15,0 0-24 0,0-1-23 0,0 0-22 16,0 0-17-16,0-1-2 0,24 1 3 0,-24 0 0 16,18-1 0-16,-18 1 1 0,19-1-5 15,-19 1-1-15,17 0 2 0,-17 1-6 0,19 0 5 16,-19 0 0-16,12 0 0 0,-1 0 2 0,-6 0-1 16,4 0 0-16,-4 0 2 0,4 18-1 0,-4-18-1 15,-2 0 2-15,4 17-1 0,-5-17 4 0,-2 18 0 16,0-7-11-16,0 0-6 0,0 3-7 0,-20 2-6 15,20 0-2-15,-28 2-10 0,11-1-5 0,1 2-6 16,-7-1-4-16,-2-1-7 0,0-1-10 0,0 0-5 16,1-1-2-16,-1-2 19 0,2 2 22 0,-1-3 19 15,6-1 16-15,4 1-1 0,-2-3-1 16,10-2 5-16,-3 0 37 0,5-3 48 0,4 0 40 16,0-2 17-16,0 3-12 0,22-2-37 0,-22 1-31 15,31 1-14-15,-6 0-17 0,5-1-6 0,-2 1-10 16,3 0-7-16,1-1-9 0,-1 0-4 0,-1 0-37 15,-4-1-51-15,0 1-70 0,-5-1-85 0,0 1-62 16,-4-2-66-16,1-2-95 0,-6 1-238 0,-1-1-2 16,-2 0 116-16</inkml:trace>
  <inkml:trace contextRef="#ctx0" brushRef="#br0" timeOffset="130644.19">2224 7771 3972 0,'15'-7'31'16,"-4"2"25"-16,0-1 46 0,-2 0 50 0,-2 0 26 16,-4 1 18-16,1 2-9 0,-2 1-30 0,-2 2-52 15,0 0-37-15,0 0-40 0,0 0-19 0,0 0-6 16,0 0-5-16,0 0 5 0,-22 0-3 0,22 0 1 16,-19 0-1-16,6 16-3 0,-1-16 2 0,0 0 3 15,-2 14 1-15,-1-14 0 0,3 12-4 0,-3-12-2 16,8 11 0-16,-5-11 3 0,1 11 6 0,4-11-4 15,1 7 1-15,0-3-6 0,4-1 0 0,1-1 6 16,1-1 23-16,2-1 32 0,0 0 38 0,0 0 36 16,0 0 14-16,0 0 11 0,0 0-11 15,0 0-9-15,0 0-6 0,0 0-30 0,0 0-15 16,0 0-34-16,0 0-28 0,0 0-16 0,0 0-17 16,0 0 1-16,0 0-10 0,0 0 10 0,9 0 2 15,-9 0 8-15,0 19 12 0,0-19-13 0,0 20 5 16,0-7-4-16,0 0-5 0,0 5 11 0,8-2-5 15,-8 0-3-15,0 0 4 0,0 1-6 0,0-2-6 16,0-1 2-16,0-1 0 0,-15-3 2 0,15-2 8 16,0 0 4-16,0-4 2 0,0-2 6 0,0 0 10 15,0-2 41-15,0 0 47 0,0 0 41 0,0 0 7 16,0 0-48-16,0 0-49 0,0 0-50 16,23-16-6-16,-23 16 14 0,26 0 17 0,-12-12 8 15,5 12-4-15,-4 0-9 0,7-8-7 0,-3 8 9 16,1 0 14-16,0 0 14 0,2 0 10 0,-2 0-1 15,-3 0-6-15,2 0-8 0,-4 17-16 0,-2-17-15 16,-1 0-15-16,-3 13-20 0,-2-13-3 0,-4 0 0 16,1 13 5-16,-4-13 10 0,0 14 1 0,0-4 0 15,0 4-5-15,0 3 1 0,0 1-2 0,-18 3 1 16,18 2 4-16,-19 1-3 0,19 2-10 0,-29-2-45 16,13 0-47-16,-1-1-59 0,-3 0-52 0,-2-1-28 15,2-2-54-15,0-1-69 0,-4-1-85 0,6-2-39 16,-2-2-6-16,-2-2 30 0,3-2 27 15,-1-3-32-15,2-2-61 0,-3-3-151 0,3-2-231 16,-1 0 147-16</inkml:trace>
  <inkml:trace contextRef="#ctx0" brushRef="#br0" timeOffset="130896.4">2599 7943 4101 0,'3'0'7'0,"5"0"-2"0,-5 0 3 16,-3 0 40-16,0 0 36 0,0 0 42 0,0 0 32 15,0 0-14-15,0 0-30 0,0 0-18 0,0 0-8 16,0 0-4-16,0 0 9 0,0 0-9 0,0 0-18 16,0 0-6-16,0 0 14 0,0 0 1 0,0 0-11 15,0 0-14-15,19-10-46 0,-19 10-64 0,29 0-65 16,-10 0-75-16,3 0-76 0,4-5-58 0,1 5-65 15,1 0-77-15,-10 0-75 0,10 0-160 0,-8 0-175 16,5 0 152-16</inkml:trace>
  <inkml:trace contextRef="#ctx0" brushRef="#br0" timeOffset="131316.26">3220 7761 3981 0,'11'0'37'15,"3"0"11"-15,-6 0 18 0,1 0 23 0,-6 0-13 16,7 0 12-16,-7-12 0 0,-2 12-16 0,1 0-20 16,-2 0-21-16,0 0-17 0,0 0-13 0,0 0 11 15,1 0 41-15,1 0 18 0,1 18 14 16,-1-18-2-16,2 23-40 0,-2-9-9 0,4 1 1 15,0 3-2-15,-3 0 7 0,0-1-1 0,4 2-14 16,-4-1-11-16,-3 2 0 0,1 0-13 0,-1 1 7 16,0-1 3-16,0-1-10 0,0-1-10 0,-23 1-38 15,23-3-40-15,-23-1-26 0,4-2-31 0,-4-4-6 16,-2-1-25-16,-3-4-35 0,-5-4-22 0,4 0-9 16,-4 0 22-16,1-21 46 0,2 21 63 0,2-28 53 15,8 10 40-15,1-1 24 0,9 0 18 0,0 0 16 16,7-2 26-16,3 0 12 0,0 1-1 0,0 0 4 15,33 1-13-15,-16 2-5 0,6 1-12 0,0 3-20 16,5 0-13-16,0 3-16 0,2 1-6 0,-1 2-6 16,-2 1-51-16,1 2-53 0,-4 2-76 15,-2 2-91-15,-3 0-80 0,3 0-155 0,-8 0-263 16,0 0 98-16</inkml:trace>
  <inkml:trace contextRef="#ctx0" brushRef="#br0" timeOffset="131488.97">3403 7935 4146 0,'0'-19'-3'0,"28"19"2"0,-15-14 0 16,-1 14 2-16,-1-18 3 0,-11 18-3 16,12 0-41-16,-12-12-73 0,0 12-86 0,0 0-107 15,0 0-84-15,0 0-140 0,0 0-260 0,0 0 59 16,0 0 126-16</inkml:trace>
  <inkml:trace contextRef="#ctx0" brushRef="#br0" timeOffset="132104.53">4020 7710 4622 0,'14'0'2'0,"-3"0"28"0,-2 0 65 0,-1 0 93 15,4-19 118-15,-7 19 94 0,-4 0 17 0,-1 0-34 16,0 0-86-16,0-10-91 0,0 10-67 0,0 0-54 16,0 0-34-16,0 0-26 0,0 0-17 0,-17 0-5 15,17-5-1-15,-18 5-2 0,5-3-3 0,-1 3 1 16,-1-3 0-16,-4 2-2 0,0 0 0 0,1 1-1 16,-1 0-1-16,4 0 2 0,-1 0 0 0,2 0 2 15,3 0 1-15,0 0-4 0,2 0 2 0,4 0-3 16,2 0 0-16,-3 13 6 0,3-13-5 0,3 0 5 15,0 0 0-15,0 0-4 0,-2 0 4 0,2 0-2 16,0 0 1-16,0 0 1 0,0 0 5 16,0 0-5-16,0 0 1 0,0 0 0 0,0 0-6 15,0 0 0-15,0 0 0 0,0 0-4 0,0 0-2 16,0 6 3-16,0-6 5 0,0 7 4 0,0 0 6 16,0 0 1-16,0 3-6 0,0 1 2 0,0 3-5 15,0 0 0-15,0 0 1 0,-15 2 1 0,15-3 2 16,0 1-3-16,-14 0 0 0,14 0 0 0,-14-3 2 15,14 0 3-15,-11 0-2 0,3-2 0 0,5-2-3 16,-1-2 2-16,-1 0 4 0,3-2 1 0,1-2 6 16,1 0 0-16,0-1 26 0,0 0 41 0,0 0 38 15,0 0 39-15,0 0 13 0,0 0-16 0,0 0-37 16,0 0-45-16,18 0-42 0,-18 0-28 16,21 0-4-16,-6 0-1 0,2 0 3 0,0-11 0 15,0 11 2-15,2 0 5 0,-4 0-1 0,1 0 0 16,0 0-2-16,-1 0-1 0,-3 0-3 0,1 0 0 15,-5 0 0-15,1 0 0 0,-6 0 0 0,2 0 0 16,-2 0 0-16,-2 0 0 0,-1 0 0 0,0 0 0 16,0 0 0-16,0 14 0 0,0-4 0 0,0 3 0 15,0 3 0-15,-23 2-37 0,23 2-52 0,-26 4-83 16,6 3-99-16,-2-1-99 0,-8 2-139 0,-7 0-118 16,-3-3-64-16,-5 1-39 0,-10-2-25 0,-5-1-54 15,-2-5-277-15,-3-6 175 0</inkml:trace>
  <inkml:trace contextRef="#ctx0" brushRef="#br0" timeOffset="132784.56">853 7482 3339 0,'-11'5'-2'0,"5"-2"-3"0,1-1 4 0,5 1 24 16,0-3 44-16,0 0 50 0,0 1 41 0,0 0 12 15,0 0-16-15,0-1-20 0,0 0-15 0,0 1-5 16,0 0 0-16,19 1-11 0,-19 1-17 16,20 0-19-16,-4 1-1 0,2 0 10 0,6-1 18 15,0 1 1-15,11-1-11 0,5-1-14 0,8 0-21 16,10-1-6-16,5-1 4 0,9 0 2 0,5 1 20 15,10-1 8-15,9 0 7 0,5 0-5 0,6 0-16 16,11 0-19-16,5 0-18 0,4 0 7 0,11-14 24 16,2 14 28-16,3 0 15 0,11 0 11 0,-2-12-10 15,-5 12 4-15,-1 0 22 0,-6-12-3 0,-4 6 6 16,-8-1 4-16,-9-1-15 0,-10-1 3 0,-15 0-6 16,-3 1-20-16,-14-2-18 0,-7 0-20 0,-8 0-15 15,-8-1-1-15,-5 2 15 0,-8 1 7 0,-8 1 0 16,-3 2-7-16,-10 0-20 0,0 1-15 15,-9 2-15-15,0 0-9 0,-7 1-8 0,1 1-5 16,-2 0-1-16,-3 0-2 0,2 0-2 0,-2 0 1 16,0 0 9-16,0 0 7 0,0 17 7 0,0-17 5 15,0 24-5-15,0-6 0 0,-18 4 0 0,18 5 0 16,0 4 0-16,-12 2-2 0,12 0 1 0,0 5-3 16,-15-1 3-16,15 4-14 0,-14 1-47 0,7 1-50 15,-3 3-65-15,-3 3-40 0,1 2-24 0,-1 5-36 16,-5 5-92-16,-3 1-103 0,1 4-37 0,-8 2 4 15,-3 2 73-15,-4-1 45 0,-6 1-7 0,-4-5-48 16,-4-4-57-16,-9-3-109 0,-4-3-177 0,-3-6 129 16</inkml:trace>
  <inkml:trace contextRef="#ctx0" brushRef="#br0" timeOffset="133500.34">645 7507 5220 0,'0'-3'-6'16,"0"0"-5"-16,0 1-5 0,0 1-2 0,0-5 11 15,22 5 5-15,-22 0 8 0,0 1 141 0,0 0 115 16,0 18 76-16,9-18 37 0,-9 30-112 0,0-7-106 16,13 4-56-16,-13 6-30 0,0 3-19 0,0 3-12 15,0 2-10-15,0 3-5 0,0 2 9 0,-22 2 17 16,22 2-2-16,-25 3-2 0,25 1-13 0,-26 4-19 16,26 0-7-16,-24 2-5 0,9 0 1 0,1-2-1 15,-3 0 0-15,4-3 1 0,-4-4 0 0,3-6 0 16,0-4-5-16,-1-7 3 0,7-4-4 0,-1-5 3 15,-1-7 5-15,7-2 1 0,3-5 20 16,-1-3 25-16,1-2 36 0,0-3 38 0,0 0 15 16,0-1-9-16,0 0-31 0,29-1-42 0,-12 0-30 15,2-1-20-15,9 0-9 0,9 0 2 0,4 0-3 16,16 0-1-16,8 0-1 0,7-18 0 0,10 18 0 16,11-15 0-16,11 15 5 0,5-18-3 0,5 8 3 15,9 0-2-15,12 0-1 0,11 1 8 0,2 1 25 16,8 1 1-16,6 1 2 0,5 2-7 0,-2-1-28 15,3 2 0-15,-7 0 0 0,-6 0 0 0,-7 1 0 16,-10-2 0-16,-5 1 0 0,-10 1 0 0,-13-1 0 16,-12 0 0-16,-13 1 0 0,-16-1 0 0,-10 0 0 15,-16 1 0-15,-10 0 0 0,-16 1 0 0,-3-1 0 16,-10 1 0-16,-1 1 0 0,-3 0 0 16,0 0-20-16,0 0-89 0,0 0-101 0,-24 0-132 15,24 0-170-15,-31 0-169 0,10 17-75 0,1-17-70 16,-2 0-40-16,-5 12-68 0,5-12-147 0,-3 0 201 15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07T03:33:17.2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4445 5255 1401 0,'0'0'26'16,"3"0"13"-16,-3 0 20 0,0 0 23 0,0 0-8 15,0 0 17-15,0 0 6 0,0 0-3 0,0 0-4 16,0 0-23-16,-14 0-17 0,14 0-14 0,0 0-13 16,0 0-3-16,0 0-7 0,0 0-4 0,0 0-2 15,0 0-2-15,0 0 3 0,0 0 0 0,0 0 2 16,0 0 1-16,0 0-4 0,0 0 3 16,0 0 4-16,0 0 9 0,0 0 15 0,0 0 10 15,0 0 5-15,0 0 5 0,0 0-7 0,0 0 7 16,0 0 2-16,0 0-2 0,0 0 0 0,0 0-5 15,0 0-5-15,0 0 0 0,0 0-1 0,0 0-1 16,0 0 15-16,0 0 14 0,0 0 12 0,14 0-1 16,-14 0-14-16,19 0-18 0,-4 17-21 0,4-17-1 15,4 0 5-15,-3 15 4 0,7-15 11 0,-1 12-1 16,-1-12-4-16,6 9 1 0,2-9 1 0,4 12 2 16,2-12 3-16,4 8 3 0,7-8 1 0,4 4-2 15,8-4 2-15,-1 4 2 0,5-4 0 0,6 0 10 16,2 2-10-16,6-2-19 0,3 0-15 15,14 4-20-15,5 1-4 0,14 0 3 0,10 1 0 16,8-1 8-16,10 3-5 0,4-1 0 0,5 0 0 16,7 0-6-16,0-2 3 0,4 0 2 0,-2 2-3 15,6-2 2-15,2 0-4 0,10 1-3 0,4-2 6 16,0 1-3-16,-4-1 3 0,5 0 1 0,1 1-4 16,5-1 3-16,-1 1-3 0,-4 1 0 0,-1 1 1 15,1-2-3-15,2 3 2 0,1-1 0 0,-4-2 2 16,-10 1 0-16,-7 0-2 0,-4 0-2 0,-4-1-1 15,-9 0 1-15,-7-1 0 0,-6-3 1 16,-12 3-2-16,-7-1 2 0,-8-1 13 0,-10-1 11 0,-16-1-4 16,-11 0-2-16,-15 0-9 0,-10 0-8 15,-17 0-2-15,-4 0-37 0,-9 0-52 0,-8 0-85 16,-7 0-90-16,-4 0-67 0,0-13-50 0,-28 13-23 16,5 0-46-16,-11 0-121 0,-16-15-157 0,-13 8 105 15</inkml:trace>
  <inkml:trace contextRef="#ctx0" brushRef="#br0" timeOffset="1304.5">766 6314 1671 0,'-12'0'21'15,"9"13"4"-15,0-13 21 0,-1 0 30 0,4 0 7 16,-4 0 25-16,1 0 6 0,3 0-8 0,-2 0-6 16,2 0-6-16,0 0-2 0,0 0 5 0,0 0 4 15,0 0-2-15,0 0-7 0,0 0-9 0,0 0-8 16,0 0-8-16,0 0-4 0,0 0 1 0,0 0-3 16,0 0 0-16,0 0 5 0,0 0 3 0,0 0 6 15,0 0 6-15,0 0-2 0,16 0-4 0,-16 0-8 16,20 0 0-16,-6 0 4 0,1 0 0 0,7 0-2 15,0 0-3-15,4 0-7 0,1 0 3 0,-1 0 8 16,3 0 0-16,6 0 3 0,0 0-2 0,3 0-5 16,2 0 1-16,3 0 1 0,-1 0 8 15,10 0 11-15,-1 0-10 0,6-11-19 0,4 11-21 16,7 0-22-16,10 0 31 0,1-11 28 0,9 11 12 16,7 0 12-16,1 0-23 0,5-7-15 0,-2 7-19 15,4-5-1-15,-7 1 5 0,3 1 14 0,1 0 7 16,-6-3-4-16,6 3-17 0,4-1-24 0,0-2 1 15,1 3 18-15,4-2 28 0,-2 3 12 0,2-2 3 16,-2 1-27-16,0 2-26 0,-1-2-8 0,-2 2-11 16,4 0 0-16,1-1-3 0,3 1-4 0,2 0 2 15,6 1 0-15,6 0 5 0,6 0-4 0,4 0-1 16,6 0-2-16,2 0-2 0,3 0 0 16,7 0-1-16,3 0 5 0,0 0-2 0,6 13 0 15,-2-13 1-15,-4 0-1 0,3 0 1 0,-4 0 0 0,1 10 6 16,-2-10-3-16,-1 0-1 0,-5 0 2 15,-5 0-6-15,-1 0 7 0,-6 0 14 0,-1 0 21 16,-8 0 22-16,-6 0 5 0,-2 0-4 0,-10 0-15 16,-4 0-20-16,-9 0-10 0,-7 0-4 0,-6 0-10 15,-11 0 0-15,-6 14-3 0,-13-14-6 0,-7 0 3 16,-5 0-4-16,-13 0 2 0,-7 8 1 0,-2-8-5 16,-11 0 3-16,-1 0-4 0,-5 0-4 0,-1 0-13 15,-2 0-40-15,0 0-40 0,0 0-62 16,0 0-78-16,0 0-93 0,-26 0-76 0,26 0-60 15,-32 0-51-15,15 0-68 0,-9 0-113 0,-5 0-324 16,-2 0 55-16,-1 0 201 0</inkml:trace>
  <inkml:trace contextRef="#ctx0" brushRef="#br0" timeOffset="3188.45">11424 5759 1275 0,'0'-8'7'0,"0"-2"1"0,0 0 7 16,0 1 17-16,0 0-1 0,0 0 8 0,0 1 3 16,12 1 7-16,-12 0 3 0,0 0 0 0,0 2-5 15,0-2-10-15,10-2-8 0,-10 2 7 0,0-3-1 16,0 3-10-16,0-2-4 0,0 1-17 16,0-1-3-16,0 1 0 0,0 2-4 0,0 0 4 15,0 4-1-15,0-1-8 0,0 0-3 0,0 2-7 16,0 1-3-16,0 0 3 0,0 0 4 0,0 0-3 15,0 0-11-15,0 0-30 0,0 0-45 0,0 0-65 16,0 0-75-16,0 0-89 0,0 0 2 0,0 0 77 16</inkml:trace>
  <inkml:trace contextRef="#ctx0" brushRef="#br0" timeOffset="5210.13">12914 4414 1687 0,'-3'-2'33'0,"0"0"10"15,-2 1 6-15,4 0 11 0,-3 1-29 0,4-2 12 16,0 2 13-16,-1 0 14 0,-1-1 17 0,-1 0-1 16,-3 0 2-16,3 0-9 0,-2 0-12 0,-1-2-4 15,3 3-8-15,0-2-2 0,-2 2 0 16,0-1-4-16,5 1 3 0,0 0 6 0,-1 0 4 16,-1 0 6-16,2 0-2 0,0 0-5 0,0 0 1 15,0 0-2-15,0 0 4 0,0 0 8 0,0 0 1 16,0 0 3-16,0 0-3 0,0 0-20 0,0 0-15 15,16 0-19-15,-16 0-15 0,14 0-2 0,0 0-5 16,0 0 8-16,4 0 6 0,6 0 6 0,2 0 11 16,5 0 8-16,8 0 8 0,1 0 4 0,8 0-6 15,7 0-9-15,2 0-6 0,5 0-1 0,3 0 1 16,8 0 12-16,-3 0 16 0,3 0 7 0,2 0 10 16,1 0-14-16,3 0-24 0,5 0-17 0,7 0-16 15,13 0 6-15,10 0 12 0,4 0 15 0,6 0 7 16,2 0-2-16,6 0 4 0,-2 0-5 15,3 0 1-15,-5 0-6 0,-4 0-14 0,-2 0-7 16,0 13 0-16,-6-13 24 0,-6 0 26 0,-7 0 24 16,-6 0 13-16,-7 8 1 0,-6-8-20 0,-5 0-10 15,-3 0-9-15,-7 0-15 0,-4 0-4 0,-9 0 0 16,-3 0-5-16,-8 0-3 0,-8 0-9 0,-3 0-17 16,0-11-8-16,-11 11-4 0,-2 0 4 0,-3 0-5 15,-7 0 1-15,2 0 4 0,-6 0-8 0,-2 0 12 16,-3 0-4-16,-2 0-21 0,0 0-29 0,0 0-47 15,0 0-48-15,0 0-39 0,0 0-24 0,0 0-32 16,0 0-38-16,0 0-41 0,-16 0-35 16,16 0-30-16,0 0-6 0,0 0-33 0,0 0-96 15,-12 0-147-15,12 0 93 0</inkml:trace>
  <inkml:trace contextRef="#ctx0" brushRef="#br0" timeOffset="12444.48">15945 8046 2688 0,'7'0'7'0,"-7"-17"4"15,9 17 10-15,-9 0 12 0,6-12-1 0,-6 12 1 16,8 0-3-16,-5 0 3 0,-1-10 2 0,1 10 6 15,-3 0-1-15,3 0-5 0,3-7-1 0,-1 7-11 16,-4-3-4-16,4 1-11 0,1 0-3 0,-3 2-5 16,0-1 0-16,3 1-1 0,-2 0 1 0,0 0 5 15,-2 0-2-15,1 0 0 0,2 0-1 0,-2 0-3 16,-2 0-3-16,1 0 1 0,-2 0-3 0,0 0 2 16,1 0-1-16,1 0 1 0,-2 0-2 0,0 0 3 15,0 0 2-15,0 14 3 0,0-14 4 0,0 14-2 16,0-14 2-16,0 19 2 0,0-6-6 15,-19 1-3-15,19 1 2 0,0 0-3 0,-14 0 5 16,14 2 2-16,-9 0-11 0,9 0-8 0,-14-1 1 16,6 0-4-16,2-2 12 0,-2-1 5 0,2-2-1 15,-3 0 4-15,3-2-7 0,-2-2 3 0,3 0-1 16,2-2-4-16,0-2 9 0,1-1 16 0,2 0 26 16,0-1 28-16,0-1 24 0,0 2-2 0,0-2-24 15,0 0-26-15,0 0-27 0,24 0-21 0,-24 0 3 16,17 0-2-16,-17 0-2 0,28 0 2 0,-14 0-36 15,0 0-32-15,3-13-51 0,-2 13-51 0,1 0-39 16,-1 0-58-16,1 0-70 0,-4 0-104 16,1-9-193-16,-3 9 95 0</inkml:trace>
  <inkml:trace contextRef="#ctx0" brushRef="#br0" timeOffset="12860">16122 7992 2493 0,'22'-2'7'0,"-22"0"6"0,13 0-4 15,-13 2 9-15,12-2-2 0,-4 0 11 16,-8 2 11-16,7-1-1 0,-3 1-2 0,-4 0-12 0,7-1-5 16,-4 1-11-16,-3 0-1 0,4-1-6 0,0 0 1 15,-2 0-1-15,-1 0 0 0,2 0 1 16,-1 1-2-16,0-1 0 0,4 0-2 0,-3 1 2 15,-2-1-2-15,2 0-2 0,-1 0 4 0,4 1-6 16,-3 0 3-16,-1 0-2 0,-1 0-4 0,-1 0-5 16,2 0-7-16,-2 0 8 0,0 0 2 0,0 0 9 15,0 0 3-15,0 19-3 0,0-19-6 0,0 14-9 16,0-4 2-16,0 1-5 0,0 1 0 0,-20-2 1 16,20 0-12-16,-14 1 4 0,14 1 5 0,-17-1 4 15,17 0 10-15,-17-1 1 0,17 2 4 0,-14-2 3 16,14-1-1-16,-11-1 0 0,11 0-1 15,-2-4 1-15,2 1 10 0,0-1 10 0,0-1 7 16,0 1 6-16,0-2-7 0,0 0-9 0,19 0-5 16,-19-1-11-16,19-1 3 0,-19 2 5 0,23-2-10 15,-9 0-6-15,-2 0-35 0,-1 0-53 0,3 0-64 16,0 0-85-16,0 0-129 0,2 0-165 0,-1-19 68 16</inkml:trace>
  <inkml:trace contextRef="#ctx0" brushRef="#br0" timeOffset="13245.55">16455 7957 2743 0,'14'0'12'0,"-4"0"3"0,3 0 8 0,-1 0 15 16,-6 0-4-16,4 0-1 0,-7-14-10 0,5 14-14 16,-5 0-11-16,-3 0-3 0,0 0 2 0,0 0 0 15,0 0 4-15,0 0 3 0,0 16 1 0,-27-16-1 16,27 15 2-16,-21-15-4 0,8 20 1 0,-2-20-5 15,1 21 3-15,-2-12 1 0,2 0 0 0,3-2 1 16,0 0-5-16,1-1 0 0,-1-1-4 0,5 0 1 16,1-1 1-16,-1-1 0 0,4 1 5 0,-1-2 6 15,3-1 2-15,0 2 15 0,0-3-1 0,0 0-3 16,0 0-4-16,17 0-10 0,-17 0 18 16,19 0 17-16,-19 0 25 0,28-16 18 0,-14 16-3 15,-2 0 9-15,-3 0-9 0,4-11-6 0,-2 11 4 16,-5 0-11-16,5-10-8 0,-5 10-7 0,3 0-23 15,-6 0-16-15,0 0-12 0,2 0-15 0,-3 0 1 16,-1 0 0-16,-1 0 5 0,2 0 11 0,-1 0-1 16,-1 24 2-16,2-9 3 0,-2 4-10 0,1 4 10 15,-1 3-28-15,0 1-42 0,0 3-44 0,0 0-86 16,0-1-63-16,0 1-83 0,-17-3-144 0,17 0-283 16,0-5 78-16,0-1 119 0</inkml:trace>
  <inkml:trace contextRef="#ctx0" brushRef="#br0" timeOffset="13988.93">16565 6179 2173 0,'18'-6'6'0,"-18"1"4"0,25-1 6 16,-15 2 11-16,0 1 8 0,0-3 27 0,-4 2 18 15,0 1 7-15,2 0 0 0,-2 0-14 0,0 1-9 16,2-1-8-16,-2 0-16 0,0 0-15 0,-1 2-13 16,1-2-12-16,1 1-1 0,-4 2 1 0,6-3-5 15,-7 2 6-15,1 1 1 0,0 0-4 0,3 0 0 16,-4 0-3-16,-1 0-4 0,1 0 6 15,-2 0-3-15,0 0-1 0,0 0 3 0,0 0 0 16,0 0-1-16,1 0-1 0,-1 14-4 0,0-14 1 16,0 12-1-16,0-12-8 0,0 16 3 0,0-5-14 15,0-1-8-15,0 4-3 0,0-1-9 0,0 0 4 16,0 4 3-16,-17 0 12 0,17 1 2 0,-15-1-2 16,15 1 7-16,-22 0 1 0,22 1 8 0,-23-3 2 15,13 0 0-15,-1-5-1 0,1 2 2 0,3-4 8 16,0-2 1-16,2-1 0 0,5-2 4 0,-6-2 2 15,6 1 2-15,0-2 4 0,0 0-5 0,0 0 2 16,28 1 10-16,-28-1 13 0,31 1 4 0,-13 0-3 16,2 0-11-16,-1 1-16 0,6 1-3 15,-3 0-1-15,2 0-2 0,-2 1-21 0,0 0-46 16,-5-1-85-16,0-1-125 0,-8-1-188 0,2-1-79 16,-8-1 84-16</inkml:trace>
  <inkml:trace contextRef="#ctx0" brushRef="#br0" timeOffset="14412.39">16833 6190 2353 0,'11'-3'7'15,"0"-1"6"-15,-6-1 18 0,-1 3 9 0,4-2 2 16,-5 1 1-16,-1 0-14 0,-2 0-4 0,0 2-10 15,1 0-4-15,-1-1-4 0,3 0 1 0,-3-2 8 16,5 3-6-16,-3-2 4 0,1 1-10 0,0 0-10 16,0-1 2-16,3 1-3 0,-1 0 6 0,3 0 2 15,-4 0-3-15,-1 0 1 0,7 0 1 0,-4 0-4 16,-3 2 0-16,3 0 0 0,-1 0-11 0,-2 0 5 16,0 0 3-16,5 0 1 0,-5 0 7 0,-2 0-4 15,1 18-9-15,1-18-4 0,-1 14-7 0,-2-14-6 16,0 19-2-16,0-8-13 0,0 1 0 15,0 0-3-15,-22 0 0 0,22 1 4 0,-16 1 6 16,16 3 15-16,-17-3 9 0,17 0 9 0,-17 2 0 16,17 0-4-16,-14-1 0 0,14 0 3 0,-14-1-1 15,14-2 1-15,-3-1-3 0,3-3 7 0,0 1 2 16,0-2 4-16,0 0 7 0,0-3-4 0,0 2 12 16,22 0-5-16,-22-2-1 0,26 1 6 0,-10-2-13 15,-1 1 1-15,1-1-3 0,-1 0-17 0,2-3-24 16,-3 0-65-16,2 0-112 0,-4 0-143 0,-2 0-171 15,-3 0 65-15</inkml:trace>
  <inkml:trace contextRef="#ctx0" brushRef="#br0" timeOffset="14780.68">17148 6119 2862 0,'17'-13'23'0,"-4"3"23"0,-2-1 18 0,4 3 4 16,-4-2-24-16,0 3-23 0,-6 4-18 0,-5 0-8 15,3 2-3-15,-3 1-3 0,0 0-2 0,0 0 4 16,0 0 4-16,0 0 8 0,0 0-3 0,-20 23 0 16,20-23 2-16,-19 20-6 0,19-8 6 0,-25 2-4 15,13 0 5-15,2-1-2 0,-2 1-5 16,0 0 0-16,1-2-3 0,3 1 3 0,0-2 5 0,4-2 0 16,-1-1-1-16,5-2-1 0,0-1 1 0,0 0 0 15,0-1 4-15,0-1 0 0,20 0-3 16,-20 1 3-16,28-2-2 0,-12 0-1 0,1 0 17 15,1-2 16-15,4 0 15 0,-5 0 21 0,0 0 7 16,0 0 6-16,-1 0 2 0,-2-16-7 0,0 16-12 16,-10 0-24-16,6 0-22 0,-4 0-16 0,-6 0-13 15,3 0-7-15,-2 0 4 0,-1 0-1 0,0 0 6 16,0 0 6-16,0 0 2 0,0 22-2 0,0-7-1 16,0 7-23-16,-18 3-25 0,18 5-22 0,-14 3-37 15,14 2-29-15,-19 2-39 0,19 0-55 0,-23 3-70 16,9 0-129-16,0 0-255 0,-3-2 79 15</inkml:trace>
  <inkml:trace contextRef="#ctx0" brushRef="#br0" timeOffset="15700.98">13774 8447 3188 0,'15'-4'1'0,"-4"0"-2"15,-3 1 0-15,3 0-4 0,-5-1-1 0,0 2 1 16,-4 1-2-16,-1 1 8 0,-1 0 22 0,0 0 10 16,0 17 8-16,0-17 0 0,-24 21-23 0,24-8-4 15,-24 3-9-15,9 1-2 0,-5-3 1 0,-1 2-4 16,-5-2-24-16,4 0-20 0,-6 0-19 0,2-1-14 15,3-1 4-15,-5-2 12 0,1 2 9 0,7-3 10 16,2 2 20-16,0-1 3 0,6-1 8 0,1-1 9 16,8-1 21-16,2 1 33 0,1 0 27 0,0-1 23 15,23 0 1-15,-23-1-11 0,34 0-6 0,-12-1-3 16,-2 0-4-16,5-2-3 0,-8 0-6 16,1-2-1-16,-1 0-7 0,-3 0 0 0,-3-1-15 15,-11 0-18-15,11 0-16 0,-11 0-14 0,0 0-18 16,0 0-30-16,0 0-30 0,0 0-36 0,0 0-21 15,-20 0-12-15,20-16-11 0,-20 16-20 0,20 0-31 16,-23 0-35-16,23-12-58 0,-22 12-71 0,22 0-88 16,-13 0-75-16,13 0 85 0,0 0 126 0</inkml:trace>
  <inkml:trace contextRef="#ctx0" brushRef="#br0" timeOffset="16108.97">13977 8501 3330 0,'22'-6'24'15,"-2"-1"16"-15,-4 0 41 0,-4 1 34 0,-3-2-3 16,1 1-2-16,-6 3-41 0,-4 1-35 0,2 2-24 16,-2 0-16-16,0 1-1 0,0 0 1 0,0 0 4 15,0 0 4-15,-19 16-3 0,19-16 6 0,-21 17-4 16,21-17-1-16,-27 24 3 0,12-10-6 0,-2-1 5 15,1 2-1-15,1 0 4 0,-1-1-14 16,0 0-29-16,2-2-17 0,4-2-17 0,-3 0 5 16,5 0 23-16,2-4 23 0,2-1 9 0,2-1 12 15,2-2 6-15,0 0-2 0,0-2 6 0,0 0 3 16,30 0 20-16,-30 0 13 0,27 0 16 0,-6 0 14 16,-3 0 1-16,4-18 9 0,-2 18 8 0,-1 0 7 15,-2-13 0-15,-2 13-8 0,-1 0-15 0,0-11-17 16,-3 11-23-16,-5 0-12 0,2-7-12 0,-5 7-16 15,-1 0-2-15,-1 0-7 0,-1 0 2 0,0 0 9 16,0 0 0-16,0 0 7 0,0 21 1 0,-18-21-4 16,18 22-29-16,0-8-31 0,-24 3-52 0,24-1-59 15,-17 0-50-15,17 1-73 0,-18 1-73 16,10 1-88-16,-4 0-171 0,2 0-184 0,-2-2 120 16</inkml:trace>
  <inkml:trace contextRef="#ctx0" brushRef="#br0" timeOffset="17095.43">13602 8612 2073 0,'3'0'11'16,"0"0"2"-16,0 0 2 0,3 0 14 0,-3-3 10 15,0 3 14-15,-1 0 19 0,-1 0 2 0,4 0-7 16,-5 0 0-16,2 0-6 0,-2 0-5 16,0 0-4-16,1 0-10 0,-1 0-10 0,0 0 0 15,0 0 3-15,0 0 6 0,0 0 18 0,0 0 5 16,0 0 6-16,0 0 7 0,0 0-8 0,0 0-6 16,0 0-4-16,0 0-10 0,0 0-2 0,0 0-8 15,0 0-3-15,0 0-9 0,0 0-12 0,0 0-5 16,0 0-5-16,0 0-1 0,0 0-2 0,0 0 0 15,16 12-3-15,-16-12-3 0,0 0 4 0,9 10-2 16,-9-10 2-16,0 9 4 0,9-3-6 0,-9 2-25 16,3 0-43-16,-3 1-52 0,0 1-67 0,0 0-67 15,0 1-108-15,0 0-228 0,-17-2-106 0,17-1 93 16</inkml:trace>
  <inkml:trace contextRef="#ctx0" brushRef="#br0" timeOffset="42411.03">20883 5336 2354 0,'-3'0'16'16,"3"0"19"-16,0 0 20 0,0 0 31 0,0 0 8 15,0 0 14-15,0 0-3 0,0 0-21 0,0 0-20 16,0 0-20-16,0 0-14 0,0 0-11 0,0 0 0 16,0 0-14-16,0 0-5 0,0 0 2 0,0 0-3 15,0 0 2-15,0 0 7 0,0 0 8 0,0 0 9 16,0 0 10-16,0 0 4 0,0 0 3 0,0 0-3 15,0 0 3-15,0 0 1 0,0 0-4 0,0 0 4 16,0 0 1-16,0 0 5 0,0 0 5 0,0 0-1 16,0 0-6-16,0 0 0 0,0 0-11 15,0 0 2-15,0 0 7 0,0 0-5 0,0 0 10 16,0 0 0-16,0 0 1 0,0 0 4 0,0 0 2 16,0 0-1-16,0 0-10 0,22 0-3 0,-22 0 0 15,14 0-7-15,-14 14 2 0,15-14-1 0,-15 0-6 16,17 0 7-16,-4 0-4 0,-4 0 1 0,0 0 3 15,5 0 0-15,0 0 8 0,0 0-6 0,0 0 3 16,6 0-6-16,-4 0-11 0,6 0 9 0,-4 0-4 16,2-12 5-16,1 12 5 0,5 0-7 0,-1 0-5 15,-2 0 2-15,5 0-6 0,-2 0 10 0,2 0-1 16,-3 0 0-16,5 0 8 0,-5 0 3 16,-2 0 5-16,6 0 5 0,-4 0 1 0,-2 0-8 15,5 0 13-15,-1-6 3 0,-4 6-5 0,2 0 2 16,1-4-6-16,-2 4-9 0,3-2 3 0,0 0 7 15,-4 2-14-15,5-3 9 0,-6 3-3 0,4 0-5 16,-2-1 7-16,0 1-5 0,-2-1-4 0,1 1-4 16,2 0-8-16,-3 0 2 0,-5 0-2 0,8 0 1 15,-8 0-1-15,2 0-5 0,-1 0 7 0,2 0 3 16,-4 0-3-16,1 0 3 0,-3 0-10 0,3 0-10 16,-2 0-1-16,1 0-8 0,-2 0 3 0,2 0-3 15,-3 0 4-15,0 0 0 0,2 0 8 0,-1 0 6 16,5 12 7-16,-3-12 7 0,1 0-10 15,-2 0-1-15,1 0-13 0,1 0-4 0,-3 0-1 16,3 0-2-16,0 0 4 0,0 0-3 0,0 0 1 16,0 0-4-16,0 0 4 0,5 0 9 0,-5 0-2 15,2 0-6-15,5 7-4 0,-2-7-7 0,5 0 11 16,-6 0 5-16,7 0 2 0,0 0 0 0,-1 0-4 16,0 0 3-16,-2 0 4 0,-5 0 2 0,7 0 7 15,-1 0 0-15,-4 0-4 0,-2 0 3 0,3 0-6 16,-4 0-1-16,4 0 2 0,-1 0-1 0,-5 0-5 15,0 0-2-15,0 0-1 0,4 0-6 0,-6 0-2 16,1 0-3-16,-2 0 0 0,-2 0 0 0,3 0 0 16,-1 0 0-16,2 0-3 0,-2 0 0 15,1 0 0-15,-1 0 2 0,2 0-2 0,-2 0 1 16,1 0-2-16,-1 0 1 0,-1 0 1 0,-1 0 1 16,-1 0-1-16,2 0 0 0,-1 0 1 0,-4 0-2 15,3 0 2-15,-1 0-1 0,-2 0 3 0,0 0 5 16,-2 0 1-16,3 0 12 0,-4 0 3 0,0 0 1 15,-1 0 1-15,0 0-4 0,-3 0-5 0,1 0-3 16,-2 0 0-16,1 0-7 0,-1 0 0 0,0 0-5 16,0 0-1-16,0 0-1 0,0 0-1 0,0 0 3 15,0 0-3-15,0 0-1 0,0 0 0 0,0 0 1 16,0 0-2-16,0 0 1 0,0 0-3 0,0 0-25 16,0 0-35-16,0 0-59 0,0 0-80 15,0 0-105-15,0 0-154 0,0 0-85 0,-12 0-42 16,12 0-21-16,0 0-15 0,-19 0-106 0,10 0-372 15,-4 0 150-15</inkml:trace>
  <inkml:trace contextRef="#ctx0" brushRef="#br0" timeOffset="44475.54">23789 7523 4090 0,'0'-1'40'0,"-11"1"14"0,11-1 27 16,0 0 28-16,0 1-3 0,0-1 38 0,0 0 18 16,0 1 18-16,0 0 19 0,0 0 2 0,0 0-6 15,0-1 0-15,0 1-27 0,0-1-50 0,0 1-35 16,0 0-45-16,0 0-31 0,0 0-7 0,0 0-7 15,0 0 2-15,0 0 1 0,0 0 2 0,0 0 4 16,0 17-1-16,0-17-2 0,0 16-3 0,0-4 0 16,-16 1 0-16,16 2 1 0,-14 1 0 0,14 1-1 15,-15 0-30-15,6 0-42 0,4 1-20 16,-3-2-40-16,4-2-3 0,-3 0 21 0,1-2 13 16,3-2 30-16,3-1 30 0,-3-1 18 0,3-4 14 15,0-1 10-15,0 1 7 0,0-2 13 0,0-1 16 16,0-1 8-16,23 0 7 0,-23 0-8 0,28 0-8 15,-11 0-8-15,3 0-13 0,4 0 0 0,-3 0-5 16,3 0-9-16,-4 0-13 0,3-13-60 0,-1 13-67 16,1 0-68-16,-3-9-65 0,-4 9-55 0,-1-8-88 15,-1 2-93-15,-4-2-139 0,-3-1-289 0,-3-6 115 16,-3 0 168-16</inkml:trace>
  <inkml:trace contextRef="#ctx0" brushRef="#br0" timeOffset="44715.39">24123 6398 4194 0,'0'-21'18'0,"9"2"-2"0,-9 1 2 0,0 0 4 16,0 1 0-16,0-1 20 0,0 5 8 0,0 3-5 15,0 5-19-15,-22 0-22 0,22 5-6 0,-15 0 4 16,15 0 1-16,0 22 4 0,-19-6-8 0,19 5 1 15,0 4-3-15,-12 6-6 0,12 2-13 0,0 3-32 16,0 2-32-16,0 2-46 0,0 1-51 16,0-2-66-16,20 1-63 0,-20-5-63 0,0 1-105 15,0-3-241-15,18-5 5 0,-18-4 113 0</inkml:trace>
  <inkml:trace contextRef="#ctx0" brushRef="#br0" timeOffset="44922.74">24284 6418 4603 0,'8'-16'20'16,"1"0"1"-16,-3 4 7 0,-1 2 17 0,3 3 0 15,-4-1 5-15,3 2-6 0,-6 4-18 16,-1 2-18-16,0 0-2 0,0 0 15 0,0 23 12 16,0-23 0-16,0 34-5 0,0-7-15 0,0 3-16 15,0 5-41-15,0 3-41 0,0 3-45 0,0 1-48 16,0 0-26-16,0 2-41 0,0-4-68 0,-17 1-83 15,17-3-107-15,-11-2-292 0,11-6-18 0,-17-4 135 16</inkml:trace>
  <inkml:trace contextRef="#ctx0" brushRef="#br0" timeOffset="45230.31">24003 6555 3926 0,'22'-3'8'0,"-22"0"-1"16,23-1 10-16,-23 0 49 0,25-1 49 0,-25 2 48 16,19-1 24-16,-12 2-8 0,-7-2-24 0,11 0-9 15,-5 1 11-15,1-1-14 0,-3 0-17 0,6-2-17 16,-4 1-19-16,5 1-7 0,1-1 16 0,-1 1 8 16,4-1 25-16,1 3 20 0,1 1 8 0,3 0 2 15,-1 1-26-15,3 0-19 0,-4 0-23 0,1 0-16 16,-2 0-18-16,-3 0-13 0,0 16-14 0,-3-16-17 15,-4 0-6-15,1 0-6 0,-3 0-4 16,-4 9 0-16,3-9-5 0,-4 0-3 0,0 0-10 0,0 0-41 16,0 0-51-16,0 5-87 0,0-5-138 15,0 3-115-15,-18-1-73 0,18 0-59 0,0-1-71 16,-21 1-110-16,21 0-370 0,-27-2 147 0</inkml:trace>
  <inkml:trace contextRef="#ctx0" brushRef="#br0" timeOffset="48316.39">13869 11807 2660 0,'0'0'38'0,"0"0"-3"0,0 0 4 0,0 0 1 0,0 0-11 16,0 0 29-16,0 11 29 0,0-11 30 16,14 10 2-16,-14-10 2 0,0 10-5 0,0-3-12 15,12 0-10-15,-12 0-14 0,6-1-10 0,-6 2-6 16,11-2-6-16,-5 0-3 0,2-1-7 0,-2 3-8 15,7-1-1-15,-1-1 1 0,4 1 5 0,2 0 6 16,2 1 5-16,7 1 5 0,4-2-2 0,1 3 10 16,10 0 7-16,3 0 19 0,7 1 23 0,5 2 23 15,3 0 34-15,4 2 27 0,0-1 27 0,-1 0 7 16,0 1-21-16,-8 0-35 0,-3-3-46 0,-4 1-43 16,-3-3-34-16,-5-2-30 0,-4 1-11 0,-4-2-14 15,-2-2 1-15,-7 0 4 0,-3-1-3 0,-3-2 5 16,-6 0-5-16,-4 0-21 0,-4-2-73 15,-3 0-99-15,0 0-112 0,0 0-104 0,0 0-50 16,0 0-61-16,0 0-89 0,-19-16-127 0,19 16-352 16,-16-15 159-16</inkml:trace>
  <inkml:trace contextRef="#ctx0" brushRef="#br0" timeOffset="48844.81">15085 11607 2643 0,'-1'12'9'0,"-1"-12"6"0,1 0 13 0,1 0 15 15,0 0 16-15,0 0 25 0,0 0 15 0,0 0 15 16,0 0 10-16,0 0-3 0,0 0-3 0,0 0-10 16,0 0-22-16,0 0-15 0,17 0-3 0,-17 0 2 15,20 0 12-15,-7 0 3 0,5 0-1 0,-1 0-1 16,6 0 3-16,1-13 2 0,5 13 6 0,1 0 5 16,2-14-5-16,3 14 12 0,2-10 2 15,-2 10 7-15,6-6-1 0,-4 6-3 0,2 0-7 0,-3-7-6 16,-4 7 6-16,-1-3-1 0,-1 3-7 15,-10 0-16-15,-3-3-29 0,-3 3-28 0,-2-1-23 16,-7 1-33-16,0 0-72 0,-4 0-69 0,-1 0-66 16,0 0-44-16,0 0-14 0,-18 0-48 0,18-1-86 15,-28 1-110-15,6-1-187 0,2 0-220 0,-7-2 161 16</inkml:trace>
  <inkml:trace contextRef="#ctx0" brushRef="#br0" timeOffset="49328.45">14643 11284 2478 0,'0'9'24'0,"0"-9"3"0,17 0 4 15,-17 11 15-15,0-11 0 0,17 0 18 0,-17 6 17 16,0-6 3-16,11 0-9 0,-11 4-11 0,11-3-10 16,-11 0-8-16,6 0 0 0,-6 2 8 0,8 0 10 15,-3-1 11-15,-1 0 2 0,4 2 7 0,-2-2 4 16,7 2 8-16,-1-1 16 0,5 0 5 0,0 0 8 16,3-1-2-16,2 1-7 0,0-1-15 0,1-2-14 15,-1 3-16-15,0-2-7 0,-2-1-7 0,-2 2-11 16,-1-2-10-16,1 0-15 0,-4 0-10 15,0 0-3-15,-4 0-3 0,-3 0-11 0,0 0-40 16,-4 0-59-16,1 0-93 0,-4 0-131 0,0 0-113 16,0-15-126-16,0 15-268 0,-18-11-30 0,18 1 155 15</inkml:trace>
  <inkml:trace contextRef="#ctx0" brushRef="#br0" timeOffset="49672.45">14651 10923 2299 0,'0'0'44'16,"0"0"15"-16,0 0 15 0,0 0 15 0,0 0-30 15,0 0 5-15,18 0 0 0,-18 13 1 0,16-13-3 16,-16 0-5-16,17 0-3 0,-17 8-1 0,20-8 14 16,-7 0 11-16,1 7 15 0,1-7 5 0,1 6 2 15,-1-2 0-15,5-1-6 0,1 0 4 16,0 0-3-16,-2 1-9 0,3 0-12 0,-4 0-22 16,-1-1-24-16,-1 1-10 0,-1 0-15 0,-1-1 1 15,-3 2-1-15,-1-2-28 0,-3 0-33 0,0 1-62 16,-4-2-76-16,1 1-60 0,-2 0-60 0,-2-2-59 15,0 1-129-15,0-2-246 0,0 0 92 0,0 0 120 16</inkml:trace>
  <inkml:trace contextRef="#ctx0" brushRef="#br0" timeOffset="49976.39">14943 10778 2348 0,'0'0'7'0,"0"-3"2"16,0 3-1-16,0 0 5 0,0-1-4 0,15 0 5 16,-15 0 3-16,0 0-5 0,14-2-3 0,-14 2-4 15,0-1 11-15,16-2 16 0,-16 1 14 0,15 0 23 16,-5 0 15-16,4 0 8 0,1 1 10 0,1 0-3 15,2 2 0-15,5 0-7 0,1 0-12 0,2 0-14 16,1 0-21-16,-4 0-15 0,5 0-14 16,-3 18-3-16,-4-18-9 0,-1 0-15 0,1 15-44 0,-7-15-69 15,-5 11-84-15,0-11-100 0,-6 14-179 16,-3-14-251-16,0 13 87 0</inkml:trace>
  <inkml:trace contextRef="#ctx0" brushRef="#br0" timeOffset="50415.68">13878 10856 2506 0,'-3'10'8'0,"1"-10"2"0,1 0-2 0,1 0 1 16,-2 0 4-16,2 0 14 0,0 0 19 0,0 0 15 16,-1 0 5-16,-1 0 4 0,-1 0 6 0,1 0 21 15,2 0 19-15,0 0 19 0,0 0 15 0,0 0-8 16,0 0-26-16,0 0-37 0,0 0-27 0,0 0-14 15,19 0 11-15,-19 0 10 0,15 0-3 16,-15 0 0-16,24-15-6 0,-7 15 0 0,3 0 18 16,2 0 1-16,3 0 5 0,3-12 11 0,3 12-7 15,3 0 3-15,1 0-6 0,4 0-9 0,0 0 8 16,3 0-9-16,-5 0-6 0,4 0-20 0,-7 0-22 16,-2 0-10-16,-2 0-3 0,-4 0-1 0,-7 12-6 15,-4-12-28-15,-1 0-56 0,-7 0-64 0,0 0-91 16,-5 0-83-16,-2 0-74 0,0 0-74 0,0 0-131 15,-27 0-291-15,27 0 126 0</inkml:trace>
  <inkml:trace contextRef="#ctx0" brushRef="#br0" timeOffset="51699.78">21456 11421 2752 0,'-6'0'-5'0,"6"0"1"0,0 0-3 15,0 11-2-15,0-11 9 0,0 0 1 0,0 0 22 16,0 5 14-16,0-5 8 0,20 2 14 0,-20 1 0 16,14-2 11-16,-14 2 13 0,22-1 15 0,-5 1 6 15,4-2 12-15,-2 2 4 0,9 0 10 16,1-2 9-16,4 0 4 0,-4 2 3 0,7-2-14 16,-3 1-22-16,6-1-17 0,-5 1-18 0,-2-1-9 0,4 0-5 15,-2-1-14-15,-1 1-11 0,-1-1-15 16,-8 2-7-16,4-1-8 0,-7-1-4 0,-4 1 0 15,-6-1-10-15,0 0-37 0,-3 0-58 0,-5 0-77 16,-3 0-99-16,0 0-87 0,0 0-67 0,0 0-89 16,0 0-236-16,-22 0-21 0,22-14 126 0</inkml:trace>
  <inkml:trace contextRef="#ctx0" brushRef="#br0" timeOffset="52015.92">21982 11291 2868 0,'-3'0'1'15,"0"0"2"-15,-3 0 3 0,3 0 24 0,3 0 29 16,0 0 15-16,0 0 18 0,0 0-3 0,0 0-16 15,0 0-3-15,18 0-7 0,-18 0 4 16,19 0 10-16,-19 0 1 0,23 0-2 0,-6 0-6 0,0 0-7 16,3 0 1-16,-1 0 4 0,1 0-5 15,2 0-7-15,-2 0-8 0,-1 0-20 0,-4 0-10 16,2 0-13-16,-4 0-8 0,-1 12-35 0,-7-12-59 16,1 0-74-16,-3 0-97 0,0 0-59 0,-3 0-51 15,0 0-96-15,0 0-232 0,-28 0 20 0,28 0 106 16</inkml:trace>
  <inkml:trace contextRef="#ctx0" brushRef="#br0" timeOffset="52272.15">21763 11150 3187 0,'0'0'0'0,"0"0"12"0,0 0 18 15,0 0 42-15,0 0 34 0,0 0 21 0,16 0 2 16,-16 0-25-16,0 0-14 0,15 0-14 0,-15 0-5 16,16 17-7-16,-5-17-12 0,4 0-14 0,1 0-15 15,-1 0-12-15,-1 0-5 0,3 0-6 0,0 0-2 16,-1 0 1-16,-5 0 1 0,1 0-11 0,1 0-33 16,-1 0-46-16,-6 0-73 0,0 0-76 15,-3 0-65-15,1 0-70 0,0 0-116 0,-4-14-243 16,0 14 32-16,0-14 118 0</inkml:trace>
  <inkml:trace contextRef="#ctx0" brushRef="#br0" timeOffset="52536.28">21845 10906 3038 0,'0'0'0'0,"0"0"0"0,0 0 4 0,0 0 18 16,0 0 38-16,0 0 38 0,0 0 31 16,0 0 11-16,0 0-23 0,0 0-33 0,0 0-32 15,0 0-25-15,19 0-21 0,-19 0-2 0,12 0-3 16,-12 0-6-16,19 0 5 0,-6 0-2 0,-3 0-2 16,6 0 6-16,-4 0-5 0,1 0-28 0,-4 0-34 15,3 0-51-15,1 0-54 0,-4 0-39 0,1 0-37 16,-3 0-56-16,0 0-109 0,0 0-223 0,-1 0 5 15,-2 0 100-15</inkml:trace>
  <inkml:trace contextRef="#ctx0" brushRef="#br0" timeOffset="52815.66">21949 10809 2942 0,'-15'0'12'0,"15"0"-1"0,0 0 4 0,0 0 29 16,0 0 24-16,0-16 31 0,0 16 14 0,0 0-15 15,0 0-19-15,0 0-17 0,0-9-10 0,0 9-3 16,0 0-9-16,20-9-6 0,-20 9-6 0,30-6-3 16,-12 6 4-16,2-5 11 0,1 3 11 0,2 1 3 15,0 1-9-15,2 0-16 0,0 0-12 0,0 0-12 16,-5-2-6-16,0 1-1 0,-3 1-27 15,-8 0-50-15,4 0-76 0,-4 0-100 0,-6 0-89 16,-3 0-66-16,0 0-127 0,0 0-213 0,0 0 112 16,-28 0 116-16</inkml:trace>
  <inkml:trace contextRef="#ctx0" brushRef="#br0" timeOffset="53244.16">21288 10936 2578 0,'-1'0'43'0,"1"0"38"0,0 0 40 0,0 0 42 16,0 0 3-16,0-9 14 0,0 9 1 0,0 0-6 16,0 0-19-16,0 0-32 0,0 0-23 0,0 0-13 15,0 0-7-15,0 0-1 0,14 0 1 0,-14-15-4 16,15 15-8-16,1 0 13 0,-1-15-1 16,2 15 9-16,8-10 12 0,0 10-2 0,4-9 26 15,2 9 5-15,8-6 16 0,-3 6 32 0,3-4 5 16,0 3 3-16,-1 1-9 0,-3 0-32 0,-4-1-24 15,-5 1-14-15,-6-1-17 0,-1 0-20 0,-5 0-25 16,-3 0-18-16,-7 1-19 0,4-3-5 0,-5 3-8 16,-3-1-17-16,0 1-44 0,0 0-61 0,0 0-72 15,0-2-78-15,0 2-49 0,0 0-29 0,-18 0-20 16,18 0-29-16,0 0-63 0,-24 0-90 0,24 0-150 16,-26 0-285-16,15 0 159 0</inkml:trace>
  <inkml:trace contextRef="#ctx0" brushRef="#br0" timeOffset="39432.32">20757 4657 2039 0,'0'3'12'0,"0"1"0"0,0-1-2 15,0-2 2-15,0-1-1 0,0 0 21 0,0 1 28 16,0 0 17-16,0-1 13 0,0 1 5 0,0 0-6 16,10-1 2-16,-10 1-6 0,0-1-13 0,0 0-3 15,0 1-10-15,0-1-1 0,7 0 0 0,-7 1-2 16,0-1 0-16,0 0 0 0,0 0-6 0,0 0-13 15,0 1-9-15,7 0-12 0,-3-1 1 0,2 1 3 16,4 0 5-16,-1 0 0 0,5 0 5 0,6 0-3 16,2 0-1-16,4-1 0 0,1 1-9 0,5-1 0 15,7 0-9-15,5 0-2 0,7 1 12 16,6-1 11-16,7 0 7 0,10 0 2 0,7 1-17 16,3 0-16-16,14 0-7 0,3-1-5 0,7 2 1 15,9-2-2-15,5 0 4 0,7 0-2 0,8 0 2 16,2 0-2-16,3 0 0 0,4 0-2 0,-2-16 0 15,5 16 11-15,-3 0 2 0,3-17 11 0,-9 17 10 16,-2-13 10-16,-8 13 12 0,-3-16-1 0,-2 6-3 16,-12 0-5-16,-6 0-10 0,-11 0 12 0,-1-1 24 15,-7 1 8-15,-8-1 8 0,-4 1 2 0,-11 1-16 16,-8 0-3-16,-9 1 0 0,-4 1-6 0,-12 0-5 16,-4 1 4-16,-9 1 0 0,-5 0-6 0,-3 0-13 15,-3 1-21-15,-2 0-11 0,-3 3-4 16,-1-2-6-16,-2 2 2 0,0-1-8 0,0 0 3 15,0 2-1-15,0 0-14 0,0 0-6 0,0 0-7 16,0 0-3-16,0 0 14 0,0 0 11 0,0 0 5 16,0 25 7-16,-19-25 0 0,19 31 6 0,-14-10-6 15,14 5 5-15,-19 4 0 0,8 7-4 0,-1 3-4 16,3 6 9-16,-5 3 1 0,-2 4-6 0,-1 4 10 16,-3 2-12-16,0 1-27 0,0 3-21 0,-4 0-32 15,-2 4-42-15,4 5 14 0,-4 3 6 0,1 4-23 16,-1 2-8-16,-4 1-54 0,-1-1-71 0,-2-1-31 15,-7-6-46-15,0-3-100 0,-5-4-264 0,-5-9 36 16,-3-3 98-16</inkml:trace>
  <inkml:trace contextRef="#ctx0" brushRef="#br0" timeOffset="40156.45">20754 4672 3605 0,'13'-3'11'0,"1"1"-3"15,-14 0-4-15,21 0-6 0,-21-2-16 0,8 2 6 16,-8 2 0-16,13 0 6 0,-13 18 5 0,0-18 2 16,0 34 10-16,0-11 17 0,0 5 13 0,-21 5 10 15,21 2 9-15,-17 3 0 0,17 3-4 0,-28 0 0 16,11 3-12-16,-3 3-10 0,0 2-7 0,-8 1-7 16,3-1 3-16,-3 3-5 0,2 2-2 0,-2 1-7 15,1 2-1-15,6-2-7 0,-1 0-1 0,-3-3 0 16,8-1-2-16,2-4 5 0,-1-7-3 0,8-3 0 15,1-8 1-15,0-2-2 0,3-6 6 0,4-2-8 16,0-4 6-16,0-3 1 0,0-2 1 16,24-2 14-16,-24-2 3 0,30-2 7 0,-11-2-3 15,7-2-3-15,8 0-15 0,2 0-7 0,10 0-1 16,10-21-5-16,8 21 8 0,7-24 6 0,12 24-2 16,11-27 0-16,20 10-2 0,10 3-8 0,14 0 1 15,9 0-1-15,12 1 6 0,13 1 16 0,7 1 11 16,4 0 10-16,3 2 12 0,-1-1-4 0,-1 3 6 15,1-3 9-15,-2 4-4 0,-10-1 7 0,-4 1 9 16,-8 1-1-16,-6 0 21 0,-10 2 9 0,-9-1 0 16,-13 0 7-16,-11 0-15 0,-14 1-16 0,-10 0-26 15,-12 0-23-15,-14-1-15 0,-11 3-9 16,-10-2-7-16,-13 1 4 0,-10 0-25 0,-4 2-66 16,-9-1-70-16,-4 0-68 0,-1 0-41 0,0 1 7 15,0 0-18-15,-21 0-55 0,4 0-85 0,-7 0-124 16,-2 0-265-16,0 15-34 0,-13-15 146 0</inkml:trace>
  <inkml:trace contextRef="#ctx0" brushRef="#br0" timeOffset="41559.8">12883 3512 2734 0,'-6'2'1'0,"1"0"1"16,2-1-6-16,3 0-2 0,0-1 1 0,0 0-3 15,0 0 5-15,0 0 5 0,0 1 6 0,0-1 21 16,0 0 16-16,0 0 19 0,0 0 4 0,0 0-6 15,0 0-4-15,0 0-10 0,0 0-3 0,0 0-6 16,0 0-4-16,14 0-2 0,-14 0 1 0,15 0 9 16,-2 0 6-16,5 0 2 0,6 0-3 0,7 0-10 15,4 0-12-15,10 0-7 0,5 0-6 0,11 0 5 16,4 0 11-16,11 0-1 0,3 0 4 0,6 0-11 16,10 0-11-16,9-16-4 0,8 16-7 0,9 0 1 15,11-15-7-15,8 15 2 0,9-11 2 16,9 11-2-16,8-9 2 0,5 9-2 0,6-8 0 15,-3 4 2-15,-4 0 5 0,3 0 14 0,-3 1 12 0,-2-1 9 16,-3 0 3-16,-9 0 7 0,-13 0 2 16,-2-1 8-16,-12 1 22 0,-12 0-7 0,-12-2 12 15,-10 0 6-15,-13 1-9 0,-15-2 4 0,-8 1-7 16,-9 0-10-16,-15 2-11 0,-5-1-13 0,-10 3-17 16,-5-1-14-16,-7 1-3 0,-3 0 0 0,0 2 1 15,-5-2-2-15,0 2-9 0,0 0-3 0,0 0-9 16,0 0 4-16,0 0 1 0,0 0-3 0,0 0 6 15,-18 0 2-15,18 17 2 0,-13-17 0 0,13 20 1 16,-21-7-7-16,12 5 5 0,-5 1 8 0,0 4-8 16,2 5 11-16,-5 5 3 0,0 4-8 15,-1 8 8-15,0 3-1 0,-2 4-15 0,1 8 2 16,-1 1 2-16,-2 1-2 0,2 3 9 0,0 0 9 16,-2 1-5-16,3-1 3 0,1 2-1 0,-1 1-1 15,-1 3 0-15,1 2-29 0,1 0-15 0,-2-2-35 16,-2 0-27-16,3 0-25 0,-1-4-54 0,-2-4-57 15,2-7-85-15,0-4-84 0,-3-5-84 0,4-5-186 16,-1-4-144-16,-3-7 132 0</inkml:trace>
  <inkml:trace contextRef="#ctx0" brushRef="#br0" timeOffset="42396.71">12734 3486 2993 0,'9'-19'21'0,"-4"2"35"0,4 0 43 0,-6 3 32 15,5-1-2-15,-3 4-28 0,-2 4-38 16,-3 3-37-16,1 2-20 0,-1 1-14 0,0 1-8 16,2 0 2-16,-2 0-2 0,0 0 8 0,0 18 8 15,0-18 23-15,0 31 19 0,0-4 3 0,0 8-2 16,-17 9-9-16,17 8-9 0,0 7 8 0,-20 3 13 15,20 5 2-15,-17 3 13 0,17 1 0 0,-18-1 9 16,8-2-2-16,-4-4-4 0,1 2-1 0,4-5-11 16,-7 2 3-16,-2 0-20 0,1 0-5 0,0-1-12 15,1-2-8-15,2-2 17 0,0-3-1 16,5-1 14-16,0-6-5 0,4-5-8 0,2-5-4 16,-2-3-17-16,4-4 6 0,1-5 14 0,0-4 0 15,0-1 3-15,0-5-5 0,0-2-15 0,0-3 0 16,21-1 4-16,-21-2 13 0,0-2 25 0,0-1 19 15,17-2 16-15,-17 0-1 0,10 0-15 0,-1-3-19 16,2 1-20-16,0-1-16 0,4 0-6 0,4 0-2 16,-1 0 1-16,4 0 0 0,6-15-5 0,3 15-2 15,8-14-1-15,1 14-5 0,15-19-1 0,7 8-3 16,14-2-1-16,11 0 0 0,17-2-4 0,9 0 3 16,19-1 1-16,12-1 6 0,15-1 0 0,13-1 0 15,5 3-3-15,12-1 2 0,2 0 1 16,9 2 10-16,2 0 37 0,0 2 13 0,-3 1 33 15,-4 2 17-15,-1 2 1 0,0 0 17 0,-7 2 8 16,-15 1-11-16,-9-2-10 0,-14 3-13 0,-5-1-22 16,-16 0 0-16,-18 0-16 0,-11 0-18 0,-18 1-14 15,-11-1-19-15,-13 1-5 0,-10 1-3 0,-16 1-4 16,-3-1-40-16,-14 1-111 0,-7 2-121 0,-5-1-120 16,1 0-71-16,-3 1-15 0,0 0-24 0,0 0-42 15,-26 0-98-15,26 0-315 0,-34 0 106 0,12 17 167 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07T03:34:31.3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1016 1583 2832 0,'-8'0'0'0,"5"0"0"16,-3 0-1-16,4 0 1 0,2 0 20 15,-3 0 32-15,-4 0 34 0,4 0 29 0,-1 0 4 16,1 0-16-16,0 0-18 0,-1 0-23 0,0 0-10 16,3 0 7-16,-1 0 15 0,-1 0 7 0,-1 0 6 15,0 0-12-15,0 0-11 0,1 0 1 0,-7 0-4 16,9 13 5-16,-5-13 2 0,1 0-10 0,2 8 0 15,0-8-6-15,0 0-5 0,3 0-2 0,0 7 0 16,-5-7-3-16,5 0-8 0,0 0 2 0,0 0-4 16,0 3 13-16,0-3 4 0,0 0 5 0,0 0 15 15,0 2 22-15,0-1 35 0,22 1 14 16,-22 1 9-16,29 0-14 0,-9 0-3 0,8 0 4 16,6 0-6-16,10 0-7 0,6-1-33 0,10 0-29 15,4-2-23-15,12 1-17 0,6-1-6 0,10 0 0 16,10 0-13-16,10 0 2 0,11 0-2 0,8 0-3 15,8 0 3-15,5 0 3 0,10-14 30 0,1 14 16 16,3 0 15-16,7 0 8 0,-7-14-22 0,8 14-11 16,0 0 3-16,5-9 0 0,1 9 4 0,8-5 14 15,-4 5-2-15,2 0 3 0,-2-4 8 0,2 4-2 16,-4-3-1-16,-5 2-10 0,-9-1-4 0,-9 1 0 16,-4 0 1-16,-12-1 4 0,-3 0-7 0,-8 1-11 15,-10-2-5-15,-4 3 6 0,-9-2 4 0,-8 1 2 16,-8 0 0-16,-12-2-18 0,-5 3-9 15,-15-3-6-15,-9 2-3 0,-12 0-1 0,-5-1-4 16,-10 2-6-16,-5-2 0 0,-7 1-4 0,-1 0 5 16,-4 1-2-16,0 0-5 0,0 0-14 0,0 0-32 15,0 0-37-15,0 0-49 0,0 0-59 0,0 0-63 16,0 0-93-16,0 0-114 0,0 0-61 0,0 0-23 16,0 0-7-16,0 0 2 0,-20 0-39 0,20 0-145 15,-32 0-225-15,5 0 165 0</inkml:trace>
  <inkml:trace contextRef="#ctx0" brushRef="#br0" timeOffset="3426.06">2259 7408 4356 0,'25'-31'14'15,"-3"-2"40"-15,-3 1 62 0,-1 3 80 0,4-2 59 16,-8 6 44-16,-6 4 22 0,-1 8-34 0,-2 3-36 15,-2 5-71-15,-1 2-89 0,-2 1-53 0,0 2-32 16,0 0-12-16,0 0 17 0,-20 28 6 0,20-8-4 16,-41 7 8-16,10 4-17 0,-4 6 4 0,-14 5-3 15,-3 1-11-15,-3 0 4 0,-4-2-1 16,3 0 1-16,2-1 3 0,1-1-61 0,8-4-34 16,5-1-13-16,6-2-5 0,4-2 36 0,10-5 3 15,3-1 1-15,5-5 5 0,2-5 28 0,10-1 25 16,0-3 18-16,0-4 7 0,22-2-4 0,-5-3 8 15,5 0 21-15,7-1 37 0,1 0 44 0,1 0 30 16,6 0 19-16,-1-19-8 0,1 19-9 0,2-15-2 16,-3 15-12-16,-2-17-2 0,1 17 0 0,0-15 6 15,-9 15-1-15,3-10-17 0,-5 10-27 0,-6-8-39 16,-4 8-42-16,-6 0-20 0,-2 0-3 0,-1 0 8 16,-5 18 7-16,0-1 7 0,0 3-5 0,0 7 2 15,0 8 5-15,-26 7 0 0,26 8-30 0,-31 4-111 16,12 6-152-16,-1 6-117 0,-5 7-119 15,3 5-62-15,-4 2-7 0,3 4-86 0,-2 0-87 16,0 4-137-16,3 3-206 0,2 3 198 0</inkml:trace>
  <inkml:trace contextRef="#ctx0" brushRef="#br0" timeOffset="4207.55">5977 12590 4577 0,'19'-21'30'0,"2"0"48"0,1 1 102 16,1 0 143-16,-1-1 120 0,-3 2 70 0,-5 5-30 16,0 3-76-16,-3 3-114 0,-7 3-98 0,1 0-66 15,0 1-65-15,-5 3-44 0,0-1-23 0,0 2-5 16,0 0 2-16,0 0 6 0,-28 23 4 0,28-23 1 16,-31 29-5-16,12-10 0 0,-6 4 3 0,2 2-3 15,-4 1 2-15,1 5 3 0,0 0-4 0,1 2 1 16,-2 4-2-16,4-2-3 0,0 2 5 0,4 1-3 15,2-2 2-15,5-3 3 0,1-3-2 0,9-3 4 16,2-5 3-16,0-3 0 0,19-3-1 0,-19-4 1 16,42-3 1-16,-11-6 28 0,0-3 30 15,9 0 30-15,-1 0-4 0,5 0-30 0,-4-25-31 16,2 25-33-16,-2-24 0 0,-4 24 0 0,-5-24 0 16,-3 24 0-16,-5-20 0 0,-3 20 0 0,-6-11 0 15,-6 11 0-15,1 0 0 0,-7 0 0 0,1 0 0 16,-3 0 0-16,0 21 0 0,0 0 0 0,0 5 0 15,-19 7 0-15,19 5 0 0,-26 6 0 0,7 4 0 16,1 1 0-16,-6 1-25 0,1 0-142 0,-5 0-166 16,0 2-282-16,5 0-239 0,-3 0-73 0,5 0-122 15,-2-1-140-15,5-6 19 0,2-3 217 16</inkml:trace>
  <inkml:trace contextRef="#ctx0" brushRef="#br0" timeOffset="5345.59">11953 7383 2038 0,'-14'0'32'0,"2"0"24"0,-2 0 33 0,3 0 36 16,3 0 5-16,-3 14 10 0,5-14 5 16,-3 0-4-16,4 11 0 0,-6-11-4 0,5 12-2 15,-3-7-1-15,6 0-12 0,-7 0-11 0,6 0-19 16,-1 2-20-16,-1-3-8 0,3 0-7 0,0 0-1 16,-1-1 3-16,3-1 1 0,-1 2 7 0,-1-3 5 15,3 1 1-15,0-2 12 0,0 1 1 0,0-1 3 16,0 1 11-16,0-1 3 0,0 1 7 0,0 0 1 15,27 2 2-15,-10 0 10 0,9 1 2 0,5-1 33 16,6 1 13-16,15-1 8 0,3 0-3 0,17 0-23 16,2 0-21-16,10 0-19 0,9-2-1 0,8 1-5 15,6 2-9-15,7-1-24 0,8-1-24 16,6 2-23-16,8 0 20 0,5 2 47 0,4-2 34 0,-2 0 32 16,-5-1-7-16,-3-2-16 0,-10-1-7 15,-11 0-3-15,-13 0-9 0,-13 0-35 0,-9-17-33 16,-13 17-29-16,-14 0-21 0,-10-16 0 0,-9 16 0 15,-10 0 0-15,-12 0 0 0,1-12 0 0,-10 12 0 16,-2 0 0-16,0 0 0 0,0 0-60 0,0 0-67 16,0 0-92-16,-25 0-123 0,25 0-137 0,-28 0-190 15,11 18-103-15,-6-18-102 0,-4 17-67 0,1-17-243 16,0 19 127-16,-1-19 226 0</inkml:trace>
  <inkml:trace contextRef="#ctx0" brushRef="#br0" timeOffset="8711.86">4094 4471 1418 0,'-1'0'31'0,"-2"-1"16"0,1-1 7 16,-1 1 19-16,1 1-15 0,1 0-3 0,1 0 6 15,-2 0-3-15,2 0-5 0,0 0 0 0,0 0 2 16,-1 0-6-16,1 0 0 0,-3 0 2 16,3 0-2-16,-2 0 0 0,-3 0-2 0,5 0-1 15,-3 0-3-15,3 0-2 0,-1 0 0 0,1 0-2 16,-2 10-3-16,1-10 2 0,1 0-2 0,-2 0 0 15,2 0 1-15,0 0-7 0,0 0 2 0,0 0 1 16,0 0-1-16,0 0 2 0,0 0-3 0,0 0-3 16,0 0-6-16,0 0-1 0,0 0-2 0,0 0-5 15,0 0 0-15,0 0-2 0,0 0-2 0,0 0-2 16,0 0-2-16,0 0-4 0,0 0 0 0,0 0 1 16,0 0 5-16,0 0 8 0,0 0 6 0,0 0 4 15,0 0 3-15,0 0 1 0,0 0-3 0,0 0 2 16,0 0 3-16,0 0 3 0,0 0 1 15,0 0 1-15,0 0-7 0,0 0-5 0,0 0 0 16,0 0-6-16,0 0 6 0,0 0-1 0,0 0-1 16,0 0-1-16,14 0-9 0,-14 0-5 0,0 0-6 15,20 0 0-15,-9 0 0 0,3 0 8 0,3 0 6 16,0 0 4-16,3 0 2 0,4 0-5 0,0 0-5 16,4 0 1-16,3 0-1 0,2 0 2 0,7-9-2 15,1 9-3-15,4 0 3 0,-2 0 1 0,5 0 8 16,0 0 8-16,5 0 2 0,-2 0 11 0,4 0 1 15,-2 0-1-15,2 0 3 0,4-5-7 0,-1 5 6 16,1-3-5-16,0 2-7 0,0-1 5 0,-3 0-15 16,1 0 2-16,2 0-2 0,-3 1-11 15,-2-2-1-15,1 2-8 0,-4-1-2 0,-3 2-6 16,2-1 3-16,2 0-1 0,-5 1 0 0,1 0 4 16,-3 0-3-16,6 0 6 0,-3 0-6 0,5 0 3 15,-2 0 2-15,1 0-8 0,2 0 6 0,-3 0-1 16,4 0 0-16,-4 0 5 0,-3 0-4 0,2 0-2 15,-2 0 0-15,1 0-4 0,-4 0 5 0,-1 0 1 16,-1 0-2-16,1 0 2 0,-4 0 3 0,-3 0-3 16,4 0 2-16,-6 0-2 0,0 0-5 0,-1 0 5 15,1-10-1-15,-2 10 1 0,0 0 1 16,-2 0-2-16,-2 0 4 0,2 0-7 0,-3 0 1 16,2 0 0-16,-4 0-1 0,0 0 5 0,1 0-3 15,-5 0 3-15,2 0-1 0,-3 0 3 0,-3 0-3 16,-1 0-1-16,-1 0-1 0,-2 0-2 0,0 0 7 15,0 0-3-15,-3 0-1 0,-2 0-1 0,2 0 2 16,-2 0-1-16,-3 0-2 0,4 0 3 0,-3 0-5 16,3 0 4-16,-4 0 4 0,3 0-5 0,-3 0 2 15,2 0 3-15,-3 0-6 0,3 0 2 0,-4 0 2 16,1 0-6-16,1 0 3 0,-3 0 9 0,0 0-5 16,-1 0 5-16,-1 0-2 0,1 0 8 0,-2 0 25 15,2 0 12-15,-2 0 25 0,0 0 2 0,0 0-9 16,0 0-2-16,0 0-9 0,0 0 3 15,0 0-4-15,0 0-4 0,0 0 3 0,0 0-9 16,0 0-5-16,0 0 0 0,0 0-11 0,0 0-10 16,0 0-4-16,0 0-4 0,0 0-4 0,0 0-10 15,0 0-2-15,0 0-3 0,0 0 2 0,0 0 15 16,0 0-1-16,0 0 18 0,0 22 29 0,0-22-2 16,-13 27 20-16,13-7 2 0,-12 4-11 0,12 4 19 15,-19 3-4-15,10 3-17 0,-5 5-4 0,3 2-1 16,0 2-10-16,-4 4 19 0,1 3-1 0,0 1-12 15,0 4 14-15,0 2-16 0,-2 4-5 0,2 1 20 16,0 8-9-16,2 6-4 0,2 6 5 0,0 3-19 16,3 4 4-16,-2 3 6 0,4-1 32 15,-2 2-1-15,4-5 19 0,-2-4 13 0,-3-1-40 16,5-1 0-16,-5-2-19 0,-1 2-19 0,-2-2 3 16,-3-1-11-16,-3-3-6 0,-2-1-6 0,-2-5-10 15,-4-6-4-15,-2-5 2 0,6-4-3 0,-7-4 1 16,1-2 3-16,4-4 1 0,0-2 3 0,4 0-2 15,1-2-47-15,4 0-63 0,0-4-54 0,7 0-68 16,1-4-41-16,5-1-53 0,1-2-60 0,0-5-31 16,0-4-11-16,0-3 2 0,24-5-33 0,-24-1-59 15,0-7-131-15,19-2-346 0,-19-3 136 0,0 0 159 16</inkml:trace>
  <inkml:trace contextRef="#ctx0" brushRef="#br0" timeOffset="9517.12">3864 4663 2811 0,'13'-20'34'16,"-1"1"42"-16,-4 2 33 0,4 3 32 0,-1-2-23 16,-4 7-29-16,0 1-23 0,0 4-17 0,-6 4 1 15,2 0 12-15,2 0 26 0,-2 0 17 0,2 17 9 16,-2-17 5-16,4 25-14 0,0-5-5 0,2 4 2 15,-1 5-12-15,3 4 5 0,-2 3 4 0,-1 6-4 16,1 0 16-16,-3 5 19 0,0 3-6 0,-1 3 27 16,-2 4 33-16,-3 5 22 0,2 2 30 0,-1 7-10 15,1 5-12-15,-2 4-31 0,0 5-21 0,0 2-17 16,0 0-31-16,-25 3-17 0,25 0-28 16,-26 1 0-16,9 0-21 0,-1 2-15 0,-3 2-5 15,1 2-22-15,-2 0 6 0,-3 1-7 0,3-3 4 16,1-2 1-16,2-2-6 0,-1-6 11 0,4-6-2 15,-2-3 7-15,4-1 7 0,1-3 0 0,1-3 7 16,1-1-3-16,5-4-2 0,-2-4-10 0,3-3-9 16,5-5-4-16,0-5-3 0,0-6 1 0,0-7 1 15,33-4-1-15,-16-6 4 0,9-3-2 0,5-8 2 16,4-1 1-16,10-7-3 0,7-3-6 0,9-2-1 16,10 0-4-16,13 0-3 0,9-27 1 0,14 27 2 15,10-27 1-15,18 12 0 0,9 0 5 16,14 1-4-16,9 1 1 0,8 0 0 0,5 3-4 15,2 0 3-15,2 2-1 0,1-1 1 0,-13 3 3 16,-2-2 7-16,-11 3 19 0,-11 0 16 0,-12 0 4 16,-16 0-4-16,-13-1-18 0,-17 1-9 0,-12-2-9 15,-15 2-2-15,-11-1 0 0,-14 1-1 0,-11 1 2 16,-7-1-21-16,-9 2-56 0,-3 1-70 0,-5 1-90 16,-3-1-110-16,0 0-150 0,0 1-91 0,0-2-50 15,-28-1-26-15,28-2 25 0,-34 0-56 0,9-2-293 16,1-3 66-16,-3-1 181 0</inkml:trace>
  <inkml:trace contextRef="#ctx0" brushRef="#br0" timeOffset="13116.69">6832 6611 2641 0,'0'2'38'16,"20"-2"9"-16,-20 0 21 0,0 0 32 0,13 0-3 15,-13 0 23-15,0 0 14 0,0 0 5 0,6 0 1 16,-6 0 2-16,0 0-5 0,0 0-10 16,0-14-2-16,0 14-17 0,0-9-13 0,0 9 7 15,0-15-3-15,0 3-6 0,0 0-16 0,0-4-12 16,0 0-19-16,0-3-3 0,0-1 13 0,0-2-7 16,0 0-7-16,0-3 14 0,0-2-2 0,25 1 1 15,-25 1 14-15,23-1-16 0,-9 0-2 0,0-1 6 16,3 3 1-16,0-2 11 0,3 1 10 0,-1-1 0 15,-2 1-26-15,2-2-3 0,4-2-25 0,0 0-17 16,2 0 1-16,2-1 11 0,5-1 34 0,2-3 11 16,2 1 19-16,-2-1-20 0,7-1-24 0,-6 0 0 15,7-4-17-15,-5 1 3 0,5-2-6 16,-3-1-10-16,-2-1 8 0,4 0-8 0,-2-1 40 0,2 1 9 16,1 0-6-16,0 3 3 0,2-1-44 15,2 1-15-15,7 2 3 0,1 0-3 0,2 4 12 16,3-3 5-16,0 2 0 0,8-1 8 0,1 1-10 15,1 0-3-15,0-2-4 0,-2 0-7 0,5-1 3 16,-3-2 4-16,3 0-4 0,1-2 6 0,0 0-8 16,3-1 2-16,-3-1 3 0,8 0 4 0,-2 0 13 15,1 2 5-15,0 0 8 0,0 2-5 0,1 1-12 16,1 4-4-16,-1 1-3 0,0 1 1 0,4 2 6 16,-1-1-8-16,4 2-1 0,1-1-1 0,1 2-3 15,3-1 1-15,-5 2 5 0,3 0-7 0,-1 0 7 16,1 1 2-16,-2 1-7 0,1 0-1 15,-3 1-3-15,3 0 0 0,1 1-6 0,2-1 7 16,4 2 2-16,0 0-2 0,-4 1 2 0,4-1-4 16,-3 3-1-16,3-2 1 0,2 3 1 0,-1-1-2 15,1 1-1-15,2 1-1 0,6 0 3 0,0 3-1 16,-1-1-1-16,1 3 3 0,1 0-1 0,1 1 2 16,0 2 2-16,1 0-3 0,2 2 3 0,1 0-2 15,0 0-3-15,-2 3 3 0,0-1-1 0,3 2-1 16,-4 0 4-16,0 1-2 0,-1 1-2 0,-2 1 6 15,2 0-3-15,1 0 3 0,-2 0 0 0,-1 21 3 16,1-21 9-16,-3 23-3 0,1-10-5 0,-2 1-10 16,-3 2-1-16,4 1-3 0,1 0 3 15,-2 2 5-15,-5 0-6 0,5 3 2 0,-6-2-3 16,-2 1 0-16,3 2 3 0,-5-2 1 0,0 0 5 16,-2 1-3-16,-1 0 0 0,3 0 3 0,-1 0-2 15,-2 0 11-15,-4 1 8 0,0 1 5 0,-5-1 0 16,1 1-8-16,-3-1-6 0,-2 1-12 0,-2 0 2 15,2 0-3-15,-2 2-2 0,1-1 3 0,-1 0-1 16,2 0-5-16,-7 3 2 0,-1-2 1 0,2 1 3 16,-7-1 3-16,0-1 2 0,2 1-4 0,-5 1-3 15,-5 0-4-15,4 0 1 0,-2-1 3 16,0-1-6-16,0 3 6 0,-5 0-5 0,2-2 4 16,-3 1 0-16,-4-3 2 0,4 0-3 0,-6 0 1 15,-1-1 3-15,-1 1-4 0,-3 0 7 0,-1-2-6 16,2 0 3-16,-3 2-1 0,-4-3-5 0,0 1 3 15,0-2-3-15,-2 1 3 0,0 0 0 0,-5-2-1 16,-1 1 0-16,-1-2-1 0,-4 0 0 0,0 0 0 16,-1-1 0-16,0-1 0 0,-1 1 4 0,-4-2 0 15,1-2 1-15,-1 3-4 0,0-2-2 0,-3-1 0 16,0 2 5-16,3-1 4 0,-3 2-7 0,4 0 6 16,-1 0-9-16,2 3 6 0,1-3 6 0,-1 2-9 15,1 1 8-15,5 1-8 0,0 2 2 0,0 1 4 16,2 1-9-16,-2 1 10 0,5 3-7 15,1 0 0-15,-3 0 5 0,3 1-3 0,-2 1 1 16,-1-3-2-16,0 3 1 0,3-3-3 0,-4 1 2 16,-4-1 2-16,5 0 3 0,-2 0-3 0,1-2 1 15,-1 0 0-15,2 0-2 0,0-2 5 0,-3-1 5 16,1 0 3-16,-3-2 0 0,1-1 4 0,-6-1-5 16,4-3 12-16,-5 0 6 0,0-2-3 0,-4-1 7 15,1-2-11-15,-7-2-9 0,3-1 0 0,-6-3-2 16,6 1 0-16,-7-2 2 0,0-2-2 0,-3 1-1 15,1-1-3-15,-1-1 1 0,3 2-2 0,-3-2-3 16,0 0 2-16,0 0-4 0,0 0-3 16,0 0 2-16,0 0-18 0,0 0-41 0,0 0-62 15,0 0-104-15,0 0-113 0,0 0-119 0,0 0-58 16,0 0 7-16,-10 0 2 0,10 0-4 0,0-16-30 16,-11 16-76-16,11-15-120 0,-17 3-87 0,4-5 153 15</inkml:trace>
  <inkml:trace contextRef="#ctx0" brushRef="#br0" timeOffset="13437.09">20071 5716 3895 0,'0'-4'20'0,"0"0"29"0,0 0 30 0,0 1 32 15,22-3 4-15,-22 3-10 0,0 2-14 0,0 0-17 16,0 1-2-16,0 0 10 0,9 0 13 0,-9 0 5 16,0 0 4-16,13 22 5 0,-4-22 6 15,-1 30 20-15,6-10-3 0,-2 4-22 0,4 5-7 16,1 0-10-16,-2 3 9 0,2 2 3 0,-3-1-13 15,3 0-24-15,-3 0-22 0,0-1-2 0,-3 1 0 16,-3-3 5-16,3-1-12 0,-5-4 1 0,-1-2-20 16,-2-3 0-16,-3-5 2 0,0-1-10 0,0-5 6 15,0 1-5-15,0-6-1 0,0 0 1 0,0-1 6 16,0 1 60-16,-17-1 24 0,17 0 6 0,-17-2-2 16,17 1-60-16,-27-1-24 0,7 1-12 0,-2-2-1 15,-2 0-7-15,-4 0 4 0,-2 0-27 0,-1 0-61 16,-3 0-63-16,0 0-107 0,0 0-107 15,1 0-60-15,-1 0-23 0,-3 0 7 0,6 0 18 16,0 0-23-16,-2 0-54 0,-1 0-69 0,3 0-150 16,4 13-99-16,-4-13 142 0</inkml:trace>
  <inkml:trace contextRef="#ctx0" brushRef="#br0" timeOffset="15932.73">10187 7051 2591 0,'0'12'16'16,"0"-12"1"-16,0 0 7 0,0 0 20 0,0 0 11 16,0 0 34-16,0 0 37 0,0 0 24 0,0 0 13 15,0 0 4-15,0 0-5 0,0 0-18 0,0 0-20 16,12 0-22-16,-12 0-26 0,0 0-19 0,9 0-11 15,-9 0-6-15,8-16 6 0,0 16 4 0,-2 0 2 16,0-16-8-16,1 16-4 0,0-15-10 16,3 6-1-16,-3-1 7 0,3-1 1 0,-1-3 3 15,-1 1-2-15,4-2 7 0,2 0-2 0,-1-1 20 16,2 0 13-16,1-2-9 0,1 1 4 0,1-2-18 16,1 0-11-16,4-1 1 0,-3-2-17 0,2-2-5 15,5 0-8-15,-1-3-8 0,-1 0 26 0,1-2 16 16,2-2 14-16,-2 0 14 0,1-2-11 0,-1 2-6 15,1-3 16-15,2 1 28 0,-4-3-1 0,4 2-12 16,2 1-17-16,2-1-54 0,3 0-7 0,-2 1-2 16,3 0-23-16,4-1 19 0,2 2-14 0,0-1 7 15,6-1 11-15,2 1-10 0,0 1 3 16,8 0 9-16,2 1 19 0,2 1 30 0,-1 2 1 16,2-1-11-16,3 1-24 0,-1 0-22 0,1 0-2 15,1 0 1-15,-1-2 0 0,3 3-3 0,1-3 0 16,4 0-1-16,1 1-2 0,2 0 8 0,2 0 15 15,1 1 16-15,-2-1 2 0,0 1 8 0,2-1-2 16,-2 3-10-16,0 2 4 0,2 1-10 0,-2 0-12 16,2 1-3-16,0 4-10 0,-1-1-1 0,4 2 5 15,-3 0 0-15,1 1 3 0,2 1-4 0,-3-1-10 16,0 3 2-16,1 1 4 0,2-1 1 0,-5 1 2 16,5 0-2-16,-1 2-10 0,4-3 3 0,-3 3 3 15,8 0 9-15,-7 0 18 0,-1 1 12 0,3-1 8 16,-5 2-4-16,5-1-12 0,-6 2-11 15,-2 2-12-15,2-2 3 0,2 2 1 0,0 1 0 16,-1 1 3-16,3 0-3 0,-5 0 1 0,0 2-5 16,4-1 3-16,-5 1-4 0,-1 1-3 0,1 0 13 15,-3 0 2-15,0 0 8 0,3 0 4 0,-1 0-9 16,0 0-5-16,5 19-4 0,-3-19-6 0,-3 0-3 16,1 13 4-16,-2-13-5 0,1 11 0 0,-1-11 5 15,-3 13-5-15,2-5 5 0,-1-2-2 0,4 2-2 16,0 1 0-16,-2 0-4 0,1-1 1 0,1 1 2 15,0 0-1-15,-2 0 6 0,-3 1-1 0,0 0-1 16,-2 0 5-16,0 0-5 0,-1 0 8 0,-3 0 4 16,3 0 1-16,1 1 0 0,-3-1-9 15,5 1-2-15,2 1-9 0,-1-1-3 0,-2 1 10 16,2 0-3-16,-1-3 5 0,-3 4 1 0,3 1-2 16,0-1 2-16,-3 4-8 0,1 0 1 0,-4 0 0 15,4 1 0-15,1 3 6 0,-2 0-5 0,3-1-5 16,0 2 1-16,-4-1 0 0,3 1 6 0,-2-1-4 15,0 1-1-15,-2 1-1 0,5-1 0 0,-8 2 5 16,2-1-1-16,0 0 4 0,-2 0-5 0,5-1 1 16,-2 1 2-16,2-1-8 0,0-1 2 0,1 2-3 15,-4-1-1-15,6 0 5 0,-8 0-1 0,8-1 2 16,-6 2 0-16,4 0-7 0,-4 0 5 16,3 1 0-16,-1 2 0 0,4-1 3 0,2 1-5 15,2 3 2-15,1-2 4 0,3 0-1 0,-7 0 2 16,2 0-3-16,-6 1 1 0,0 1-3 0,-6-2 2 15,-1 0-4-15,-4 1 1 0,-7 1 6 0,3-1-5 16,-3-1 8-16,-4-2-4 0,-2 0 2 0,-1-2 21 16,-1-3 22-16,-2 1 22 0,-7-5 14 0,-2-1-2 15,-3-3-15-15,-4-2-19 0,-7-2-15 0,-4-1-12 16,-4-4-12-16,-6 0-2 0,-1-2-6 0,-1 0-3 16,-3-1-1-16,0 0-1 0,0 0-1 0,0 0-44 15,0 0-60-15,0 0-78 0,0 0-86 0,0 0-78 16,0 0-101-16,0 0-46 0,0 0-11 0,-12 0 23 15,12 0 53-15,0 0 20 0,-14 0-14 16,5 0-8-16,-2 0-38 0,0-13-171 0,-5 13-66 16,-1-20 109-16</inkml:trace>
  <inkml:trace contextRef="#ctx0" brushRef="#br0" timeOffset="16228.93">22313 6293 3766 0,'0'-13'38'15,"0"3"10"-15,17 3 33 0,-17 1 45 0,20 1 3 16,-20-1 31-16,20 1-6 0,-20 3-31 0,13 1-13 15,-13 0-24-15,0 0 0 0,13 1 3 0,-13 0-15 16,14 0-10-16,-9 0-21 0,1 0-8 0,2 0-7 16,3 26 3-16,-5-11 5 0,5 2 5 15,0 5 0-15,-3 4-7 0,4 3-10 0,-4 2-9 16,0 3 3-16,1-3 3 0,-3 2 10 0,-4-1-10 16,1-2-1-16,3-2-8 0,-6 0-8 0,0-3 8 15,0 0-8-15,0-3 3 0,0-2 1 0,-23-2 3 16,23-1 4-16,-22-2 4 0,22-1 33 0,-28-3 31 15,12-1 4-15,-1-1 3 0,-3-1-29 0,-3 0-32 16,-5-4-5-16,2 0-13 0,-9-1 1 0,1-2-17 16,2 0-104-16,-6-1-90 0,-2 2-88 0,3-2-79 15,-5 2 22-15,0 2-15 0,3 0-48 16,-4 3-44-16,-1 2-73 0,-4 2-179 0,-1-1-137 0,-4 1 135 16</inkml:trace>
  <inkml:trace contextRef="#ctx0" brushRef="#br0" timeOffset="21100.77">4979 8623 1821 0,'0'0'50'0,"0"0"18"0,0 0 14 16,0 0 13-16,0 0-35 0,0 0 0 0,0 0 7 16,0 0 3-16,0 0 5 0,0 0-3 0,0 0-4 15,0 0 3-15,0 0-2 0,0 0-2 16,0 0-1-16,0 0-11 0,0 0-5 0,0 0-3 16,0 0-3-16,0 0 3 0,0 0 3 0,0 0 3 15,0 0-1-15,0 0-2 0,0 0-2 0,0 0-9 16,0 0-6-16,0 0-1 0,0 0-6 0,20 0-1 15,-20 0 1-15,0 0-2 0,0 0 3 0,0 0 1 16,0 0-3-16,0 0 0 0,0 0-5 0,0 0 2 16,0 0-1-16,0 0-3 0,0 0 5 0,0 0-4 15,0 0 5-15,0 0 3 0,0 0 3 0,0 0 7 16,0 0 3-16,0 0 8 0,0 0 2 0,0 0 1 16,0 0 5-16,0 0 2 0,0 0 3 0,0 0 4 15,0 0 2-15,0 0-2 0,0 0-2 0,0 0-4 16,0 0-9-16,0 0 1 0,0 0-4 15,0 0-1-15,0 0 2 0,0 0-4 0,0 0 0 16,0 0 4-16,0 0-5 0,0 0-1 0,0 0 1 0,0 0-3 16,0 0-2-16,0 0 3 0,0 0 0 15,0 0 1-15,0 0 3 0,0 0-3 0,0 0 6 16,0 0-2-16,0 0 8 0,0 0-5 0,0 0-15 16,0 0-1-16,0 0-18 0,0 0 4 0,0 0 4 15,0 0 1-15,0 0 16 0,0 0 4 0,0 0 0 16,0 0 3-16,0 0-5 0,0 0 0 0,0 0-12 15,0 0 13-15,0 0-4 0,0 0-8 0,0 0 13 16,0 0-19-16,0 0-2 0,0 0-2 0,0 0-11 16,0 0-3-16,0 0-3 0,0 0 3 15,0 0 5-15,0 0-3 0,0 0-3 0,0 0-7 16,0 0-1-16,0 0 2 0,0 0 0 0,0 0 0 16,0 0-3-16,0 0 0 0,0 0-3 0,0 0 3 15,0 0 0-15,0 0 0 0,0 0 6 0,0 0-1 16,0 0 1-16,0 0 0 0,0 0-6 0,0 0 0 15,0 0 0-15,0 0 3 0,0 0 3 0,0 0-4 16,0 0 2-16,0 0-4 0,0 0 0 0,0 0 0 16,0 0 0-16,0 0-7 0,0 0-4 0,0 0 1 15,0 0-1-15,0 0 4 0,0 0 0 0,0 0 11 16,0 0 3-16,14 15-5 0,-14-5 6 16,0 1-9-16,19 2-4 0,-19 4 16 0,18 0-6 15,-8 1 1-15,1-1 0 0,1 2-5 0,0 0-4 16,2 1 7-16,-1 2-3 0,1 2 5 0,1 0 6 15,1 1 0-15,1 2-4 0,0 2-7 0,0 2 5 16,0 1-6-16,-1 1 1 0,1 3 11 0,-2-1-10 16,4 2 4-16,-2 0 3 0,2 0 0 0,-2 1 1 15,1-2 36-15,-1 0 37 0,0-1-5 0,2-1 8 16,1 1-36-16,-1-1-32 0,-1-1-7 0,3 1-2 16,3 1 4-16,-3 0 0 0,3 0 5 0,3 1 0 15,-2 1-8-15,3-2 4 0,0 4-4 0,-1 1-4 16,3 2 3-16,3 1-5 0,1 2 3 15,0 1 3-15,3 2-5 0,0-1 8 0,-1-1-5 16,3-1-2-16,-3-2 8 0,2 0-11 0,0-3 3 16,-3-1-1-16,4-3-4 0,-3 0-5 0,4-1 7 15,-1-2-5-15,1 0 2 0,1-1 6 0,1 1-7 16,1 0 9-16,-1 0-1 0,-3-2 2 0,3 1-2 16,-2 1 2-16,2 3-6 0,1-1 3 0,1 2 0 15,1-1-5-15,0 2 4 0,5 2 4 0,-2-2-3 16,5 0 5-16,-4-3 1 0,2 2-11 0,4-4 6 15,-1 1-5-15,5-3 2 0,-3-2 0 16,6 2 0-16,-3-5-4 0,0 1 5 0,2-3 0 16,-1 0-7-16,2-1 5 0,2-2-1 0,1 1-5 15,2-3 10-15,-1 1-1 0,7-1-5 0,2 1 8 16,1-2-6-16,2 2 0 0,1-1 4 0,0 0-2 16,3-1 6-16,2-1-1 0,-2-2-3 0,4 1 2 15,-1 0 0-15,5 0-5 0,0 0-1 0,5-1 2 16,1 1-7-16,5 0 12 0,-3 2-3 0,6-2-3 15,0-1 2-15,1-1-4 0,4 0 4 0,3-2-3 16,-1 0 6-16,1 0-3 0,8-3 0 0,-2 0 1 16,3-1-4-16,-3-1 1 0,6-2 1 0,0 0 2 15,0-2 0-15,4-1-2 0,-1-2-5 16,2 0-2-16,1 0 6 0,-1 0 1 0,6-15 3 16,-5 15 2-16,4-17-6 0,-1 17 0 0,-1-22 4 15,5 9-3-15,-2 0 0 0,1-2-2 0,-2 0-1 16,1 1 1-16,2-3-2 0,-2 0 5 0,1-1 0 15,-4 3 1-15,5-2-3 0,-2 1 1 0,-5-2 1 16,5-2-8-16,-7 3 6 0,3-3 2 0,-5 0-6 16,0-2 6-16,-2-1 3 0,-1-2-9 0,-1 1 4 15,1-1 2-15,0-3-5 0,-1 0 8 0,-1-1-3 16,0 0 0-16,-1-2 4 0,1-4 1 0,0 0 9 16,-1-2 13-16,-1-1 5 0,1-2 2 0,-1-2-4 15,2-2-8-15,-3 0-9 0,-1-3 1 16,1 3 7-16,-4 0-1 0,3 0 1 0,-4 0-5 0,4 3-6 15,-6-1-3-15,0 1 6 0,-1 4-4 16,-5-3-4-16,2 1 0 0,-4-1 6 0,-4 0 13 16,1 0 8-16,-1-1-1 0,-3-1-7 0,-3-1-9 15,2-2 3-15,-7 0 12 0,4-1 6 0,-11-2-3 16,3-1-7-16,-7 1-2 0,-2 2-6 0,-2 1 7 16,0 2 5-16,-8 1-4 0,2 2 0 0,-7 3 7 15,-1 3 11-15,-3 1-7 0,-5 1 0 0,2 3-13 16,-7 1-18-16,-7 2 0 0,0 2 4 0,-5 3 7 15,-6 2 2-15,-1 2-3 0,-7 4-8 0,-3 3-9 16,-5 0-8-16,-2 3-25 0,-3 3-69 0,-4 1-91 16,1 3-122-16,-4-2-146 0,0 2-149 15,0 0-54-15,0 0 29 0,0 0 63 0,-19 0 76 16,19 15-13-16,-30-15-131 0,9 0-319 0,-6 14 141 16</inkml:trace>
  <inkml:trace contextRef="#ctx0" brushRef="#br0" timeOffset="21476.71">19520 9502 4155 0,'23'0'11'15,"-4"0"-2"-15,-2 0 6 0,2 0 29 16,-8 0 21-16,1 0 24 0,-7 0 11 0,-5 0-5 0,9 0-13 16,-9 0-10-16,0 0-10 0,0 0-19 15,0 0-18-15,0 0-14 0,0 0-8 0,0 0-9 16,0 0 2-16,0 0-1 0,0 0 5 0,0 0 2 15,0 0 0-15,0 0 4 0,0 0 7 0,0 0 10 16,0 0-1-16,0 0-3 0,0 0-8 0,30 0-11 16,-13-20 13-16,4 20 30 0,4-16 32 0,8 16 32 15,1-20 24-15,2 20 18 0,-2-21 10 0,0 10 20 16,5 0 5-16,-2 0 0 0,-4 1-1 0,-2 1-31 16,-3 1-11-16,-7 1-34 0,-2 3-33 0,-7 1-29 15,-1 1-33-15,-3 1-27 0,-5 1-3 0,-3 0 33 16,0 17 31-16,0-1 24 0,0 6-3 15,-22 5-26-15,22 5-22 0,-23 5-14 0,8 5 1 16,-6 1 3-16,0 1-4 0,0 0-1 0,-3 0 11 16,2 3-4-16,-6 2-13 0,3 2-80 0,0 2-131 15,-1 1-168-15,0 0-167 0,4-1-60 0,-3 1-59 16,0-2-49-16,-1-3-126 0,4-3-256 0,-1-6 175 16</inkml:trace>
  <inkml:trace contextRef="#ctx0" brushRef="#br0" timeOffset="23092.15">10014 10360 2797 0,'0'-6'16'16,"0"0"13"-16,0 0 24 0,0 2 33 0,0 1 7 16,0-1 11-16,0 1-8 0,0 2-23 0,0 0-11 15,17 1-15-15,-17 0 0 0,0 0 1 0,0 0-6 16,0 0-5-16,0 0-16 0,0 0-9 15,0 0 28-15,0 0 40 0,0 0 26 0,13 16 14 16,-7-16-17-16,5 18-25 0,3-6-11 0,0 1-2 16,5 1-6-16,-2 1-7 0,6 0 2 0,-3-1 1 15,0 1-1-15,4-1 1 0,-3 0-4 0,6 2 5 16,-1-1-3-16,0 0-16 0,7 2-10 0,4-1-11 16,2 1-2-16,6 1 8 0,0-1 3 0,8 2-10 15,1 1-9-15,8 0 1 0,0 1 15 0,7-1 29 16,-1 0 9-16,5 1 0 0,6-1-4 0,0 1-14 15,7 2 3-15,-1 0 4 0,5-2-5 0,0 3-7 16,2 1 10-16,2-1 8 0,3 1 9 16,-1-2-2-16,5 1-11 0,-4-4-7 0,6 1-9 15,4-2 8-15,-1-2 0 0,1 2-6 0,1-2-8 16,3-2-5-16,0 1 0 0,4-1 8 0,3-1 17 16,3 1 12-16,0-1-2 0,5-1-1 0,0 1-14 15,3-1-6-15,-1 1-3 0,1-3 0 0,3 1-4 16,-3-2-5-16,6 0-2 0,-6-1-8 0,4-1 4 15,-1-1 3-15,0 1 4 0,2-3-1 0,-2 1-7 16,1-2-3-16,-4 0-3 0,5-1 5 0,-3 0 2 16,0-3 0-16,-2 3-3 0,4-3-1 0,-6 1 6 15,5-1 6-15,-3 0-1 0,2 0-3 16,-3 0-7-16,1 0-3 0,3 0-1 0,-3 0 4 16,0 0 2-16,-3-15-5 0,-1 15 6 0,1 0 2 15,-3-18-7-15,1 18 6 0,-1-16-7 0,-2 7-3 16,-3-1-1-16,0-2-8 0,1-1 3 0,-4 0-2 15,3-2-2-15,-6-2 3 0,4 0 0 0,-4-1 4 16,-5-2 4-16,2-2 6 0,-2 1 1 0,-2-2-1 16,2-2 4-16,-6 0 6 0,2-3-1 0,-7 0 2 15,6-1-7-15,-7-1-7 0,-2-2-3 0,0 1-5 16,2 2 2-16,0-1-7 0,-4 0 0 0,6 0 0 16,-9 2 5-16,-1 1 2 0,0-1-4 0,-6 0 9 15,-4-2-2-15,1 2-2 0,-4-2 5 16,1-1-3-16,-5 0-3 0,1-1 6 0,-4-1-3 15,6 1 0-15,-8-2-1 0,-3-1 1 0,-1 1 1 16,-4-2 2-16,-4 0 8 0,3-2 5 0,-10 2 3 16,-2 0-1-16,-4-1-2 0,4 3-1 0,-6 1 10 15,0-1 2-15,-6 6 3 0,1 2-8 0,-2 2-17 16,-3 0-4-16,-2 3-8 0,-3 1 0 0,1 3 0 16,-6 1-3-16,-1 0 2 0,-1 2-2 0,-5 1 4 15,-2 2-2-15,0 3-4 0,-2 1 0 0,-1 2-3 16,-3 1-6-16,-2 3 1 0,1-2-4 0,-2 3-11 15,0 0-38-15,0 0-42 0,0 0-60 0,0 0-71 16,0 0-57-16,0 0-91 0,0 0-81 16,0 0-37-16,0 0 3 0,-17 0 33 0,17 14 13 15,0-14-19-15,-16 11-33 0,16-11-82 0,-15 15-169 16,7-15 8-16,-4 8 134 0</inkml:trace>
  <inkml:trace contextRef="#ctx0" brushRef="#br0" timeOffset="23508.89">22050 9728 3473 0,'-4'-3'25'0,"4"1"2"0,-2 0 20 15,2 0 38-15,0-1 23 0,0 2 43 16,0 0 23-16,0 0-1 0,0 1-15 0,0 0-14 0,0 0-16 16,0 0-28-16,0 0-22 0,0 0-32 15,0 0-20-15,0 0-6 0,0 0-11 0,0 0 3 16,0 0-11-16,0 0 5 0,-15 13-6 0,15-13 1 15,0 0 17-15,0 0 34 0,-10 0 43 0,10 9 59 16,0-9 60-16,0 0-3 0,0 0-26 0,0 0-57 16,0 0-69-16,20 0-37 0,-20-16 9 0,32 16 28 15,-11-15 48-15,6 15 29 0,2-19 12 0,4 19-3 16,2-21-21-16,1 12-1 0,0-1-1 0,-2 1-12 16,3 0-2-16,-3 0-7 0,-3 1-15 0,-4 0 3 15,-4 2-6-15,-1 1-17 0,-4 1-17 0,-8 1-23 16,2 1-26-16,-6 0-13 0,1 2-8 15,-6 0-4-15,-1 0 13 0,0 0 5 0,0 24 7 16,0-24 7-16,0 31-8 0,-20-11-1 0,20 7 3 16,-17 2 0-16,17 2 1 0,-23 0 7 0,23 2-16 15,-21 2-36-15,9 1-47 0,-2 3-61 0,6-3-72 16,-3 1-50-16,-1-1-84 0,0 1-80 0,4-3-32 16,-3-2-17-16,5-3 35 0,-5-2 8 0,6-2-36 15,-3-2-54-15,7-4-132 0,-2 1-253 0,0-6 152 16</inkml:trace>
  <inkml:trace contextRef="#ctx0" brushRef="#br0" timeOffset="29304.79">5280 5391 1833 0,'0'-12'15'0,"0"12"6"0,0 0-3 15,0-8 15-15,0 8 2 0,0 0 17 0,0-7 12 16,0 7 5-16,0 0-5 0,0 0-5 0,0-3-1 15,0 3-14-15,0-3-9 0,0 3-15 0,0 0-6 16,0 0-4-16,0 0 4 0,0-2 3 0,0 0 2 16,0 2 1-16,0-2-2 0,0-2-6 0,0 2-2 15,0 0-6-15,20-1 0 0,-20 0-2 0,14 0 2 16,-14 0-2-16,27-2-3 0,-12-1-3 0,4 0-2 16,4-1 1-16,2-1 4 0,4-1-2 15,6 1 9-15,-3 0 10 0,4 1-5 0,1 0 6 16,2 0-7-16,-2 2-3 0,2 0 0 0,-2 1 3 15,-1 1 2-15,4 2-2 0,-4 1 7 0,1 0-5 16,-1 0-5-16,-3 0-2 0,1 19-1 0,0-19-2 16,0 22 4-16,-3-11 8 0,2 4-9 0,-2 2 9 15,-3 3 8-15,-2 3 3 0,2 3 18 0,-3 4 1 16,-2 2-2-16,0 4-6 0,-4 3-9 0,0 4 2 16,4 1 5-16,-3 1 10 0,-1 1 2 0,2 1 3 15,1 1-6-15,-5-1-10 0,5-1-3 0,-5 1-3 16,0-1 4-16,-3-1 12 0,2 3 14 0,-1-3 7 15,-6 4-7-15,2-1-11 0,0 4-10 0,-5 1 3 16,1-1 4-16,-3 2 0 0,-2-2 5 0,-2 0-13 16,0-2 1-16,0-4-1 0,-30-2-12 15,10-2 3-15,-5-3-5 0,-6-3-5 0,-3 0 0 16,-9-5-3-16,-4 0 0 0,-3-2 1 0,-6-4 1 16,-3-3 1-16,1-2-5 0,-5-3-1 0,-2-4 3 15,0-2-5-15,1-5-2 0,1-3 1 0,1-3-2 16,1 0-5-16,-1 0 2 0,3-26 0 0,-1 26-5 15,2-32 6-15,5 12 18 0,-4-3 12 0,6-2 1 16,-4-2 14-16,6-4-13 0,1-2-15 0,1-5 3 16,2-5-13-16,3-4-11 0,3-6 5 0,-1-5-4 15,6-5 2-15,3-1 7 0,3-4-3 0,4 1-3 16,4 1 0-16,9 3 10 0,2 2 14 16,9 7 9-16,0 5-3 0,0 2-16 0,31 5-12 15,-4 4-11-15,2 1-3 0,5 4 3 0,10 3-4 16,1 1-12-16,4 4-31 0,1 3-46 0,6 1-53 15,-3 5-57-15,3 3-55 0,-4 4-48 0,1 3-54 16,-5 3-62-16,-1 3-159 0,-7 0-132 0,0 0 110 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1-05-16T19:46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1728 819,'260'116,"-221"-91,13 1,0-26,0 0,-13 0,13 0,-13 0,0-13,0 13,0-25,-39-27,0 1,0-1,-13 14,0-1,0 0,-26 1,0 25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1-05-16T19:46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1788 612,'353'154,"-327"-115,14-1,-1 13,-13 1,0-14,14-51,-1 1,13-1,1 13,-14-13,0 13,0-13,1-13,-14-12,0-1,-39 1,-40 38,1-26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1-05-16T19:46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1881 694,'180'229,"-206"-178,-38-25,0-13,25-1,1-12,-27 0,27-12,12-27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07T03:35:21.0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984 8827 1408 0,'10'-4'26'0,"-7"0"17"0,5 2 3 15,-5-1 3-15,-3 0-23 0,0 2-17 0,0-2-2 16,0 3-5-16,0 0 10 0,0-1 16 0,0 1 23 16,-21 0 28-16,21 0 9 0,0 0-4 0,-22 0-12 15,22 0-12-15,-14 0-3 0,14 0 2 16,-11 0 11-16,11 0 3 0,0 0-4 0,-9 12 12 0,9-12-6 16,0 0 0-16,0 0 5 0,0 0-7 15,0 0-8-15,0 0-7 0,0 0-11 0,0 0-10 16,0 0-1-16,0 0-5 0,0 0-7 0,0 0-3 15,0 0-4-15,0 0-5 0,0 0 4 0,0 0 0 16,0 0 1-16,0 0 6 0,0 0 25 0,14 6 33 16,-14-6 36-16,7 5 10 0,6-1-16 0,-1 0-23 15,5 2-29-15,5 2-9 0,4-2-3 0,4 2-8 16,1-2 0-16,2 0 2 0,2 1 2 0,1-1 1 16,3 0-1-16,0 0-7 0,-1-1-4 0,7 0-3 15,0 0 1-15,-1 0 9 0,4 2 6 0,0-1-1 16,2 0-3-16,7 1-6 0,-1-3-10 15,0 2-3-15,11-2-6 0,1-1 1 0,10-1-1 16,-1 1 21-16,9-2 18 0,-2 0 1 0,4-1 5 0,-1 0-22 16,0 0-17-16,3 0 1 0,1 0-11 15,1 0 3-15,1 0-4 0,6 0-9 0,7 0 2 16,7 0 12-16,2 0 10 0,5 0 20 0,2 0 4 16,4 0-2-16,0 0-6 0,3 0-15 0,0 0-11 15,-2 0-8-15,5 0-3 0,1-14-1 0,4 14 1 16,1 0-1-16,6-10 4 0,4 10 12 0,-4 0 12 15,7-11 3-15,2 11-3 0,1-7-4 0,1 4-7 16,-1-2-8-16,0 0 3 0,-1 0-11 16,1-1-4-16,1 1 8 0,0-2-8 0,-1 0 0 15,0 0 8-15,-2-1-4 0,2 0 4 0,1-1 3 16,-3 1-7-16,3 0 3 0,-1 0 5 0,-2 0-4 16,-5-1 3-16,4 2-7 0,1-1-5 0,-3 2 4 15,2-3 1-15,-1 2-1 0,2 1 3 0,-4-1-7 16,1 1 4-16,0 2 0 0,0-2 0 0,-2 2 4 15,1 0 0-15,-5 0 0 0,-5-1-4 0,3 0 0 16,-3 2-12-16,-1-2 4 0,-4 2 4 0,-2-2 0 16,-3 1 8-16,-3-1-4 0,0 2-8 0,-5-2 4 15,-1 1 4-15,-5-2 0 0,-3 2 0 0,-3 0 8 16,-4 0-8-16,0-1 1 0,-5 2 2 16,-3-1-10-16,-3 0 3 0,-4 2 4 0,-4-2 3 15,-6 1-3-15,-4 1 8 0,-4-1 4 0,-6 0 1 16,-4 1-1-16,-4 1-3 0,-4-1-4 0,-6 0-5 15,-4 0 5-15,-7 2 0 0,-2-1-1 0,-6-1-4 16,-3 1 5-16,-8 1-9 0,-3 0-4 0,-8 0 4 16,2 0-9-16,-5 0 14 0,-2 0-10 0,-1 0 1 15,0 0 4-15,0 0-13 0,0 0 9 0,0 0-17 16,0 0-47-16,0 0-19 0,0 0-40 0,0 0-23 16,-14 0-1-16,14 0-37 0,0 0-22 0,-12 0-42 15,12 0-58-15,-19 0-83 0,5 0-101 16,-3 0-190-16,0 0-232 0,-8 0 142 0</inkml:trace>
  <inkml:trace contextRef="#ctx0" brushRef="#br0" timeOffset="2684.09">1066 9672 2691 0,'-19'0'-8'0,"7"11"1"16,-2-11 27-16,-2 5 42 0,2-5 46 0,0 5 26 15,2-1-12-15,-5 0-29 0,3 0-28 0,0 0-4 16,0 0 7-16,5-1 4 0,-1 2 2 0,1-3-12 16,4 1-14-16,2 0 0 0,0-1 12 0,-2 0 29 15,4-1 33-15,1 0 22 0,0-1 5 0,0 0-21 16,0 0-35-16,0 0-36 0,22 0-31 15,-22 0-17-15,26 0-7 0,0 0 0 0,5-20-3 16,8 20 5-16,8-12 16 0,9 12 9 0,10-15 34 16,6 15 23-16,10-14 18 0,5 7 3 0,8-1-29 15,16 0-30-15,7 2-38 0,14-1 10 0,14 1 37 16,6 0 31-16,13 0 45 0,9 3 62 0,6-1 16 16,-3 1-11-16,0 0-18 0,-10-1-66 0,-10 1-40 15,-2 1 10-15,-12 0-12 0,-9 1 4 0,-12-2 1 16,-8 1-22-16,-10 0-4 0,-11 1-19 0,-13 0-19 15,-13-1-6-15,-11 1-7 0,-12-1-72 16,-13 1-115-16,-11 1-180 0,-6-2-163 0,-10 2-45 16,-4 0 10-16,0 0 32 0,-28 0-12 0,2 0-130 15,-8 20-305-15,-11-20 148 0</inkml:trace>
  <inkml:trace contextRef="#ctx0" brushRef="#br0" timeOffset="3312.17">1246 10340 3564 0,'-8'0'6'0,"-1"0"-3"0,4 0 4 0,-3 0 53 16,5 0 43-16,0 0 52 0,-5 0 17 0,4 0-34 16,-1 0-34-16,-6 0-28 0,7 15 5 0,-6-15 0 15,2 0 1-15,2 10-11 0,2-10-19 0,-3 0-6 16,3 8 9-16,2-8 35 0,1 5 51 0,1-5 66 16,0 3 66-16,0-3 37 0,0 0 18 0,0 0-23 15,0 1-37-15,23 1-51 0,-23-2-54 0,34 0-39 16,-6 0-43-16,11 0-18 0,7 0-3 0,15 0 9 15,9 0 20-15,10 0 18 0,11-20 16 0,6 20 2 16,9-13-30-16,7 13-30 0,10-18-34 16,9 18-30-16,14-17-1 0,10 17 0 0,9-15 0 15,10 8 0-15,9 0 0 0,-1 1 0 0,0 0 0 16,-5 0 0-16,-13 0 0 0,-7-1 0 0,-17 1 0 16,-15-1 0-16,-14 2 0 0,-13-1 0 0,-20 1 0 15,-15 1 0-15,-14 0 0 0,-16 1 0 0,-9 0 0 16,-13 3 0-16,-6-1 0 0,-6 1 0 0,0-1 0 15,0 1 0-15,0 0 0 0,0 0 0 0,-21 0 0 16,21 0-61-16,-31 0-151 0,6 0-191 0,-3 20-296 16,-2-20-150-16,-1 19-42 0,-1-6-55 0,-2 0-4 15,-7 4-188-15,5-2 193 0</inkml:trace>
  <inkml:trace contextRef="#ctx0" brushRef="#br0" timeOffset="4559.54">684 11228 2483 0,'0'0'20'0,"0"8"17"0,-11-8 29 0,11 0 37 16,0 0 20-16,0 6 21 0,0-6 7 0,0 0-10 15,0 1-21-15,0 1-4 0,0-1-9 0,0 1 3 16,0 0-2-16,0 1-13 0,0 0-3 16,0 0 0-16,0 1 4 0,0 0 6 0,0 0-9 15,0 1-2-15,17-1 4 0,-17 0 4 0,0 1 13 16,17-2 1-16,-17 2-4 0,22-2-8 0,-11 0-15 16,7 2-1-16,3-3 12 0,5 3 9 0,0-3 36 15,5 1 14-15,7 0-6 0,0-1-5 0,6 0-23 16,1-2-10-16,6 0-3 0,7 0-5 0,-4 0 2 15,8 0-5-15,-1 0 1 0,1 0 12 0,0 0-3 16,-2 0 3-16,7 0-5 0,0 0-27 0,7 0-28 16,7 0-21-16,12 0-4 0,8 0 14 0,11 0 33 15,7 0 16-15,4 0 0 0,9 0-4 16,3 0-22-16,2 0-12 0,1 0-4 0,1 0 2 0,4 0-11 16,8 0-11-16,4 0-12 0,13-17-17 15,7 17-1-15,5 0 0 0,6-12 0 0,7 12 0 16,4 0 0-16,8-13 0 0,-2 13 0 0,1-5 0 15,-3 5 0-15,9-5 0 0,-1 5 0 0,3-3 0 16,-3 3 0-16,-1 0 0 0,3 0 0 0,-1 0 0 16,-1 0 0-16,-7 0 0 0,-5 0 0 0,-6 18 0 15,-3-18 0-15,-6 0 0 0,-10 13 0 0,-9-13 0 16,-9 11 0-16,-12-11 0 0,-7 0 0 0,-12 11 0 16,-14-11 0-16,-13 5 0 0,-8-5 0 0,-15 0 0 15,-12 3 0-15,-13-3 0 0,-12 0 0 16,-12 0 0-16,-8 0 0 0,-8 0 0 0,-7 0 0 15,-1 0 0-15,0 0 0 0,0 0 0 0,0 0-58 16,0 0-115-16,-25 0-140 0,25 0-215 0,-37 0-209 16,17 0-80-16,-8 0-86 0,-1 0-37 0,-4 0-195 15,4 0 77-15,1 14 227 0</inkml:trace>
  <inkml:trace contextRef="#ctx0" brushRef="#br0" timeOffset="7016.71">1783 10560 1642 0,'0'-1'-3'0,"0"1"-6"0,0 0-19 15,0 0-24-15,11 0-14 0,-11 0-1 0,0 0-4 16,0 0-15-16,0 0-20 0,-16 0-67 15,16 0-78-15,-17 0-23 0,17 0 39 0</inkml:trace>
  <inkml:trace contextRef="#ctx0" brushRef="#br0" timeOffset="8019.79">1629 10542 2172 0,'-1'0'32'15,"-2"0"17"-15,1-6 7 0,-4 6 24 0,6-4 1 16,0 2 6-16,0 2 25 0,0-1-2 0,0 0-16 16,0 1-12-16,0 0-22 0,0 0-22 0,0 0-17 15,0 0-13-15,0 0-8 0,0 0 3 16,0 0 8-16,0 0 37 0,0 0 19 0,0 0 4 0,0 0 7 16,0 0-20-16,0 11-5 0,0-11 9 15,0 0 1-15,0 0 1 0,0 0-1 0,0 0-5 16,0 0-1-16,0 0 1 0,0 0 1 0,0 0 0 15,0 0-13-15,14 0-11 0,-14 0-10 0,22 0-7 16,-13 0 2-16,5 6 1 0,1-6-3 0,7 0-3 16,-2 0-6-16,4 0-3 0,2 0 2 0,5 3 9 15,5-3 12-15,6 0 6 0,3 0 3 0,3 0 6 16,8 0 7-16,-1 0 13 0,6 0 9 0,0 0 1 16,2-14-2-16,-2 14-14 0,-2 0-8 0,-5 0-8 15,-4 0-9-15,-5 0-4 0,-6 0-1 0,-1-8-11 16,-4 8-3-16,-2 0-5 0,-6 0-8 0,-1 0 0 15,-2 0-4-15,-3 0 6 0,-6 0-3 16,3 0 2-16,-3 0 1 0,-1 0-8 0,-7 0 7 16,3 0-7-16,-4 0 6 0,-1 0 4 0,1 0-5 15,-3 0 9-15,-2 0-9 0,0 0 4 0,0 0 3 16,0 0 4-16,0 0 18 0,0 0 7 0,0 0 17 16,1 0 13-16,-1 0 7 0,0 0 4 0,0 0 9 15,0 0 1-15,0 0 3 0,0 0-5 0,0 0 6 16,0 0-12-16,0 0-23 0,0 0-11 0,0 0-27 15,0 0-11-15,0 0-11 0,0 0 1 0,0 0-8 16,0 0-3-16,16 0 6 0,-16 0-3 0,15 0-15 16,-15 0-19-16,16-11-20 0,-16 11-7 15,23 0 15-15,-15 0 9 0,3 0 15 0,-4 0 11 16,3 0-3-16,-6 0 18 0,3 0-4 0,-6 0 1 16,2 0 6-16,0 0-2 0,-3 0 2 0,0 0 8 15,0 0 2-15,0 0 1 0,0 0 4 0,0 0-8 16,0 0-6-16,0 0 6 0,0 0-3 0,0 0 1 15,0 0 2-15,0 0-3 0,0 0 4 0,0 0-8 16,0 0 0-16,0 0-3 0,0 0 0 0,14 0 7 16,-14 0 3-16,0 0-6 0,0 0 6 15,17 0-6-15,-17 0 3 0,0 0 11 0,0 0-1 16,0 0 15-16,0 0 11 0,0 0 24 0,0 0 5 16,0 0 7-16,0 0-6 0,0 0-7 0,0 0 4 0,0 0 0 15,0 0 0-15,0 0 18 0,0 0 123 16,0 13 6-16,0-13 2 0,-15 11-35 0,15-11-128 15,0 17-6-15,-16-4 22 0,16 2 6 0,-14 2 7 16,14 2 14-16,-9 2-15 0,3 3-5 0,1 1-2 16,1 3-30-16,-4-1-12 0,5 6-8 0,-2 1-7 15,-3 2-5-15,4 0-4 0,-4 0 3 0,5 0-5 16,-3 1 0-16,-2-2 0 0,5-1 3 0,-3-4-11 16,-2-2-40-16,5-1-65 0,-2-2-78 15,-1-2-99-15,3-2-89 0,-2-6-117 0,-1 1-45 0,1-4 9 16,0-3 35-16,-1-1 56 0,2 0-21 15,-6-7-63-15,4 1-167 0,-5-2-211 0,2 0 141 16</inkml:trace>
  <inkml:trace contextRef="#ctx0" brushRef="#br0" timeOffset="8652.12">1645 10566 3421 0,'-2'-6'63'16,"2"0"53"-16,0 1 61 0,0 0 62 0,0 1-10 16,0 0-5-16,0 0-15 0,0 2-25 0,0 2-22 15,0-1-26-15,0 1-35 0,0 0-22 0,0 0 66 16,0 0 51-16,0 0 39 0,0 16 28 0,0-16-76 16,0 19-44-16,-14-6-32 0,14 3-13 0,0 0 7 15,-17 2 4-15,17 2 4 0,0 0-16 0,-9 3-7 16,9 3-18-16,0 0-9 0,0 3-1 15,0 3 21-15,0 3 8 0,0 0-8 0,0 2-12 16,0-2-37-16,0 2-19 0,0-1-1 0,14-3 2 16,-14-3 2-16,0-2 1 0,0-5-3 0,9-2-4 15,-9-5-7-15,0-1 0 0,0-6-2 0,0-1 6 16,0-3 11-16,0-1 20 0,0-3 14 0,0 0 6 16,0-1-9-16,0 0-23 0,0 0-14 0,0 0-13 15,0 0-12-15,0-16-41 0,0 16-71 0,0-15-104 16,0 15-135-16,-17-18-185 0,17 8-154 0,0 1-61 15,0-1-59-15,0 0-13 0,0 1-202 0,0-3-23 16,0 3 204-16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07T03:35:40.6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15739 4514 2838 0,'-5'-1'1'0,"4"1"-1"15,-1-1 3-15,2 1-2 0,0 0-2 0,-1 0 9 16,1 0 17-16,0 0 32 0,0 0 30 0,0 0 32 16,0 0 17-16,0 0 13 0,0 0 7 0,0 0-9 15,0 0-9-15,0 0-25 0,0 0-9 0,0 0-15 16,0 0 0-16,0 0-4 0,0 0-1 0,0 0 3 15,0 0-6-15,0 0 6 0,0 0-8 0,0 0 5 16,0 0-13-16,0 0-18 0,0 0-8 0,0 0-23 16,25 0 8-16,-25 0 2 0,32 0 5 15,-6 0 11-15,4 0-7 0,9 14 3 0,1-14 12 16,8 11 1-16,7-11 0 0,4 14-7 0,1-5-9 0,4-1-3 16,2 2 4-16,4-1 4 0,2 2-16 15,2-4-13-15,5 2-8 0,7 0-5 0,7 0-8 16,8-2 8-16,12 1 5 0,10 0-9 0,9 0 4 15,15 1-8-15,8 1 67 0,4-1 51 0,7 0 18 16,3-2 0-16,3 1-71 0,-1-1-51 0,3 0-10 16,3-1 3-16,4 0 3 0,6-1 4 0,-1 1-10 15,5 0-4-15,4 1 2 0,9 1 2 0,-1-4 2 16,1 1 0-16,-6-1 1 0,-1-3-1 0,2 0 1 16,-8-1-1-16,-5 0-9 0,-1 0 2 0,-11 0 0 15,-2 0 1-15,-1 0 5 0,-10-17-9 0,2 17 7 16,-17 0 0-16,0-12 9 0,-12 12 6 15,-4-11-6-15,-11 11-6 0,-5-15-8 0,-7 8 6 16,-12-1 52-16,-4-1 40 0,-1 0 20 0,-11-1 15 16,-3-1-31-16,-14 1-16 0,-4 0 11 0,-10 0 11 15,-11 2 24-15,-3-2 11 0,-12 3-10 0,-5 1-25 16,-7 1-33-16,-4 1-26 0,-2 2-13 0,0 0-4 16,-4 0-11-16,0 2-3 0,0 0-11 0,0-2-3 15,0 2-2-15,0 0 1 0,0-1-1 0,0 1-4 16,0 0 5-16,-16 0-1 0,16 0 1 0,-16 0 4 15,16 18-2-15,-23-18-1 0,9 20 1 0,-3-7-2 16,-3 6 0-16,-5 4 2 0,5 3-1 0,-6 6 3 16,-4 3 0-16,1 7-2 0,-2 4 6 15,-1 5-5-15,0 5-1 0,1 7 9 0,0 5-5 16,0 13 5-16,0 7 0 0,3 9-9 0,1 7-1 16,3 7-4-16,-3 4 1 0,4 3 10 0,-2 7 0 15,2 2 0-15,-2 2-3 0,0 1-12 0,3-1 3 16,-4-1-3-16,3 1 13 0,-1 3 2 0,6-1-2 15,-2-2 1-15,-2-4-10 0,2-2 2 0,0-4-1 16,-4-2 0-16,2-4 8 0,-2-5 4 0,0-6-5 16,0-4-94-16,-3-4-85 0,5-4-112 0,-4-3-168 15,7-6-98-15,-1-6-51 0,-2-6-28 0,5-9 8 16,2-7 6-16,-2-9-145 0,0-4-235 16,3-10 166-16</inkml:trace>
  <inkml:trace contextRef="#ctx0" brushRef="#br0" timeOffset="1071.91">15967 4419 3720 0,'13'-13'12'0,"-3"2"2"0,-2 0-4 0,-3 3-5 16,4-1-15-16,-6 3-2 0,-3 3-3 0,6 1 4 15,-4 2 9-15,-2 0 24 0,0 0 39 0,0 0 40 16,0 22 37-16,0-22 14 0,0 34-8 16,0-4 4-16,0 7-23 0,0 8-20 0,0 9 11 0,-14 8 5 15,14 7 12-15,0 6-4 0,-22 3 16 16,22 4-2-16,-15 4 60 0,15 8 55 0,-16 11-10 15,16 4-2-15,-6 6-49 0,6 7-50 0,0 1-9 16,0 4-2-16,0 5-14 0,20-2-3 0,-20-1-7 16,0-2-29-16,20-1-6 0,-20-3 13 0,0-1 4 15,0 1-7-15,0-2-17 0,0-2-27 0,-20-4-25 16,20-1-5-16,-29-4 4 0,10-2 6 0,-1-6 5 16,-5-2 9-16,0-10-8 0,-1-4-5 0,-2-4-6 15,2-3-15-15,1-4 4 0,-5-3-4 0,2-5-1 16,0-4 3-16,4-4-6 0,-1-8 1 15,0-4 0-15,5-9 0 0,0-4 1 0,2-6-1 16,4-4 0-16,4-4 0 0,2-5 0 0,0-2 0 16,5-6 0-16,-2-1 0 0,2-1 0 0,2-3 0 15,1-2 0-15,0 0 0 0,-2 0 0 0,2 0 0 16,-1 0 0-16,1 0 0 0,0 0 0 0,0 0 0 16,0 0 0-16,0 0 0 0,0 0 0 0,0 0 0 15,0-13 0-15,0 13 0 0,0 0 0 0,0 0 0 16,15 0 0-16,-15-8 0 0,0 8 0 0,0 0 0 15,0 0 0-15,0 0 0 0,0 0 0 0,0 0 0 16,0 0 0-16,0 0 0 0,0 0 0 0,20 0 0 16,-20 0 0-16,38 0 0 0,-15 0 0 15,6 0 0-15,9-4 0 0,3 1 0 0,12 1 0 16,6-3 0-16,10-1 0 0,10 0 0 0,15-1 0 16,21 1 0-16,12-2 0 0,16 1 0 0,20 0 0 15,14-1 0-15,20 2 0 0,14 0 0 0,8-1 0 16,14 1 0-16,9 0 0 0,7-1 0 0,2 0 0 15,7-1 0-15,-5 1 0 0,4-1 0 0,1-1 0 16,-6 0 0-16,-2 0 0 0,-2 1 0 0,-6-1 0 16,-11 2 0-16,2 1 0 0,-9 0 0 0,-9 2 0 15,-11 0 0-15,-9 2 0 0,-7 2 0 16,-9 0 0-16,-5 0 0 0,-16 0 0 0,-12 0 0 16,-11 21 0-16,-13-21 0 0,-13 13 0 0,-13-13 0 15,-18 12 0-15,-18-12 0 0,-5 0 0 0,-19 12 0 16,-10-12 0-16,-7 0-50 0,-7 0-137 0,-9 0-159 15,-3 0-231-15,0 0-190 0,0 0-25 0,0 0-53 16,-34 0-61-16,14 0-326 0,-7 0 164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07T04:06:54.1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6972 12241 2999 0,'0'0'51'16,"0"0"32"-16,0 0 69 0,22-18 79 0,-22 18 20 15,15-20 29-15,-15 20-13 0,16-21-24 0,-16 21-3 16,12-20 11-16,-12 11 45 0,8 1 15 0,-8 1-42 15,9 7-66-15,-9-10-104 0,2 10-78 0,-2 0-28 16,0 0-6-16,0 0 38 0,0 0 55 0,0 25 13 16,0-8-1-16,0 6-34 0,-16 5-49 0,16 6-6 15,0 5-1-15,-15 5-6 0,15 2 8 16,0 3-6-16,-14 5-45 0,14 3-70 0,-6 2-121 16,6 0-116-16,-14 0-46 0,1-2-4 0,1-3 28 15,1-4-7-15,-5-7-57 0,-1-7-76 0,0-8-110 16,2-7-215-16,1-9 80 0,4-8 152 0</inkml:trace>
  <inkml:trace contextRef="#ctx0" brushRef="#br0" timeOffset="352.5">7217 12420 3834 0,'27'-26'35'0,"1"2"10"0,-5 4 43 16,-1 2 54-16,-5 1 21 0,-2 1 29 15,-1 3-9-15,-8 5-44 0,1 2-54 0,-4 3-45 0,-3 0-41 16,1 2-18-16,-1 1-4 0,0 0 6 15,0 0 7-15,0 0 6 0,0 0 6 0,0 23-4 16,-23-23 2-16,23 24-3 0,-23-8 2 0,9 2 2 16,0 1-5-16,-3 1 3 0,0 1-20 0,0-1-12 15,-4 0-6-15,0-1-6 0,2-1 9 0,-1-2 7 16,-2-1 5-16,5-2 9 0,1-4 4 0,4-1 8 16,4-2 7-16,4-3 2 0,-3-1 7 0,7 0 14 15,0-2 8-15,0 0-7 0,0 0-6 0,0 0-7 16,19 0-5-16,-19 0 14 0,22-16 5 0,-22 16-1 15,29 0-7-15,-13 0-4 0,1 0-5 16,1 0-8-16,-2 0 4 0,1 0-3 0,-1 18-1 16,-1-18 1-16,2 30-6 0,-3-10-2 0,0 3 8 15,-1 4-2-15,-6 3-7 0,3 2-41 0,-6 4-49 16,1-1-62-16,-3-1-62 0,-2 0-71 0,0-2-74 16,0-2-69-16,-22-6-111 0,22-2-219 0,-22-7-16 15,22-6 131-15</inkml:trace>
  <inkml:trace contextRef="#ctx0" brushRef="#br0" timeOffset="1089.15">7343 12703 3858 0,'23'-17'12'15,"4"2"6"-15,-9 1 45 0,6 2 76 16,-6 0 73-16,-1 0 58 0,-3 4 13 0,-3 4-38 16,-5 1-70-16,-3 2-66 0,1 0-63 0,-4 1-38 15,3 0-19-15,-3 0-5 0,0 0 8 0,0 0-2 16,0 0 7-16,0 0 6 0,0 0-3 0,0 22 6 15,17-22 0-15,-17 18 3 0,0-18-1 0,21 19 4 16,-21-19-9-16,16 13 5 0,-16-13-12 0,15 0-22 16,-15 0-1-16,19 0-14 0,-8-17 12 0,0 17 18 15,-2-20 2-15,0 20 3 0,-4-28 6 0,3 13-14 16,-5-2 8-16,-1 1 4 0,-2 0-8 0,0-2 13 16,0 1-8-16,0 1-3 0,0 0-5 0,0 3-17 15,-19 3-9-15,19 1-16 0,-17 2-19 0,17 3-4 16,-25 2 4-16,11 2 14 0,-1 0 29 15,1 0 15-15,-2 25 4 0,0-25 10 0,3 32-6 16,3-11 8-16,-1 2 2 0,-1 2 1 0,6 4 9 16,-2 2-14-16,3 4 4 0,4 0-14 0,-1 3-2 15,2 0 4-15,0 0-18 0,0 0-11 0,0-3-24 16,19-2-24-16,-19-3-13 0,15-5-5 0,-15-4-4 16,21-3-13-16,-21-6-15 0,26-3-33 0,-11-6-46 15,-1-3-32-15,2 0-29 0,1-20-20 0,-1 3-8 16,-3-5 26-16,3-5 49 0,-2-4 76 0,-2-2 118 15,-4-2 102-15,3-1 87 0,-2-1 73 0,-1 3 22 16,0 1 2-16,0 5 13 0,-1 3-9 16,0 3 2-16,-1 2-1 0,3 3-28 0,-4 3-14 15,3 1-12-15,-4 3-33 0,-1 0-23 0,2 2-26 16,-3 3-46-16,1 1-22 0,-3 0-25 0,1 3-24 16,-1 0-12-16,0 1-7 0,0 0-2 0,0 0 2 15,0 0 8-15,0 15 9 0,0-15 11 0,0 21 11 16,0-7 3-16,0 3-4 0,0 5-7 0,0 5-2 15,0 1-10-15,0 2 1 0,0 3-4 0,17 4-4 16,-17 0-2-16,0 0 2 0,16 1 9 0,-16-4-2 16,12 2 1-16,-12-3 0 0,14-4-8 0,-9-2-19 15,3-5-5-15,-2-5-2 0,-3-4 6 16,2-4 24-16,-2-4 7 0,-2-5-13 0,-1 0-18 16,0 0-24-16,0-29-7 0,0 12 7 0,0-4 11 15,0-9 10-15,0-1-10 0,-18-5 7 0,18-1 3 16,0-3 7-16,0-1 16 0,-13-1 1 0,13 1 2 15,0 5 1-15,0 1-4 0,0 4-4 0,20 4 1 16,-20 2-7-16,17 4-11 0,-17 5-13 0,24 2-30 16,-10 1-18-16,-3 4-16 0,2 4-27 0,1 2-22 15,2 3-17-15,0 0-26 0,-3 0-9 0,3 25-19 16,-2-25-49-16,0 33-65 0,-2-12-162 0,-2 2-169 16,1 1 94-16</inkml:trace>
  <inkml:trace contextRef="#ctx0" brushRef="#br0" timeOffset="1748.32">8139 12674 3043 0,'13'-19'1'0,"1"2"-11"0,0 0-5 16,-5 5 0-16,-1 1 6 0,1 2 17 0,-3 4 7 15,-6 1-1-15,2 2-9 0,-2 2-3 0,0 0-4 16,0 0-4-16,-17 0 4 0,17 0-2 0,-30 0 2 15,13 0 3-15,-6 0-3 0,-4 16 0 0,1-16 0 16,-5 0 0-16,3 17-3 0,2-17-2 16,1 17 1-16,3-6-3 0,4 0 4 0,5 3 1 15,5 1 3-15,4 0 4 0,4 0 6 0,0-4 6 16,20 1 7-16,-20-2 15 0,32-3 17 0,-10-2 12 16,1-2 13-16,5-3 9 0,-1 0-14 0,-4 0-9 15,3 0-7-15,-4-19-13 0,0 19 0 0,-5-15 8 16,-3 15-2-16,-5-14-11 0,-1 14-7 0,-3 0-20 15,-4-12-19-15,-1 12-5 0,0 0-4 0,0 0 5 16,0 0 3-16,0 0 5 0,-17 0 2 0,17 24-3 16,-15-24-1-16,15 25 0 0,-16-10 0 15,16 2 1-15,-11 2 3 0,11 1-6 0,0 2 3 0,0 0 1 16,0-1-1-16,0-1 1 0,0 1-1 16,0-3-1-16,0-3 0 0,19-2 4 0,-19-2 4 15,17-4 0-15,-3-3 4 0,-2-3-2 0,7-1-3 16,-2 0 2-16,3-20-4 0,0 20 6 0,5-32-2 15,-3 11 18-15,4-3 13 0,-5-3 11 0,3-3 10 16,-3-3 13-16,-4 1 2 0,3-1 2 0,-6 0 4 16,-2 1-19-16,1 2 2 0,-2 1-4 0,-8 2-3 15,4 2-3-15,-2 2-16 0,-3 4-3 0,-1 1 5 16,-1 2-1-16,0 6-3 0,0 0-13 0,0 4-15 16,0 2-10-16,0 3-6 0,0 1 4 0,0 0-7 15,0 0 5-15,-15 0 3 0,15 26-5 16,-16-11 10-16,16 3-2 0,-17 1 3 0,5 5 2 15,2 5-4-15,-2 3 3 0,1 4-3 0,0 3-4 16,2 3 3-16,-2 1-3 0,-1 3 3 0,2 2 3 16,-1-3-2-16,-1-1 6 0,4-2-1 0,-1-4-1 15,1-5-6-15,0-3-25 0,5-3-23 0,-1-5-20 16,-1-3-17-16,3-6 2 0,2-2 9 0,-1-5 5 16,1-2-10-16,-2-1-13 0,2-2-39 0,0-1-77 15,0 0-81-15,0 0-90 0,0 0-118 0,0-15-213 16,0 15 27-16,20-17 122 0</inkml:trace>
  <inkml:trace contextRef="#ctx0" brushRef="#br0" timeOffset="2256.65">8478 12596 3860 0,'12'-16'1'15,"1"1"42"-15,-1 4 60 0,-6-1 57 16,8 1 36-16,-9 4-8 0,1 1-46 0,-3 4-53 16,-3 1-38-16,0 1-32 0,0 0-17 0,0 0-8 15,0 0-1-15,0 0-3 0,0 0-2 0,0 0 7 16,0 15 3-16,-25-15-3 0,25 16 8 0,-23-16-3 15,9 22-5-15,-3-10 10 0,1 2-3 0,1 1-2 16,1-1 6-16,0 2-9 0,2 1 0 0,4-1 4 16,-2 2-4-16,4-2 6 0,-2 1 51 0,7-3 40 15,1 0 57-15,0-1 71 0,0-1 16 0,0-1 21 16,19-1-2-16,-19 1-44 0,24-1-19 0,-24 1-24 16,27-2-22-16,-12 0-4 0,-4 0-17 15,3-1-18-15,-1-1-17 0,-4 0-26 0,-1-3-23 0,-1 0-20 16,-7-1-18-16,7 0-8 0,-7-1-7 15,0-1 3-15,0 2 15 0,0 4 31 0,0 2 11 16,0 1 3-16,0 2-9 0,0 5-28 0,-21 2-3 16,21 1-6-16,-21 4-2 0,7-2 0 0,-3 0-3 15,0 3 3-15,-1 0-1 0,-2 0 2 0,-5 0-7 16,5-1-46-16,-6 0-48 0,3 0-74 0,-4-4-100 16,1-1-134-16,3-4-111 0,-2-2-46 0,6-4 22 15,0-4 91-15,2-2 46 0,5-3-14 0,3 0-52 16,4-19-75-16,5 19-192 0,0-34-39 0,0 11 136 15</inkml:trace>
  <inkml:trace contextRef="#ctx0" brushRef="#br0" timeOffset="2559.91">8967 12656 3749 0,'0'0'-2'0,"0"0"4"0,0 0 13 16,0 0 41-16,0 0 43 0,18 0 24 0,-18 0 11 16,17 0-23-16,-17 0-26 0,20 0-10 0,-20 0-6 15,21 13-5-15,-10-13-10 0,-1 0-13 0,3 0-21 16,1 11-10-16,0-11-2 0,1 0-4 0,1 9 2 15,1-9-3-15,-2 0-9 0,2 3-27 0,2-3-37 16,1 0-48-16,-4 0-67 0,-1 0-68 0,-1 0-82 16,-3 0-61-16,0 0-56 0,-3-13-73 0,0 13-197 15,-5 0 55-15,1-11 127 0</inkml:trace>
  <inkml:trace contextRef="#ctx0" brushRef="#br0" timeOffset="2723.75">8934 12914 3086 0,'-12'11'53'0,"8"-2"62"16,3-4 58-16,1-1 48 0,0-4-15 0,20 0-35 16,-20 0-41-16,30 0-33 0,-13 0-36 0,4 0-26 15,3 0-19-15,2 0-12 0,-1 0-7 0,3 0-27 16,1-12-57-16,1 12-76 0,1 0-109 0,-3 0-101 16,3 0-117-16,0 0-304 0,0-9-23 0,2 9 127 15</inkml:trace>
  <inkml:trace contextRef="#ctx0" brushRef="#br0" timeOffset="3472.17">9209 12505 4050 0,'0'-11'45'0,"0"0"30"15,0-1 60-15,17 2 67 0,-17 0 16 0,18 0 25 16,-18-1-9-16,14 4 6 0,-14 1 1 0,0 2 0 16,13-1-11-16,-13 1-56 0,0 1-58 0,0 2-57 15,8-1-45-15,-8 2-20 0,0 0-6 0,0 0-4 16,7 0 8-16,0 0 3 0,7 0 0 0,0 25 18 15,4-25 10-15,7 24 19 0,4-7 19 0,4 1 11 16,1 3 13-16,-1 0 8 0,4-3 2 16,-3 2 2-16,-4 0-4 0,-5 0-1 0,2-3-1 15,-8 1 3-15,3-4-7 0,-5-2-3 0,-6 0-7 16,-3-4-12-16,-1-2-8 0,1-3-18 0,-6 0-9 16,-1-3-14-16,-1 0-3 0,0 0-2 0,0 0-8 15,0 0 3-15,0 0-6 0,0 0-2 0,0 0 8 16,-20 0-3-16,20 0 3 0,-25 0 3 0,8 0-6 15,-3 22-3-15,-6-8 2 0,1 4-3 0,-3 4 5 16,0 6-2-16,-3 3 1 0,1 4-6 0,-1 4-26 16,5 2-28-16,3 2-50 0,-4 1-58 0,7 0-61 15,1 0-70-15,-1 0-86 0,9-4-107 16,0-1-43-16,1-4-9 0,5-4-8 0,-3-2-13 16,7-6-65-16,-2-4-273 0,3-6-48 0,0-6 184 15</inkml:trace>
  <inkml:trace contextRef="#ctx0" brushRef="#br0" timeOffset="4065.3">10193 12465 3630 0,'0'0'38'0,"0"0"19"0,0 0 42 0,0 0 41 15,19 0 1-15,-19 0 3 0,0 0-27 0,21 0-33 16,-21 0-35-16,0 0-24 0,17 0-16 0,-17-12-10 16,0 12-10-16,0 0 1 0,0 0 2 0,0 0 7 15,0 0 7-15,0 19-3 0,0-19 1 0,0 24-8 16,-15-10 0-16,15 4 5 0,-14-1-12 0,14-1 1 15,-17 1-11-15,17-1-4 0,-16 1 2 0,16 0 5 16,-14-2 2-16,14 0 1 0,-9 0 11 16,9 1-12-16,-3-5 15 0,3-2 6 0,0-2-2 15,0-3 10-15,0-1-6 0,0-3-6 0,20 0 6 16,-20 0-4-16,22 0 0 0,-22 0 0 0,28-20 0 16,-13 20 4-16,1-14 1 0,-2 14 3 0,-2-17-7 15,-3 17-1-15,1-15 1 0,-4 15-4 0,0-10 2 16,-6 10 0-16,3-5-6 0,-3 5-7 0,0 0-7 15,0 0 7-15,0 0-1 0,0 0 9 0,0 0 6 16,0 23-5-16,0-23 3 0,-18 27 2 0,18-7-4 16,0 1 0-16,0 2-13 0,-14-1-12 0,14 4-7 15,0-2-12-15,0 2 11 0,0-3 0 16,0-2 8-16,0-2 8 0,0-2 6 0,0-5 12 16,0-3 9-16,0-2 14 0,23-6 13 0,-23-1 15 15,26 0 17-15,-10 0 13 0,2-27 0 0,6 27-6 16,-2-31-17-16,2 11-26 0,-3-3-12 0,2 0-11 15,-5-1-5-15,-2-1-3 0,-1 2-11 0,-2 0-25 16,-5 0-31-16,1 2-33 0,-4 1-48 0,-4 1-47 16,2 4-61-16,-3 2-71 0,0 1-56 0,0 2-67 15,0 2-124-15,-21 0-171 0,21-2 111 0</inkml:trace>
  <inkml:trace contextRef="#ctx0" brushRef="#br0" timeOffset="4448.04">10637 12581 3423 0,'14'0'50'0,"-2"-18"19"16,-2 18 24-16,-4-17 28 0,-3 17-23 0,5-21 8 15,-8 21 2-15,1-16-8 0,-1 16-16 0,0-9-22 16,0 9-25-16,0 0-18 0,0-7-15 0,0 7-8 16,0 0-6-16,0 0 1 0,0 0 29 0,0 0 12 15,0 20 12-15,0-20-4 0,0 25-22 0,0-8-9 16,0 2-4-16,0 6 5 0,0-1-10 0,0 6 2 15,0 1 0-15,0 2-5 0,0 3 4 0,0 2-2 16,0-1-1-16,0 0 0 0,0 0 1 16,0-3-12-16,0-1-15 0,0-4-12 0,0-5-16 0,0-2 4 15,0-4 13-15,0-6 17 0,0-3 22 16,0-5 2-16,0-3 4 0,0-1-6 0,0 0-11 16,0-25 8-16,0 8-4 0,0-3-1 0,0-5 10 15,0-5-1-15,0-2 3 0,0-2-2 0,0 0-3 16,0-3 2-16,0 1-6 0,0 2 9 0,16 0 0 15,-16 3-5-15,17 3 7 0,-5 4-5 0,1 2-5 16,-3 5-13-16,3 2-23 0,2 4-30 0,-2 4-42 16,-1 1-47-16,1 2-54 0,-4 4-47 0,3 0-36 15,-5 0-33-15,2 0-64 0,-3 28-176 16,0-28-87-16,-1 29 95 0</inkml:trace>
  <inkml:trace contextRef="#ctx0" brushRef="#br0" timeOffset="5313.18">10926 12742 2802 0,'0'-18'-4'0,"20"3"0"0,-11-2-5 0,0 2 3 16,-1 3 7-16,-3 1 1 0,-5 3 3 0,8 2-3 16,-8 3-10-16,0 0 3 0,0 0 3 0,0 2-4 15,-27 1 7-15,27 0-11 0,-22 0-7 16,7 0 2-16,-2 0-1 0,1 21 6 0,1-21 3 15,2 21 1-15,1-7 1 0,4 1-1 0,8 1 0 16,-12 0 5-16,12 2-4 0,0-2 6 0,0 0 5 16,0-2 2-16,0-1 18 0,0-3 10 0,21-2 16 15,-21-3 8-15,24-5 2 0,-24 0 11 0,25 0 0 16,-13 0 2-16,4 0-15 0,-4-19-4 0,-1 19-13 16,-2-17-13-16,4 17 2 0,-9-18-21 0,2 18 1 15,-1-13 1-15,-5 13-8 0,3-10 1 0,-1 10-10 16,-2 0-5-16,0-7 1 0,0 7 0 0,0 0 4 15,0 0 5-15,-20 17 0 0,20-17 0 0,-16 21-2 16,16-6 0-16,-17 1 3 0,17 3-3 16,-14 1-4-16,14 4 1 0,-9-1 2 0,9 2 2 15,0-1 7-15,0-1-5 0,0 0-2 0,0-1-1 16,0-3 0-16,0-2 4 0,24-3 17 0,-24-2 13 16,18-4 15-16,-18-3 10 0,26-3-4 0,-12-2-4 15,0 0-3-15,1 0 3 0,1-26 4 0,1 26 12 16,-1-33 6-16,-1 11-10 0,-1-3-2 0,-3-1 0 15,0-1-5-15,3-4 14 0,-5 1 5 0,-3-1-7 16,0-1 0-16,2 1 6 0,-5 1-1 0,-1 2 5 16,-1 3 12-16,4 2-9 0,-5 4 7 0,0 4-7 15,0 3-25-15,0 3-19 0,0 2-28 0,0 4-19 16,0 2-8-16,0 1 6 0,0 0 9 16,0 0 12-16,0 30 15 0,0-12 9 0,-22 6-1 15,22 5 14-15,0 6 10 0,-18 4 18 0,18 1 21 16,-16 4 14-16,16 1 9 0,-14 1-15 0,14 1-22 15,-11-2-31-15,5 2-20 0,2-3-11 0,-3-1-5 16,4 1-8-16,0-4 7 0,-2 0-8 0,1-3 0 16,2 1 9-16,1-6-18 0,1-4 7 0,0-5-1 15,0-3 3-15,0-5 4 0,0-5 9 0,0-4 66 16,0-6 76-16,0 1 66 0,0-1 2 0,0 0-72 16,0 0-74-16,0-16-70 0,0 16-12 15,17-26 3-15,-17 7-9 0,0-4 2 0,18-3 2 16,-18-6-1-16,11 0-4 0,-11-3 8 0,0-1-1 0,11 0 3 15,-11-3-1-15,5 1-1 0,-1 0-10 16,1-1 5-16,-2 1-3 0,0 1-3 0,2 0 12 16,1 1-6-16,0-1 5 0,4 3 2 0,-3 0-7 15,6 3 4-15,-1 1-32 0,2 1-12 0,5 2-9 16,-1 2 2-16,7 5 28 0,-1 3 6 0,2 2 14 16,-1 5-8-16,0 5 5 0,1 3 2 0,-4 2-8 15,0 0 1-15,-7 23-2 0,1-23 0 0,-4 34 8 16,-1-10 3-16,-5 5-29 0,-3 1-38 0,-1 2-29 15,-2 4-60-15,0 1-54 0,-22-1-36 0,22 0-60 16,-36-1-19-16,18-1 15 0,-9-3-8 16,2-2-15-16,-4-4-42 0,-1-2-64 0,1-4-91 15,-4-4-267-15,4-7 27 0,-1-4 134 0</inkml:trace>
  <inkml:trace contextRef="#ctx0" brushRef="#br0" timeOffset="5753.04">11514 12764 4503 0,'36'-15'2'16,"-10"3"8"-16,-3-1 17 0,-4 5 28 0,-2-5 21 16,-5 6 6-16,-7 3-12 0,-3 4 38 0,-2 0 70 15,0 0 28-15,0 25 44 0,0-25-19 16,-19 34-57-16,19-11-10 0,-19 5-32 0,19 3-23 16,-26 1-12-16,17 3-18 0,-4 0 12 0,1 2-11 15,1 1-16-15,2 2-11 0,-1-1-21 0,4 1-12 16,6-2-4-16,-9 1 0 0,4-2-8 0,4-1 1 15,-1-3-4-15,2-1 1 0,0-3-1 0,0-2-2 16,0-3 4-16,0-4-8 0,0-5 6 0,0-1 2 16,0-7 8-16,0-2 11 0,0-2 23 0,0-3 2 15,11 0-11-15,-11 0-12 0,0-27-28 0,0 12-2 16,14-7-11-16,-14-3-9 0,11-7-9 0,-7-6-15 16,4-2 0-16,-3-1 4 0,-1-3-1 0,4-3 15 15,-2 0 13-15,5 1 0 0,2-1 9 0,-2 1 2 16,4 1 0-16,1 3 7 0,-1 1-1 15,5 2-6-15,0 2 0 0,-2 4-2 0,3 2-12 16,-1 4-50-16,2 6-15 0,6 4-3 0,0 2 8 16,0 7 60-16,-3 2 12 0,1 2-2 0,-4 4-1 15,1 0-9-15,-6 0-8 0,-1 28-29 0,-4-9-20 16,-7 4-29-16,1 8-21 0,-4 4-29 0,-2 5-29 16,0 1-39-16,-21 2-45 0,21 0-13 0,-34 0-23 15,14-1-31-15,-8-1-48 0,-3-1-60 0,-5-4-86 16,-2-2-246-16,0-4-53 0,-2-6 137 0</inkml:trace>
  <inkml:trace contextRef="#ctx0" brushRef="#br0" timeOffset="6512.62">11843 13053 4292 0,'32'-13'16'15,"1"-1"-1"-15,-8 0 1 0,-2 1 4 0,-6 0 7 16,8-1 34-16,-11 3 35 0,-3 3 37 0,-3 3 9 15,-4 2-8-15,-1-1-26 0,2 2-38 0,-3 2-34 16,-1-2-27-16,-1 2-15 0,0 0-4 0,0 0-2 16,0 0 3-16,0 0 3 0,0 0 3 0,0 22 2 15,0-22 4-15,0 21-1 0,17-21-1 16,-17 22 1-16,0-12-2 0,14 0 11 0,-14-10 3 16,0 8 3-16,8-8 0 0,-8 0-12 0,12 0-3 15,-2-20 0-15,-1 20-5 0,4-30 4 0,2 10 2 16,1-5-10-16,-1-1 9 0,-1-3 3 0,0 0-6 15,-2-1 6-15,-2 1-4 0,1-2-3 0,-4 2-2 16,0 1 9-16,-6 4-6 0,-1 2-3 0,0 6-6 16,0 1-15-16,0 4 0 0,-22 4-7 0,22 4 15 15,-31 3 3-15,10 0 0 0,-1 0 14 0,-1 28-13 16,-1-10 1-16,-2 5-5 0,3 3-10 0,-1 6 4 16,4 2 3-16,2 2 14 0,-1 1 4 0,8 0 0 15,0 0 3-15,3-2-3 0,7 1-1 16,1-4-1-16,0 0 7 0,0-4-3 0,25-1 6 15,-25-4 2-15,31-3-4 0,-11-4-1 0,3-2 3 16,5-6 0-16,0-2 1 0,6-3 10 0,0-3 5 16,1 0 13-16,0 0 7 0,3-26 6 0,-4 11-10 15,-2-3-3-15,-1-4 0 0,-1-1 3 0,-5-3 15 16,-4-2-11-16,-2 1 7 0,-2-3-18 0,-3 0-10 16,-2-1-5-16,-2 1-10 0,-4 1 12 0,-4 1-8 15,-2 1 4-15,0 2 6 0,0 3-4 0,0 5 1 16,0 1-1-16,0 6-7 0,0 2-18 0,0 4-8 15,-16 2-8-15,16 2 5 0,0 0 16 0,0 17 18 16,0-17 33-16,0 34-4 0,-9-10-9 16,9 5-8-16,0 5-22 0,-10 6 1 0,10 0-5 15,0 2 4-15,-3 1-4 0,3 1 0 0,0 0 0 16,0-2-4-16,-1 0 8 0,-1 0 0 0,-1-3-9 16,2-1 9-16,-3-3 1 0,3-4-14 0,-1-2 13 15,-1-6 0-15,2-5-9 0,-2-4 19 0,-1-5 14 16,3-5-4-16,1-2 8 0,-2-2-37 0,2 0-48 15,-3-26-11-15,2 9-12 0,-1-5 33 0,-1-3 29 16,1-5 12-16,2-4-8 0,0 0 0 0,0-2-5 16,0 1-3-16,0-1 9 0,24 1-6 0,-24-1 6 15,29 1-3-15,-7 0-1 0,1 1 10 16,4 1 1-16,2 2-1 0,4 1-23 0,4 3-40 16,-1 3-39-16,2 3-14 0,0 3 7 0,-1 4 3 15,0 4-10-15,-3 5-40 0,2 0-64 0,-6 5-60 16,-2 0-71-16,-5 0-45 0,-6 24-50 0,-6-24-107 15,-3 30-235-15,-5-13 108 0</inkml:trace>
  <inkml:trace contextRef="#ctx0" brushRef="#br0" timeOffset="7506.54">12950 12911 3367 0,'0'0'20'0,"0"0"24"0,0 0 49 0,0 0 50 15,0 0 28-15,15-16 12 0,-15 16-26 0,0 0-24 16,0 0-29-16,0 0-19 0,0 0-8 0,0 0-10 16,0 0-12-16,0 0 1 0,0 0 2 0,0 0 5 15,0 0 29-15,0 0 19 0,0 0 14 16,0 0 11-16,25 0-8 0,-25 0-3 0,28 13 16 15,-9-13 3-15,1 0 10 0,6 0 1 0,1 8-20 16,2-8-11-16,0 0-10 0,3 0-17 0,0 0-7 16,-1 0-10-16,-1 0-16 0,1 0-7 0,-5 0-13 15,0 0-11-15,-2 0-11 0,-6 0-9 0,-4 0-8 16,-3 0-12-16,0 0 4 0,-8-11-12 0,2 11-32 16,-4 0-53-16,-1 0-98 0,0 0-130 0,0 0-105 15,0 0-51-15,0 0-15 0,-17 0 1 0,17 0-39 16,-20 0-92-16,20 0-295 0,-20 0-3 0,6 0 178 15</inkml:trace>
  <inkml:trace contextRef="#ctx0" brushRef="#br0" timeOffset="8889.69">13265 12653 2761 0,'0'-4'27'0,"0"4"7"0,0-2 5 16,0 2 16-16,0 0-7 0,0-1 22 0,0 1 28 15,0 0 22-15,0 0 12 0,0 0 3 0,0 0-3 16,0 0-14-16,0 0-13 0,0 0-20 0,0 0-22 16,0 0-12-16,0 0-9 0,0 0 4 0,0 0 14 15,0 0 6-15,0 0 9 0,0 0 2 16,0 0-5-16,0 0-5 0,0 0-6 0,0 0-9 15,0 0-5-15,0 0-2 0,0 0-2 0,0 0 0 16,0 0-5-16,0 0-1 0,0 0-1 0,0 0-3 16,0 0-1-16,0 0-2 0,0 0-2 0,0 0-8 15,0 0-4-15,0 0-3 0,0 0-9 0,0 0 7 16,0 0 1-16,0 0-7 0,0 0 3 0,0 0 7 16,0 0 13-16,0 0 7 0,0 0 14 0,0 0-8 15,0 0-3-15,0 0-9 0,0 0-8 0,0 0-9 16,0 0-3-16,0 0-1 0,0 0-4 0,0 0 4 15,0 0-8-15,0 0-16 0,0 0-36 0,0 0-48 16,0 0-39-16,15 0-14 0,-15 0 2 16,0 0 27-16,19 0 28 0,-19 0 17 0,17 0 28 15,-17 0 5-15,14 0 17 0,-14-12 10 0,14 12 10 16,-11 0 3-16,5-7 2 0,-5 7-4 0,0-8 4 16,0 8 17-16,2-6 11 0,-2 4 23 0,1 0 20 15,-2 1 15-15,4-1 14 0,-4 1 7 0,2 0-3 16,-2 1 4-16,0-1 5 0,-1 1 1 0,4-1 3 15,-5 1 6-15,1 0-8 0,1-1-8 0,-2 0-11 16,0 1-22-16,0-1-10 0,0 1-24 0,0 0-13 16,0 0-14-16,0-1-8 0,0 1-5 0,0 0 9 15,0 0 7-15,-19 0 15 0,19 0 29 16,-20 0-5-16,6 0-9 0,-1 0-20 0,-4 0-17 16,2 0-8-16,-2 0 0 0,4 0-4 0,-1 0 6 15,1 0 11-15,2 14-9 0,-1-14 15 0,7 15 0 16,-3-4 15-16,1 2 46 0,4 3 15 0,2 3 4 15,0-1-3-15,1 2-10 0,2 0 1 0,0 3 14 16,0 0-1-16,0 2-9 0,0-1-10 0,18 1-20 16,-18 3-6-16,0-1-11 0,15 1-8 0,-15 0-2 15,0 0-11-15,0 1-7 0,0-2-5 0,0 0-2 16,0 1-1-16,0-1-1 0,0 0-1 0,0-1-1 16,0 0-6-16,-17-2-33 0,17 0-42 15,-14-3-72-15,14-1-108 0,-15-2-133 0,15-3-118 16,-13-2-53-16,13-2-21 0,-9-2-15 0,9-2-49 15,0-3-226-15,0-2-137 0,0-2 181 0</inkml:trace>
  <inkml:trace contextRef="#ctx0" brushRef="#br0" timeOffset="9385.62">13695 12922 3300 0,'23'0'30'0,"-23"0"28"0,23 0 46 0,-23 0 45 15,24 0 13-15,-10 0-6 0,-1-14-22 0,-2 14-33 16,-3 0-33-16,3 0-16 0,-11 0-29 0,6 0-10 16,-6 0-13-16,6 0-9 0,-6 0 6 0,0 0 6 15,0 0 1-15,0 0 4 0,0 17-3 16,0-17-8-16,0 21 3 0,0-9 2 0,0 3 3 16,0 1-5-16,0 1-1 0,-23-1 2 0,23 2-3 15,-15-1 5-15,15 0-4 0,-22-1-17 0,9-2-19 16,-1 1-30-16,-1-3-32 0,-1-2-35 0,-4-1-19 15,-1-2-16-15,0-4-2 0,0-2 14 0,-4-1 19 16,5 0 38-16,-2 0 41 0,3-22 32 0,4 22 22 16,7-24 8-16,0 10 19 0,5-3 22 0,3 2 24 15,0-1 23-15,0-1-3 0,22 1-3 0,-22 1-1 16,31 1-11-16,-13 1 1 0,3 2-16 0,-3 3-16 16,1 1-16-16,1 1-23 0,-1 3-1 0,-4 3-10 15,-1 0-34-15,-4 0-49 0,0 0-70 0,-5 0-79 16,3 17-81-16,-4-17-128 0,-2 19-287 15,4-19 33-15,-4 19 117 0</inkml:trace>
  <inkml:trace contextRef="#ctx0" brushRef="#br0" timeOffset="9762.43">13851 12859 4250 0,'19'-10'0'0,"0"-1"0"16,1 0 5-16,-5 1 18 0,3-4 33 0,-8 6 21 15,1 1 13-15,-3 5-10 0,-6 0-33 0,1 1-22 16,-3 1-20-16,0-2-9 0,0 2 12 0,0 0 16 16,0 19 5-16,0-19 5 0,-16 29-11 15,16-9-17-15,0 3-7 0,0 4-3 0,-15 1 3 16,15 1-1-16,0 1 7 0,0 1-2 0,0 1 1 16,0 0 2-16,0 0-10 0,0 0 6 0,0 0-3 15,0-2 0-15,0-2 9 0,0-2-18 0,14-4-17 16,-14-3-3-16,0-3-11 0,0-5 18 0,0-3 15 15,0-3 1-15,0-3-12 0,0-2-32 0,0 0-21 16,0-19-17-16,0 19 8 0,0-33 23 0,0 12 21 16,0-5 13-16,0 0 13 0,0-5 4 0,-14 3 1 15,14-1 11-15,0 1-2 0,0 2-2 16,0 2 1-16,28 1-2 0,-28 2 4 0,32 1 0 16,-12 4 4-16,7 1-5 0,-4 3-3 0,5 1-1 15,1 2-15-15,1 2-46 0,-1 4-54 0,-1 1-74 16,-3 2-81-16,2 0-72 0,-1 0-153 0,-1 0-341 15,4 20 67-15,2-20 120 0</inkml:trace>
  <inkml:trace contextRef="#ctx0" brushRef="#br0" timeOffset="10266.18">15298 12585 4362 0,'25'-13'33'0,"1"-2"13"15,-5-1 43-15,-1 3 49 0,-6-1 13 0,-2 0 35 16,-1 6-14-16,-6 2-35 0,-1 2-44 0,-4 2-50 16,0 2-35-16,0 0-8 0,0 0 13 0,0 0 24 15,-26 0 8-15,26 0 0 0,-30 25-8 0,9-25-30 16,-1 30 6-16,2-8 9 0,-7 3 6 0,7 8 9 15,0 2-5-15,-3 6-13 0,6 2-16 0,-2 4-3 16,4 6 3-16,-3-1-7 0,3 3 3 0,1-1 9 16,2-1-12-16,-1-1 13 0,1-1-9 0,4-2-25 15,-1-4-22-15,4-4-17 0,0-5-12 0,2-4 16 16,3-4 22-16,0-7 16 0,0-4 10 16,0-4 3-16,27-6-14 0,-27-3-32 0,31-4-24 15,-14 0-34-15,8 0-22 0,-2-24-18 0,3 24-36 16,1-27-73-16,-3 12-100 0,4-3-106 0,0 0-100 15,-1-1-190-15,-2-2-86 0,2 0 151 0</inkml:trace>
  <inkml:trace contextRef="#ctx0" brushRef="#br0" timeOffset="10463.2">15003 12916 4175 0,'-8'0'45'0,"8"0"22"0,0 0 27 15,0 0 44-15,27 0-1 0,-10 0 13 0,2-16-5 16,1 16-34-16,3 0-36 0,-3 0-35 0,7-11-22 16,-6 11-10-16,4 0-5 0,0 0-27 0,-2 0-62 15,-3 0-69-15,2 0-89 0,-3 0-95 0,-2 0-80 16,-2 0-77-16,1 0-92 0,-2 0-211 0,-2 0 3 16,1 12 147-16</inkml:trace>
  <inkml:trace contextRef="#ctx0" brushRef="#br0" timeOffset="11238.66">15429 12986 3938 0,'0'5'46'0,"0"-3"24"0,29 0 44 16,-29-2 53-16,28 0 21 0,-14 0 59 15,1 0 64-15,-5 0 36 0,-10 0 1 0,20-16-29 16,-20 16-75-16,8 0-68 0,-8 0-59 0,0 0-54 16,0 0-28-16,0 0-26 0,0 0-12 0,0 0-4 15,0 0-2-15,0 0 4 0,0 0-2 0,0 0 4 16,0 0 0-16,0 0 1 0,0 0 6 0,0 0 1 15,0 0-1-15,0 0-15 0,0 0-25 0,0 0-24 16,15 0-15-16,-15 0 9 0,0 0 27 0,22-21 21 16,-22 21 19-16,19-21 1 0,-19 9-1 15,15-1 7-15,-9 0-9 0,4 0-3 0,-4-1 7 16,0 2-13-16,-1 0 2 0,-2 1-5 0,-2 1-11 16,4 2-11-16,-5 1-20 0,0 2-29 0,0 1-43 15,0 1-13-15,0 2 5 0,-22 1 37 0,22 0 38 16,-23 0 31-16,7 0 9 0,1 0 8 0,-7 25 9 15,4-25-7-15,-1 27 11 0,2-10 0 0,1 1 0 16,4 4 0-16,0 0-7 0,4 1-1 0,0 3-3 16,6-2 10-16,2 2 4 0,0-1-7 0,0 0-1 15,0-2-3-15,0-2 0 0,25-1 7 0,-25-3 7 16,20-3-3-16,-20-2 3 0,30-2-7 0,-14-2 4 16,1-4 6-16,1-2-2 0,-1-2 4 0,5 0-5 15,-2 0 1-15,-3 0-8 0,0-24 7 16,-1 24-7-16,-2-22 0 0,0 9 4 0,-2-2-4 15,-4-1 7-15,1-1-7 0,-4-2 7 0,1 1-3 16,0-2-1-16,-3 0 0 0,1 0 1 0,-1 0-5 16,-2 0 0-16,-1 0 1 0,0 3-1 0,0-1 1 15,0 2-4-15,0 3 8 0,0 2-4 0,0 2 0 16,0 4 0-16,0 2-12 0,0 1-8 0,0 2 7 16,0 0-6-16,0 0 7 0,0 0 6 0,0 23 3 15,0-23 1-15,0 34 0 0,0-12 3 0,0 4-4 16,16 4 4-16,-16 3-4 0,0 0 3 0,17-1 0 15,-17 0-8-15,0-1 7 0,9-1 4 0,-9 0 0 16,0-3-17-16,0-1-47 0,6-5-39 0,-6-2-24 16,0-5 17-16,0-2 43 0,0-4 41 15,0-4 24-15,0-1 11 0,0-3 3 0,0 0-17 16,0 0-13-16,0 0-18 0,0-24-6 0,0 24 5 16,-11-27 6-16,11 10 9 0,0-4-7 0,0 0 1 15,0-3 0-15,0 1 11 0,0-1 6 0,0 0 3 16,0 0 3-16,18 0-2 0,-18 1 2 0,21 0 1 15,-7 3-2-15,2 3 5 0,1 2 1 0,3 2 6 16,0 4 1-16,4 3-5 0,-3 4 3 0,6 2-7 16,-6 0-4-16,4 0 2 0,-5 28-3 0,2-11 0 15,-3 5 6-15,-4 3-3 0,-2 3-2 16,-6 2-7-16,3 3-38 0,-7 1-53 0,-3 2-57 16,0-2-67-16,0 1-58 0,0-1-53 0,-30-2-49 15,30-1-70-15,-31-3-203 0,14-6-105 0,0-5 108 16</inkml:trace>
  <inkml:trace contextRef="#ctx0" brushRef="#br0" timeOffset="11639.49">16333 12933 3849 0,'27'-19'10'0,"-5"-1"-4"0,-4 0 3 15,1 2 5-15,-4 1 3 0,-1 2 33 0,-1 5 11 16,-5 3-2-16,-5 3-15 0,-2 1-34 0,-1 1-20 15,0 2 0-15,0 0-1 0,0 0 10 0,0 0-1 16,-25 21-1-16,25-21-1 0,-20 29-1 0,20-10 6 16,-26 2 0-16,15 0 1 0,0 1-1 0,11 2-2 15,-15-2 0-15,15 0 13 0,-10-2 20 0,10-1 19 16,0-1 29-16,0 0 15 0,0-3 12 0,27-1 20 16,-27 1 5-16,28-2 15 0,-11-3 7 0,-2 2 10 15,4-4 0-15,-2 1 1 0,-2-2-6 0,4 0-31 16,-5-3-12-16,-2 0-39 0,1 0-19 0,-2 0-15 15,-5-2-13-15,-1 1-3 0,1 0-13 16,-2 0 4-16,-4 0-10 0,3 2 6 0,-3-2-2 0,2 3 0 16,-2 3 2-16,0-1-5 0,0 4-1 15,0 0-3-15,0 0-3 0,0 2-3 0,-23 0 4 16,23 2 0-16,-20-2 0 0,6 1 4 0,-5 1-4 16,0 0-37-16,2 0-63 0,-3 1-91 0,-3 2-88 15,3-1-34-15,-5-4-17 0,5-1 19 0,-2-3 1 16,0-2-47-16,4-1-51 0,-3-2-75 0,1-5-143 15,5 0-250-15,4-19 132 0</inkml:trace>
  <inkml:trace contextRef="#ctx0" brushRef="#br0" timeOffset="11985.07">16767 13159 3957 0,'15'-6'1'0,"-3"1"-3"0,-2 0 2 0,-1 1 5 16,0-4 29-16,-4 4 24 0,-2 1 8 0,0 2 0 15,-3 1-33-15,0 0-23 0,0 0-11 0,0 0-1 16,0 0 20-16,0 0 7 0,-17 18 6 0,17-18-3 16,0 23-18-16,-17-9-6 0,17 3-4 0,-15 2 2 15,15-1 1-15,-14 1-3 0,14-1 3 0,-13 1-5 16,9-2 3-16,0 0 0 0,3-3-20 0,-4-2-17 16,4-2-19-16,-1-2-8 0,1-2 14 0,1-2 21 15,-2-3 19-15,-1-1 6 0,-3 0 2 16,1 0-23-16,-3-23-15 0,-3 23-5 0,1-29-2 15,0 11 7-15,1-3 10 0,0-1 3 0,4-1 9 16,2 1 11-16,3-1 3 0,0 1 9 0,0 2 2 16,0 2 6-16,19 1 1 0,-19 2-4 0,15 4-4 15,-15 1-9-15,19 1-3 0,-19 4-2 0,25 2-10 16,-13 3-23-16,2 0-42 0,1 0-55 0,1 0-55 16,-1 24-45-16,1-24-47 0,0 27-59 0,-6-10-127 15,3 0-212-15,-1 0 84 0,-9-1 115 0</inkml:trace>
  <inkml:trace contextRef="#ctx0" brushRef="#br0" timeOffset="12358.51">16947 13019 3819 0,'12'-4'-2'0,"5"-1"0"0,-4 0 19 0,0 0 30 15,5-3 43-15,-6 4 30 0,0 1 2 0,-7 3-22 16,1-2-41-16,-3 2-32 0,0 0-25 0,-3 0-10 15,0 0-1-15,0 0 3 0,0 0 7 0,0 20 0 16,0-20 2-16,0 27-2 0,0-10 0 0,0 3 2 16,-15 3-2-16,15 0 2 0,0 0-3 0,0 0-4 15,-12 1-1-15,12-1 8 0,0-1-5 0,-8 2-8 16,8-2-19-16,0-4-28 0,-6 1-17 16,6-5-10-16,-4-2-1 0,3-3 11 0,-1-2 10 15,2-4 8-15,-3 0 16 0,3-3 0 0,-3 0-3 16,-2 0-6-16,2 0-11 0,-1 0 0 0,-2-24 13 15,-1 24 14-15,-2-30 16 0,3 12 10 0,-4-3 8 16,6-1 5-16,-1 0-1 0,4 1 9 0,1 1 13 16,0 0 14-16,0 2-1 0,21 1-6 0,-21 2-11 15,30 1-15-15,-13 2-2 0,3 3-6 0,5 1-15 16,0 4-29-16,0 0-36 0,-1 4-45 0,-2 0-56 16,3 0-46-16,-2 0-57 0,-4 21-84 15,-4-21-163-15,1 20-114 0,-5-20 95 0</inkml:trace>
  <inkml:trace contextRef="#ctx0" brushRef="#br0" timeOffset="12695.02">17706 12841 4426 0,'29'-22'8'0,"-9"0"14"0,4 0 53 16,-7 1 45-16,0-4 46 0,-3 5 55 0,-5 7 2 15,-1 3-13-15,-5 5-44 0,-3-1-69 0,0 3-60 16,0 0-27-16,0 1-15 0,0 0 0 0,0 0 0 15,-30-1-9-15,30 0 4 0,-26 3-5 0,9 0-7 16,-8 0-14-16,-1 0-8 0,-2 0 5 0,5 0 1 16,-4 26 18-16,-1-26 5 0,0 21-9 15,10-21 13-15,1 26-1 0,3-12 2 0,-2-1 7 16,11 1-3-16,-4 1 4 0,8-1 8 0,-1 1 0 16,2 0 3-16,0 2-3 0,0-2-8 0,0 3-4 15,0 0 7-15,17 0-3 0,-17 1-1 0,0 1 8 16,0 0-8-16,0 0 7 0,0 1-4 0,0-1-3 15,0 1 3-15,0 2-6 0,0 0 13 0,0 1 0 16,-15 2-22-16,15 1-68 0,-18 1-67 0,18 0-66 16,-20 1-55-16,8 1-28 0,-1 1-76 0,1-1-72 15,-2 2-81-15,0-4-143 0,-1-3-174 16,5-3 138-16</inkml:trace>
  <inkml:trace contextRef="#ctx0" brushRef="#br0" timeOffset="13070.69">17223 13252 3700 0,'31'-7'28'0,"-9"4"26"0,-2-2 43 16,5 0 55-16,1 1 17 0,2-2 10 0,0 0-15 15,-3 1-36-15,-3 1-32 0,4-1-24 0,-4 0-23 16,-1-1-19-16,0-1-15 0,2 1-14 0,-3-2-4 16,-1 2-25-16,-1-1-20 0,4-2-32 15,-2 0-27-15,-1 0-10 0,3-2-14 0,-4-1-18 16,1-2-21-16,1-2-9 0,3-1 5 0,-4-1 37 15,6-4 45-15,-4-3 39 0,3 0 37 0,-3-2 18 16,0 1 24-16,-1 0 14 0,-3-1 1 0,0 2 33 16,0 2 42-16,-5 4 36 0,2-1 34 0,0 3-2 15,-4 1-24-15,4 1-21 0,-3 2 14 0,-4 1 16 16,1 0 3-16,-2 4 19 0,1 0-29 0,-4 3-47 16,0 1-47-16,-3 3-50 0,1 0-31 0,-1 1 0 15,0 0-9-15,0 0-13 0,0 0 15 0,0 0-5 16,0 19 15-16,0-19 25 0,-20 32-8 0,20-8 1 15,-12 7 0-15,12 7-46 0,-21 5-48 0,21 6-46 16,-13 2-50-16,13 2-11 0,-18 0 2 16,11 0-14-16,-3-1-37 0,1-4-46 0,-5 0-61 15,3-4-58-15,-6-1-73 0,3-2-210 0,-1-8-64 16,5-4 120-16</inkml:trace>
  <inkml:trace contextRef="#ctx0" brushRef="#br0" timeOffset="13450.78">18201 13090 3986 0,'18'-14'17'0,"0"1"30"0,-1 0 46 15,1 2 44-15,2-2 37 0,-9 4 26 16,0 2 7-16,-3 3 14 0,-2 1-14 0,-3 2-38 16,2 0-46-16,-2 1-56 0,-1 0-51 0,-2 0-24 15,1 0-16-15,-1 0 4 0,0 0 1 0,0 18 8 16,0-18 16-16,0 25-8 0,0-7 11 0,0 1-1 15,0 3-3-15,0 3-8 0,0-2 4 0,0 3-8 16,-19-3 8-16,19-1-17 0,-17 0-50 0,17 0-22 16,-26-2-39-16,10-1-7 0,-1-1 12 0,-3-2 1 15,-3-2-4-15,3-4 6 0,-5-4 4 0,3-3 1 16,-4-3 12-16,-1 0 9 0,7 0 19 0,-2-26 25 16,5 9 19-16,-1 0 17 0,2-4 10 0,7-1 8 15,1-2 24-15,5 1 19 0,3-1 8 16,0 3 13-16,0-2-17 0,25 2-14 0,-25 3-7 15,34 1-13-15,-14 2-9 0,7 2-6 0,2 2-3 16,-1 2-2-16,2 5-3 0,1 1-30 0,-7 2-20 16,6 1-51-16,-4 0-56 0,-4 0-53 0,-5 20-64 15,-3-20-48-15,-1 22-48 0,-6-7-102 0,-2 0-248 16,0-1 59-16,-5 1 110 0</inkml:trace>
  <inkml:trace contextRef="#ctx0" brushRef="#br0" timeOffset="13910.54">18382 12997 4203 0,'17'-8'5'0,"-3"4"2"0,0-3 4 15,-4 1 20-15,2-4 12 0,-1 4 25 0,-5 3 10 16,-6 1-14-16,0 1-17 0,0-1-27 0,0 2-20 16,0-1-12-16,0 1-10 0,0 0-14 0,0 0 4 15,0 0 9-15,-18 18 13 0,18-18 5 0,-14 26-4 16,14-8-12-16,-17 2-4 0,6 3 5 0,4 1 0 15,-3-1 9-15,3 0-8 0,4-2-6 0,-4-1-1 16,5-5 2-16,-4-2 13 0,3-3 16 0,1-3 45 16,2-3 3-16,0-2-2 0,0-2-4 15,23 0-24-15,-23 0 14 0,31 0 14 0,-10-24 15 16,-3 24-7-16,9-20 14 0,-6 20 7 0,4-23 14 16,-6 11 13-16,3 0-3 0,-5 2 8 0,-2 1-24 15,-6 2-19-15,1 7-32 0,-6-10-37 0,1 10-15 16,-5-4-7-16,3 4-14 0,-3 0-33 0,0 0-4 15,0 0 4-15,0 0 16 0,0 24 45 0,0-8-2 16,0 4-33-16,0 5-18 0,-15 3-27 0,15 4-1 16,0 1 19-16,0 0 1 0,-11-2 10 0,11-2 2 15,0-3 9-15,0-3 16 0,0-4 17 0,0-6 12 16,0-2 9-16,0-6 10 0,0-3-4 0,26-2 1 16,-9 0 16-16,2-19 9 0,9 19 25 0,3-30 9 15,-3 12-11-15,8-5-19 0,-4-2-17 16,-1-1-15-16,2-2-6 0,2 0-31 0,-3-1-33 15,0 0-33-15,-1 1-65 0,-6-1-61 0,1 1-115 16,1-1-133-16,-5 2-177 0,-1 0-314 0,-4 0 139 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07T03:56:30.2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1535 2926 4381 0,'-18'19'-2'0,"6"-19"-6"0,4 11-15 16,1-11-7-16,7 0-4 0,0 0 6 0,0 0 16 15,0 0 8-15,0 0 6 0,0 0 2 0,0 0 0 16,0 0 1-16,27 0-4 0,-27 0-2 0,30 0 0 16,-10 0-4-16,8 0 2 0,6-11 0 0,7 11-1 15,8 0 7-15,1-10 4 0,10 10 1 0,10-10 4 16,2 5-2-16,5-2 2 0,7 1 7 0,-2 0 9 16,5 1 14-16,-6 0 8 0,-2 1 1 0,-3 1 1 15,-11 2-11-15,-1 1-4 0,-3 0 1 0,-9 0-10 16,-10 0 0-16,-1 0-14 0,-7 18-6 0,-3-18-13 15,-3 19-1-15,-10-4 2 0,3 3-1 0,-6 5 10 16,-2 7-6-16,-3 5 3 0,0 8 3 16,-6 5-5-16,-2 8 12 0,0 7 8 0,-2 7 2 15,0 9-5-15,0 9-8 0,-25 8-24 0,25 2-44 16,-27 4-19-16,12 1-46 0,-4-2-33 0,-3-1-22 16,-2-8-73-16,-1-5-54 0,-8-5-41 0,-1-6-26 15,-6-5-14-15,-2-7-108 0,-5-10-183 0,-4-12 85 16</inkml:trace>
  <inkml:trace contextRef="#ctx0" brushRef="#br0" timeOffset="368.48">1407 3127 5020 0,'25'-27'-4'0,"-25"2"-1"0,30 3-3 0,-30 4-1 16,23 3-2-16,-8 0-5 0,-15 5-2 0,10 5 2 15,-10 5 4-15,0 0 7 0,11 23 18 0,-11-3 22 16,10 8 5-16,-2 8 7 0,2 9-23 0,-3 9-21 16,3 9 14-16,-9 6-6 0,-1 7 14 0,0 7-6 15,0 4-11-15,-23 3-5 0,23 0-3 0,-34 1 1 16,14-2-4-16,1-2-3 0,-3-2 18 0,0-4-11 16,2-1 0-16,0-3 9 0,3-2-17 0,1-5 6 15,7-3-15-15,0-5-15 0,9-9-4 16,0-4 7-16,0-9 12 0,18-7 3 0,4-7 1 15,8-5 1-15,4-5 2 0,12-5 8 0,4-4 2 16,15-3 2-16,10-4 14 0,9 0 11 0,6 0 11 16,9 0 6-16,8-23 4 0,5 23-1 0,-3-16 1 15,-2 16 3-15,-3-13-3 0,-10 13-17 0,-10 0-6 16,-9 0-14-16,-15 0-101 0,-6 0-91 0,-16 0-116 16,-6 0-157-16,-8 0-102 0,-14 0-124 0,-3 16-328 15,-7-16 97-15,0 17 192 0</inkml:trace>
  <inkml:trace contextRef="#ctx0" brushRef="#br0" timeOffset="813.22">1375 5822 4545 0,'0'-13'-10'0,"0"2"-50"0,-3-1-25 15,3 4 0-15,-2 1 18 0,2-3 59 16,-3 4 38-16,1 4 0 0,-1 2-7 0,-5 0-8 16,5 0 8-16,0 0 11 0,-4 0 13 0,3 15-5 15,3-15-21-15,-1 17-9 0,-1-17-15 0,3 20 3 16,0-9 4-16,0-1 1 0,28 1-1 0,-5-2-4 15,10-1 2-15,12-1 2 0,5-2 21 0,7-5 24 16,15 4 19-16,2-4 25 0,7 0 21 0,6 0 23 16,3 0 23-16,1-22 34 0,4 22 45 0,-2-15 27 15,-6 15 6-15,-9-14-19 0,-4 14-72 0,-9-10-70 16,-7 10-52-16,-10 0-45 0,-11 0-20 0,-6 0 0 16,-3 0-2-16,-1 19 2 0,-10-3 16 15,-5 7 3-15,-6 8 4 0,-6 4 5 0,0 12-17 16,0 7 15-16,0 13 3 0,-28 9-6 0,28 10-19 15,-35 8-93-15,8 5-127 0,4 7-135 0,-5 3-96 16,-3 4-32-16,-2 2-22 0,-5-4-63 0,-4-1-88 16,-6-4-178-16,-7-6-49 0,2-9 89 0,-12-11 210 15</inkml:trace>
  <inkml:trace contextRef="#ctx0" brushRef="#br0" timeOffset="1174.94">1005 5996 5939 0,'-6'-56'16'0,"6"9"1"16,0 8-2-16,0 5 6 0,26 6-18 0,-26 4-2 15,19 7-12-15,-19 8-11 0,0 8 9 0,0 1 98 16,14 18 96-16,-14 2 47 0,0 7 0 0,0 10-83 16,0 10-82-16,0 11-27 0,0 9-13 0,-19 12-6 15,19 6-5-15,-31 9-11 0,7 5-1 0,-4 3-5 16,0 3 4-16,-3-1 4 0,1 0 6 0,-1-5-30 15,2-2-27-15,1-7-7 0,0-5-1 0,9-4 25 16,2-7 27-16,3-6 5 0,6-7-11 0,8-6-1 16,0-9-3-16,27-6 0 0,1-8 5 0,3-7 9 15,12-4-5-15,10-6 2 0,12-8 1 0,11-4 1 16,11-3 2-16,9 0-3 0,11-19 11 16,10 19 12-16,9-28 7 0,2 12 8 0,6 2-6 15,4-2-10-15,0 4-12 0,-7 12-5 0,2-18 1 16,-12 18-1-16,-9-8 4 0,-11 8-3 0,-13 0-7 15,-15 0-93-15,-18 0-147 0,-12 0-188 0,-14 18-132 16,-7-18-51-16,-16 16-82 0,-6-16-98 0,0 26-359 16,-32-13 142-16</inkml:trace>
  <inkml:trace contextRef="#ctx0" brushRef="#br0" timeOffset="1603.89">1182 9054 5730 0,'0'-13'-23'15,"0"0"-75"-15,0 1-6 0,25 1-4 0,-25-7 33 16,22 7 78-16,-22 4 3 0,0 3 5 0,14 1-6 15,-14-3-16-15,0-2 8 0,14-1 14 0,-14-2-1 16,17 0 11-16,-6-2-9 0,9 0-17 0,5 0 3 16,4 0-1-16,8 1 7 0,10-1-4 15,3 0-6-15,13 0 3 0,10 2 19 0,3 1 40 16,13-1 40-16,-2 2 36 0,10 2 50 0,-2 3 3 16,0 2-13-16,-4 2-3 0,-7 0-48 0,-3 0-20 15,-11 0 14-15,-5 19-3 0,-9-19 2 0,-10 24 1 16,-5-7-18-16,-12 6-11 0,-5 2 1 0,-9 7 5 15,-6 10-17-15,-9 7-20 0,0 11-20 0,0 8-16 16,-27 8-5-16,6 10 3 0,-2 8-5 0,3 7 5 16,-5 5-3-16,0 7-40 0,-3 2-81 0,0 2-101 15,-4 1-118-15,1 0-151 0,-2-3-77 16,-6-5-35-16,4-7-15 0,-7-7-4 0,-2-5-74 16,-2-11-374-16,-2-13 61 0,-2-12 191 0</inkml:trace>
  <inkml:trace contextRef="#ctx0" brushRef="#br0" timeOffset="1955.36">827 9309 7053 0,'0'-44'-38'0,"18"6"-82"0,-18 2-21 0,33 6-6 16,-2-7 38-16,-31 17 80 0,25 14 24 0,-25 6 47 15,0 22 66-15,17 2 75 0,-17 9 70 0,0 10 12 16,14 13-29-16,-14 9-62 0,5 10-68 15,-5 9-46-15,0 9-36 0,0 9-12 0,0 7-5 16,-32 4-10-16,14 4-1 0,-5 1-4 0,-4 1-20 16,1-3-6-16,1-3-11 0,-5-8-2 0,3-4 20 15,-3-6 5-15,7-4-5 0,3-8-20 0,1-8-27 16,3-8-17-16,7-5 12 0,6-11 23 0,3-7 33 16,0-9 19-16,28-8 4 0,-8-6-1 0,10-7-8 15,8-3 2-15,11-5-1 0,2-6 4 0,19 0 4 16,3 0 0-16,12-21 2 0,10 21-3 0,6-25 0 15,7 10 2-15,7 1-1 0,6 14 2 0,3-22-5 16,-3 22-3-16,2-15-7 0,-10 15-57 16,-2 0-79-16,-17 0-155 0,-7 0-209 0,-17-7-103 15,-16 7-75-15,-12 0-73 0,-18 0-98 0,-6 0-275 16,-10 0 159-16</inkml:trace>
  <inkml:trace contextRef="#ctx0" brushRef="#br0" timeOffset="2804.29">5112 2470 3666 0,'-29'-6'8'0,"12"0"22"0,1 2 45 16,5 0 39-16,10-2 29 0,1 2 8 0,0 2-26 15,0-1-30-15,0 1-30 0,0 0-18 0,17-1-7 16,-17 0-3-16,25-1 0 0,-7 0-7 0,4-1-10 15,5 0 3-15,5-2 0 0,10 2 16 0,5-2 22 16,7 0 23-16,7 1 15 0,1-2 15 0,4 1 11 16,3-1 11-16,2-1 0 0,2-1-17 0,-2 1-11 15,2 0-17-15,-6 1 19 0,3 1-2 0,-5 0-18 16,-1 1-25-16,-5 3-49 0,-2 1-12 0,-6 2-7 16,-6 0-5-16,0 0 5 0,-10 21 2 15,-4-4-3-15,-5 6 4 0,-7 11 4 0,-5 6 29 0,-7 15 2 16,-7 12 6-16,0 13 1 0,0 11-113 15,-37 7-102-15,14 9-127 0,-7 4-118 0,-5 5-25 16,-1 4-54-16,-6 1-82 0,-1-2-89 0,-9-2-248 16,1-7-3-16,-6-6 204 0</inkml:trace>
  <inkml:trace contextRef="#ctx0" brushRef="#br0" timeOffset="3159.9">4748 2612 5962 0,'0'-26'-27'0,"0"5"-96"0,29 6-25 0,-29 3 1 15,36 3 25-15,-14 2 103 0,-4 7 35 0,5 0 64 16,-2 26 75-16,-3-2 56 0,6 6 51 0,-4 10-31 16,0 7-49-16,2 7-56 0,-7 7-56 0,-2 3-31 15,-6 6-22-15,-4 2-5 0,-3-1-3 0,0 1 0 16,0 0-2-16,-23-1 4 0,23 0-1 0,-29 0-3 15,12 2-2-15,-5-1-9 0,3-2-4 0,2 0-4 16,-1-4-7-16,2-4-24 0,2-6-29 0,2-8-18 16,4-8 7-16,8-9 28 0,0-4 35 0,0-8 23 15,19-8 8-15,1-2 8 0,12-5 17 16,10-2 13-16,6-2 5 0,14 0-5 0,8 0-14 16,8 0-12-16,6 0-11 0,7-16-8 0,2 16-7 15,2 0 2-15,-2 0-1 0,-1 0-63 0,-5 0-103 16,-8 0-143-16,-11 0-126 0,-3 0-36 0,-13 0-23 15,-9 0-35-15,-9 0-87 0,-12 0-265 0,-3 0-132 16,-13 0 176-16</inkml:trace>
  <inkml:trace contextRef="#ctx0" brushRef="#br0" timeOffset="3512.23">4818 4941 4038 0,'0'13'-3'0,"0"-3"0"15,26-4 4-15,-26-2 61 0,40-4 69 0,-13 0 52 16,2 0 48-16,5 0-20 0,-1 0-2 0,7 0-2 16,4 0 19-16,4-17 6 0,3 17-44 0,8-17-28 15,5 4-69-15,-1 0-39 0,3-1-25 0,6-3-18 16,1 1-8-16,0 0-14 0,0 0 23 0,3 3 24 15,0 1 24-15,1 1 14 0,2 6-2 0,-2 1-9 16,-1 4-1-16,-1 0 9 0,-4 0-3 16,-4 21-9-16,-6-21-13 0,-9 29-21 0,-5-9-7 15,-5 4-11-15,-10 5 2 0,-4 2 2 0,-9 7-5 16,-5 5 2-16,-11 5-7 0,-1 4 11 0,-2 10-46 16,0 8-69-16,-36 7-115 0,9 6-174 0,-4 6-87 15,-6 3-39-15,-8 2-18 0,-4 3-26 0,-10-5-85 16,-7-3-347-16,-2-11 27 0,-5-4 189 0</inkml:trace>
  <inkml:trace contextRef="#ctx0" brushRef="#br0" timeOffset="3860.04">4914 5172 6623 0,'-3'-43'0'0,"3"5"-76"0,0 6-38 0,0 5-6 16,21 6 6-16,0-1 69 0,-21 9 45 0,0 9 37 15,0 4 60-15,0 0 91 0,0 33 66 0,0-7 37 16,0 8-31-16,0 7-63 0,-22 7-45 0,22 12-61 16,-17 6-37-16,17 8-17 0,-20 6-25 0,9 5-5 15,-3 3-1-15,-2 2-7 0,-1 2-1 0,0 0-6 16,-2-5-5-16,-2-2-21 0,1-4-37 0,2-3-33 16,1-8-17-16,3-5 26 0,0-8 41 0,4-8 42 15,6-5 22-15,4-6 2 0,0-8-5 16,0-5-8-16,33-5 4 0,-7-4-2 0,7-4-2 15,7-3 4-15,10-5-4 0,9-4-2 0,8 0 0 16,9 0 2-16,9-19 0 0,8 19 1 0,5-21 1 16,2 21-4-16,4-18-8 0,-2 18-31 0,-3-15-37 15,-4 15-43-15,-7-10-59 0,-8 10-56 0,-6 0-105 16,-2 0-89-16,-15 0-45 0,-4 0-27 0,-8 0-22 16,-10 0-74-16,-5 0-188 0,-11 0-268 0,-2 0 165 15</inkml:trace>
  <inkml:trace contextRef="#ctx0" brushRef="#br0" timeOffset="4268.52">4814 8019 3443 0,'-14'0'23'16,"4"0"2"-16,2 0 21 0,2 0 68 0,4 0 64 16,2-16 70-16,0 16 50 0,0 0-15 0,0 0-38 15,0 0-28-15,0 0-25 0,23 0 2 16,-23-12-9-16,24 12-13 0,-7 0-27 0,8-9-26 16,-4 9-23-16,10-7-16 0,2 7-10 0,6-9 5 15,6 5 17-15,3-1 6 0,8-1 15 0,3-2 2 16,9 2-12-16,7 0 17 0,-3 0 7 0,5 0-4 15,5 2 3-15,-3 1-14 0,0 0-25 0,-3 3-26 16,-3 0-17-16,-3 0-12 0,-3 18 12 0,-1-18 4 16,-10 24-8-16,0-9-10 0,-9 4-18 0,-7 1-2 15,-7 3 1-15,-10 5 5 0,-6 2 3 0,-6 5-2 16,-11 7-2-16,0 6-4 0,-28 5-5 0,6 9-5 16,-10 6-11-16,-7 5-62 0,-1 8-92 0,-7 5-106 15,-4 6-160-15,0 6-200 0,-4 6-88 16,4 3-60-16,0 3-55 0,-4 2-17 0,7-1-288 0,3-4 164 15</inkml:trace>
  <inkml:trace contextRef="#ctx0" brushRef="#br0" timeOffset="4631.89">4659 8329 6803 0,'37'-45'-28'15,"-12"4"-101"-15,-3 6-19 0,3 4 4 0,-3-1 27 16,-2 11 102-16,-8 8 22 0,-12 10 35 16,22 3 43-16,-22 25 56 0,0-1 61 0,8 10-5 15,-8 9-19-15,0 9-54 0,0 11-65 0,0 9-35 16,-27 4-23-16,9 7-3 0,-4 3 6 0,-4 6-2 16,-2 5-11-16,-5 3-23 0,2 1-35 0,0-1-37 15,0-2 2-15,4-5 15 0,6-2 32 0,5-9 41 16,2-6 7-16,10-8 5 0,4-11-12 0,0-8-2 15,24-5 2-15,0-6 2 0,7-7 11 0,4-6-1 16,12-5 2-16,9-4-2 0,8-3-1 0,4-4 1 16,16-3 7-16,6-4 2 0,6-1 9 0,6-1 13 15,2 0-1-15,5 0-3 0,3 0-8 16,-2-16-20-16,-3 16-4 0,-8 0-19 0,1 0-43 16,-13 0-61-16,-5 0-97 0,-11 0-108 0,-12 16-73 15,-9-16-50-15,-11 14-40 0,-14-14-77 0,-14 13-151 16,-10-13-399-16,-1 16 139 0</inkml:trace>
  <inkml:trace contextRef="#ctx0" brushRef="#br0" timeOffset="4964.59">3889 10896 4616 0,'-6'19'8'15,"6"-6"3"-15,0-3 7 0,28-4 63 0,-12-3 101 16,4-1 99-16,0 2 59 0,-1-1-27 0,1 2-45 16,0-2-43-16,0 3-20 0,0-1-4 0,4 1-58 15,0-2-60-15,4 1-46 0,3 0-29 0,-1-1-3 16,1-1-2-16,3 1-3 0,3-3-5 0,4-1-12 16,4 0-8-16,7 0-7 0,4 0 5 0,8-24 2 15,9 24 15-15,1-27 3 0,6 9-4 0,8 1 10 16,1 0-6-16,4 0 6 0,4 3-2 0,0 3-6 15,2 2-12-15,-3 9-23 0,1-5-21 0,-6 5-50 16,-1 0-52-16,-9 20-68 0,-5-20-77 16,-6 34-38-16,-11-14-13 0,-5 3 13 0,-10 3 16 15,-13 1-23-15,-10 1-56 0,-10 0-67 0,-11-1-124 16,0 1-267-16,-42-5 121 0,7-1 143 0</inkml:trace>
  <inkml:trace contextRef="#ctx0" brushRef="#br0" timeOffset="5351.96">4037 10917 6999 0,'0'-11'0'15,"0"1"-4"-15,37 1-2 0,-15 0 1 0,6-4 1 16,-10 7 4-16,-2 6 7 0,-16 0-2 16,25 26 1-16,-25-7 1 0,9 4 8 0,-9 5 35 15,0 6 24-15,12 5 14 0,-12 4-7 0,0 5-30 16,0 2-24-16,0 4-7 0,0 1 2 0,-28 3 2 15,28 1-3-15,-34 3-2 0,13-4-10 0,-6 4-1 16,-2 1-2-16,-2 1-7 0,-2 3-1 0,-1 0 1 16,-3 1 1-16,1-1-2 0,0 1-1 0,1-2-19 15,3-4-12-15,8-4-9 0,-1-6-5 0,8-4 6 16,3-6 6-16,11-4 2 0,3-3 8 0,0-6 4 16,21-4 10-16,6-6 6 0,4-4 6 0,12-3 7 15,7-3 11-15,12-5 15 0,8-1 3 16,12-3 10-16,10 0-10 0,4 0-13 0,11 0-1 15,5 0-12-15,4 0-2 0,5 0 0 0,0 0-7 16,2 16 1-16,-3-16-3 0,1 14-4 0,-3-14-1 16,-7 18-12-16,-2-18-24 0,-8 19-29 0,-9-10-56 15,-10 0-86-15,-11 0-135 0,-13-1-142 0,-7-2-72 16,-14-2-32-16,-9-4-58 0,-12 0-77 0,-13 0-390 16,-3 0 85-16,0 0 217 0</inkml:trace>
  <inkml:trace contextRef="#ctx0" brushRef="#br0" timeOffset="6272.46">5915 11054 3770 0,'0'0'22'0,"0"0"4"0,0 0 1 0,0-2 3 16,0 0 14-16,15 2 53 0,-15 0 34 0,0 21 23 15,0 0-6-15,0 2-29 0,0 8-21 0,0 4-11 16,0 7-25-16,0 4-27 0,0 2-14 0,0 6-13 16,0 4-6-16,0 2 9 0,-18 7 6 0,18 7-20 15,-17 4-52-15,17 6-74 0,-25 5-91 0,11 0-115 16,-2 4-111-16,-1 2-125 0,-3 0-216 15,-6-5-96-15,-1-3 163 0</inkml:trace>
  <inkml:trace contextRef="#ctx0" brushRef="#br0" timeOffset="6663.92">4519 12965 4124 0,'0'-14'4'0,"0"0"-4"16,22 2 4-16,-22 3 41 0,17-5 39 0,-17 7 36 16,16 3 11-16,-16 1-35 0,0 3-42 0,14-2-21 15,-14 2-5-15,0 0 3 0,11 0 3 0,-11 0-4 16,9 0-9-16,0 0-2 0,2 18 5 0,2-18 2 15,7 12 23-15,1-12 13 0,9 13 19 0,1-13 16 16,11 10 12-16,1-10 20 0,4 8 7 0,4-8 13 16,2 6-5-16,4-6-11 0,1 8-2 0,-1-4-12 15,1 2-9-15,-1 1-17 0,-1 2-12 0,-3 2-10 16,-2 3-15-16,-1 2-8 0,-10 2-16 16,-1 4-10-16,-5 2 0 0,-5 3-10 0,-7 4-3 15,-2 3-3-15,-10 2-11 0,-3 3-26 0,-5 3-66 16,-2 3-101-16,0 1-144 0,-26 1-110 0,7 5-39 15,-6-1-37-15,-6 2-43 0,-3 0-59 0,-8-3-295 16,-5-3-52-16,-1-6 190 0</inkml:trace>
  <inkml:trace contextRef="#ctx0" brushRef="#br0" timeOffset="7032.19">4294 12966 5074 0,'-3'-36'1'15,"3"4"-4"-15,0 5 35 0,22 5 88 0,-3 1 98 16,-19 7 57-16,26 7 14 0,-26 5-39 0,19 2-39 16,-19 19 2-16,15 1 3 0,-15 7-7 0,14 6-34 15,-14 6-45-15,9 7-40 0,-9 7-38 0,0 3-19 16,0 3-15-16,-29 3-8 0,29 0-1 0,-34 2-5 16,9 3 6-16,2-1 0 0,-4 0-8 0,-2-2 0 15,-2-3-3-15,0-2-3 0,0-8 0 0,1-6-2 16,1-6-1-16,9-9-3 0,-2-8 8 0,9-6 5 15,6-6 5-15,-1-3 11 0,8-4-9 0,0-3-1 16,25 0-5-16,0 0-1 0,7 0 42 16,7-20 35-16,15 20 33 0,7-17 12 0,9 17-38 15,4-17-38-15,12 17-29 0,5-17-20 0,7 17 0 16,4-12 0-16,5 12 0 0,4-6 0 0,-1 6 0 16,2 0 0-16,-2 0 0 0,-3 0 0 0,-8 0 0 15,-6 0 0-15,-10 0-49 0,-10 0-87 0,-11 16-107 16,-14-16-134-16,-8 0-168 0,-12 0-138 0,-6 10-56 15,-10-10-96-15,-7 0-66 0,-5 0-327 0,0 0 161 16</inkml:trace>
  <inkml:trace contextRef="#ctx0" brushRef="#br0" timeOffset="11162.46">21864 4485 3760 0,'12'0'-4'16,"1"0"-6"-16,-1-15-6 0,-2 15-3 0,-3 0 2 15,-5 0 6-15,6 0 8 0,-7 0 3 0,-1 0 3 16,0 30 15-16,0-13 24 0,0 5 14 0,0 3 8 16,0 3-9-16,0 0-30 0,0 1-13 0,0 1-5 15,-17 0-5-15,17 0 6 0,-23-1-1 16,10 0-6-16,-4-2 1 0,0-1-3 0,2-3-12 15,-2-3-19-15,-3-3-18 0,-2-4-8 0,3-4 5 16,-4-4 22-16,0-4 13 0,-1-1 13 0,0 0 4 16,-4-21 0-16,6 4 1 0,0-3-3 0,2-4 8 15,6-2-6-15,6-2 1 0,0-3 6 0,8-1 3 16,0 0 16-16,0 2 13 0,19 1-6 0,-19 2-11 16,36 4-12-16,-14 2-6 0,5 4-6 0,4 3 1 15,-1 6-3-15,1 5 0 0,0 3 2 0,3 0-29 16,-3 21-33-16,-1-4-63 0,-1 4-71 0,-1 7-52 15,-6 4-67-15,-5 4-94 0,-1 3-240 0,-4 1-29 16,-9 4 106-16</inkml:trace>
  <inkml:trace contextRef="#ctx0" brushRef="#br0" timeOffset="11583.5">21608 5744 4230 0,'19'0'-3'0,"5"-27"3"0,-3 10 25 15,-6 2 56-15,5-3 65 0,-1 1 58 16,-2 1 23-16,-8 5-12 0,2 1-7 0,-6 1-24 16,1 2-23-16,-3 2-44 0,-1 5-55 0,-2-6-39 15,3 6-23-15,-3 0 3 0,0 0 17 0,0 30 22 16,0-9 7-16,4 4 15 0,-4 6-6 0,0 7-5 15,0 4-10-15,0 4-16 0,4 1-14 0,-4 0-13 16,0 1-3-16,0 0-4 0,0-1 2 0,0-2-4 16,-25-6-46-16,25-1-67 0,-30-4-65 0,10-7-49 15,-8-3-3-15,-1-7 23 0,-4-10 19 0,-4-7 15 16,-2 0 12-16,3-17 12 0,-6-3 26 0,7-6 33 16,-4-6 43-16,9-4 32 0,-1-2 19 0,10 1 4 15,4-4 1-15,4 2 15 0,4 3 15 16,9 2 6-16,0 2 12 0,0 5-8 0,32 1 0 15,-8 5-6-15,2 2-11 0,8 5-10 0,2 5-15 16,7 3-1-16,7 6 2 0,0 0-5 0,1 0-25 16,-5 22-50-16,0-22-74 0,-8 33-96 0,0-12-74 15,-10 3-66-15,-5 1-100 0,-8 3-252 0,1 0-3 16,-12 4 114-16</inkml:trace>
  <inkml:trace contextRef="#ctx0" brushRef="#br0" timeOffset="12023.01">21602 7327 4628 0,'20'-24'-3'0,"-1"1"-1"0,-2 1 8 0,0 3 39 15,3-4 49-15,-1 8 41 0,-4 2 25 0,-1 6-19 16,-5 1-33-16,2 4-36 0,-6 2-20 0,4 0-16 16,-4 0-1-16,3 0 2 0,-5 26-5 0,0-8 1 15,0 4-5-15,6 4-11 0,-4 3-17 16,3 6 3-16,-5 0-7 0,0 3 7 0,-2 0 8 16,-1 2-12-16,0-1-1 0,0-2 1 0,0-1-34 15,-20-2-35-15,20-4-45 0,-29-2-40 0,13-6-9 16,-9-2 2-16,2-7-5 0,-6-3 1 0,-4-7-9 15,-3-3-15-15,-4 0 2 0,-4-25-8 0,7 8 27 16,-3-7 35-16,-2-4 45 0,9-4 42 0,2-2 28 16,6-3 18-16,4 0 25 0,7-2 45 0,9 0 42 15,5 4 48-15,0-1 11 0,0 3-8 0,34 2-15 16,-7 5-31-16,2 2-20 0,7 5-27 0,6 2-22 16,3 6-17-16,1 4-17 0,4 2-9 0,-5 5-22 15,-2 0-44-15,-7 0-71 0,5 29-97 16,-10-12-103-16,-7 6-85 0,-3 4-110 0,-6 4-266 15,-6 3 18-15,2 3 131 0</inkml:trace>
  <inkml:trace contextRef="#ctx0" brushRef="#br0" timeOffset="12434.41">21530 8603 4690 0,'19'-32'-1'0,"7"16"1"16,-5-2 5-16,3 2 46 0,-3-5 49 15,-1 4 39-15,1 3 37 0,-5 4 13 0,-2 3-3 16,-8 7 8-16,5-9-13 0,-5 9-60 0,2-4-52 16,-2 4-43-16,-3 0-34 0,2 0 11 0,-2 25 0 15,-3-9 3-15,3 4 5 0,-3 4-14 0,0 4 10 16,0 4-10-16,0 0-5 0,0 2 7 0,-20 1-14 15,20-2-56-15,-28 0-74 0,9-2-74 0,-2-1-60 16,-6-5 2-16,1-2 36 0,-5-5 29 0,0-5 33 16,-2-6 22-16,-2-5 19 0,2-2 14 0,-1 0 25 15,3-28 37-15,4 9 23 0,3-4 20 16,0-4 18-16,6 0 0 0,4-3 3 0,3 0 40 16,5 1 27-16,4 0 30 0,2 2 29 0,0 0-12 15,20 3-17-15,-20 2-12 0,37 4-20 0,-15 2-12 16,9 3-13-16,2 4-17 0,1 3-14 0,8 3-16 15,-6 3-4-15,4 0-7 0,2 0-36 0,-6 23-44 16,2-23-79-16,-10 30-101 0,-1-10-97 0,-9 2-97 16,-2 3-151-16,-7 3-260 0,-4 0 131 0</inkml:trace>
  <inkml:trace contextRef="#ctx0" brushRef="#br0" timeOffset="12849.82">21409 9679 4556 0,'16'0'-2'0,"4"-24"0"0,5 12 9 16,-7 1 54-16,7-3 57 0,-5 4 50 0,-1 2 35 15,-5 8-24-15,0-8-2 0,-3 8-8 0,0-4-4 16,-5 4-14-16,3 0-48 0,-4 0-42 0,0 0-35 15,-2 0-10-15,3 25-18 0,-3-25 1 16,-1 28 0-16,-2-10-6 0,0 4 15 0,0 2-7 16,0 2 1-16,0 2-21 0,-27-3-77 0,27 1-60 0,-31-1-70 15,11-3-34-15,-2 0 23 0,-3-4 18 16,-4-3 30-16,-2-5 23 0,0-4 25 0,-2-4 20 16,4-2 17-16,-2 0 26 0,1-18 16 0,4 18 22 15,1-29 23-15,3 9 5 0,5 0 10 0,3-2 20 16,6 0 22-16,-1-2 26 0,6-1 29 0,3 1 7 15,0 0-2-15,0 1-9 0,17 2-22 0,-17 1-10 16,31 2-20-16,-12 2-13 0,4 2-9 0,3 2-11 16,-1 4-5-16,3 1-4 0,3 1-15 0,-3 5-41 15,5 1-49-15,-5 0-72 0,3 0-95 0,-6 27-93 16,1-12-91-16,-4 5-144 0,-2 5-285 16,-3-1 128-16,-3 7 143 0</inkml:trace>
  <inkml:trace contextRef="#ctx0" brushRef="#br0" timeOffset="13269.4">21319 10571 4381 0,'28'-12'2'0,"0"2"1"0,0 1 3 0,-6 9 44 15,3-17 51-15,-4 10 44 0,0 7 34 0,-7-6-16 16,-2 6-15-16,-3 0-13 0,-3 0-6 0,4 0-14 16,-6 0-26-16,-2 0-21 0,1 22-31 0,2-22-15 15,-5 27-17-15,0-10-10 0,0 1 1 0,0 3-5 16,0 3 4-16,0 1 6 0,-20 1 4 0,20-1-27 16,-16 1-63-16,16-2-63 0,-22 2-52 0,7-2-11 15,-2-3 26-15,-5-4 19 0,2-3 12 0,-2-5 4 16,-3-3-6-16,-3-6-3 0,3 0-7 0,-2-23 4 15,0 23 12-15,1-35 15 0,1 12 29 0,0-3 29 16,6-1 32-16,-1-1 25 0,9-1 21 16,-3 2 24-16,8-4 28 0,2-1 31 0,4 3 19 15,0 1 19-15,0 2 1 0,31 2-11 0,-10 2-9 16,1 3-22-16,11 4-15 0,2 3-16 0,3 3-13 16,-3 4-17-16,10 4-16 0,-1 1-2 0,-2 0-15 15,-3 17-38-15,-2-17-54 0,-5 27-72 0,-5-9-76 16,-7 4-62-16,-3 3-72 0,-8 2-144 0,-6 2-268 15,-3 2 103-15</inkml:trace>
  <inkml:trace contextRef="#ctx0" brushRef="#br0" timeOffset="13714.06">21290 11408 4517 0,'25'0'-2'0,"-7"0"-4"0,7 0 6 15,-5 0 43-15,-1-20 75 0,6 20 80 0,-8 0 81 16,-3 0 45-16,-2 0 11 0,-3 0-14 0,1 0-47 16,-6 0-77-16,0-9-83 0,2 9-68 0,-3 0-39 15,-3 0-12-15,0 0 0 0,0 0 4 0,0 26 1 16,0-10 3-16,0 3-3 0,-17 4 0 15,17 3 0-15,0 6-3 0,-24 0 7 0,24 1 0 16,-20 1-33-16,8 2-35 0,-2-1-49 0,-3-1-52 16,0-2-15-16,-2-3-7 0,1-5 6 0,-6-2 50 15,6-6 33-15,-7-3-10 0,5-7-30 0,-7-3-57 16,7-3-33-16,-8 0 20 0,3-21 45 0,0 4 47 16,2-3 41-16,-3-3 28 0,4-4 30 0,5-4 7 15,0 0 7-15,8-1 10 0,-1 0-1 0,7 2 22 16,3 2 9-16,0-1 14 0,0 2 7 0,20 0-4 15,-20 4-6-15,33 2-18 0,-8 2-11 0,-4 4-15 16,11 0-5-16,0 4-3 0,4 4-11 16,1 4-16-16,-1 3-29 0,3 0-36 0,-7 0-50 15,4 19-80-15,-8-19-93 0,0 30-98 0,-8-9-143 16,-5 2-303-16,-1 1 81 0,-1 5 137 0</inkml:trace>
  <inkml:trace contextRef="#ctx0" brushRef="#br0" timeOffset="14125.6">21242 12395 4789 0,'26'0'-4'0,"-4"-22"2"0,3 22 0 0,-7-18 41 16,10 4 74-16,-11 14 61 0,-1-11 44 0,-4 11 16 15,-4 0 2-15,1 0 16 0,-4 0 15 0,3 0-17 16,-4 27-41-16,1-27-72 0,0 32-49 0,-2-10-40 16,-3 4-25-16,0 4 1 0,0 2 4 0,0 2-5 15,0 2-1-15,-28 4-9 0,28 0-13 0,-20 1 0 16,4 0 1-16,-1-2-11 0,0-2-25 0,-6-3-18 16,2-4-11-16,-5-6 8 0,-3-3 0 0,1-7-41 15,-5-5-76-15,0-5-108 0,1-4-80 16,-5 0-8-16,-2-20 20 0,-2-1 71 0,4-3 77 15,1-7 50-15,1-7 66 0,10-3 40 0,-1-3 30 16,10 1 32-16,2-4 13 0,13 4 32 0,1 0 20 16,0 2 17-16,26 4 19 0,-6 2-15 0,6 3 9 15,6 2-7-15,6 5-17 0,4 2-6 0,3 3-25 16,2 3-22-16,2 4-23 0,-2 3-29 0,3 2-66 16,-7 2-79-16,-2 3-89 0,-7 0-117 0,-5 3-132 15,-7 0-149-15,-8 0-371 0,-2 0 32 0,-7 0 192 16</inkml:trace>
  <inkml:trace contextRef="#ctx0" brushRef="#br0" timeOffset="24728.46">5038 4331 3296 0,'0'0'-5'0,"0"-15"3"0,0 15 0 0,0 0 1 16,23-18 9-16,-23 18 8 0,0 0 20 0,17-14 9 16,-17 14 9-16,13-8 4 0,-13 8-12 0,17-9-1 15,-9 9-9-15,4-10-15 0,-1 7-11 0,1-3-10 16,1 3-2-16,-1 0 0 0,2 1 2 0,0-1 0 15,2 3-4-15,-2-1 2 0,1 1 2 0,1 0-4 16,-2 0 1-16,-1 0-1 0,-2 0-2 0,0 20 1 16,0-20 5-16,-3 18-5 0,0-18 2 15,-4 24 4-15,-4-11-2 0,0 3 6 0,0 0-2 0,0 2 1 16,-26-3-24-16,26 2-25 0,-34 0-22 16,17 0-24-16,-7 1 0 0,0-2 0 0,-1 0 8 15,3 0 8-15,-3 0 19 0,5-2 18 0,4-1 12 16,2-2 15-16,0 0-1 0,8-2 15 0,0-3 27 15,6 1 33-15,0-3 39 0,0 0 26 0,0-1 0 16,20 0-13-16,-20-3-17 0,30 3-25 0,-12-2-20 16,4-1-19-16,4 0-14 0,2 0-14 0,0 0-4 15,0 2-3-15,2-2-35 0,-1 1-55 0,-1-1-75 16,-4 3-86-16,-3-2-89 0,-4 1-117 0,-1-1-220 16,-1-1-14-16,-2 0 122 0</inkml:trace>
  <inkml:trace contextRef="#ctx0" brushRef="#br0" timeOffset="25212.92">5524 4336 4328 0,'22'-10'13'0,"-9"1"-3"16,-13 0 5-16,16 0 14 0,-16 4 19 0,16-4 31 15,-16 5 6-15,0 1-12 0,0 2-35 0,0 1-26 16,0 0-8-16,0 0-2 0,0 0 3 0,0 0-1 15,-21 21 3-15,21-21-5 0,-15 26 0 0,15-9-1 16,-17 1-3-16,17-1 4 0,-20 2-3 0,13-1 5 16,-2 1-10-16,9 0 2 0,-8 0 7 15,2-1-6-15,1-2 5 0,5 1-2 0,-3-2-2 16,2-4 7-16,1-2 3 0,-2-1 5 0,2-4 35 16,-1-2 39-16,1-2 17 0,0 0 1 0,0 0-38 15,0-23-49-15,0 23-17 0,0-32-6 0,0 12 0 16,20-4 8-16,-20-1-4 0,17-3 6 0,-17-1-1 15,19 2 16-15,-7 3 25 0,-1 0 11 0,3 1 39 16,-3 3-3-16,3 0 0 0,-2 4 13 0,4 2-5 16,-4 3 14-16,2 1 5 0,1 1 1 15,-1 2-20-15,2 3-25 0,1 1-31 0,0 2-30 16,-3 1-17-16,2 0-8 0,-1 0-4 0,-1 17 1 16,-1-17 6-16,-4 23-1 0,3-9 3 0,-6 4-1 15,4 4 1-15,-7-1 5 0,-2 4 3 0,-1 0 5 16,0 0 6-16,0 2-6 0,0 2-2 0,-31-1-38 15,31 1-48-15,-29-2-40 0,12-1-76 0,-2 0-27 16,-3-2-25-16,2-3-6 0,2-4 29 0,1-3 9 16,-2-3 7-16,3-3-22 0,2-4-34 0,0-1-48 15,1-2-45-15,-1-1-48 0,1 0-77 0,4 0-197 16,0-19-14-16,2 19 122 0</inkml:trace>
  <inkml:trace contextRef="#ctx0" brushRef="#br0" timeOffset="27332.12">11605 2037 3241 0,'0'0'-2'0,"0"0"11"16,19 0 36-16,-19 0 46 0,26 0 49 0,-26 0 36 16,27 0-3-16,-27 0-16 0,28 0-28 0,-16 0-34 15,5 0-18-15,-1 0-18 0,1 0-6 16,1 0-5-16,1-11-6 0,-2 11-6 0,-1 0-13 16,1 0 0-16,-2-6-7 0,1 6 0 0,-2 0 4 15,0-5-5-15,-2 5-3 0,1 0-1 0,-6 0-4 16,4 0-1-16,-5 0-2 0,4 0-5 0,-6 0-4 15,3 0-1-15,-3 19 5 0,-1-19-2 0,0 20 1 16,1-7 3-16,-4 4-7 0,0 0-12 0,0 4-15 16,0 1-13-16,-30 3-12 0,30 1-2 0,-31-1-10 15,8 2-6-15,1-3-5 0,-3 1 0 0,-1-1 18 16,4-4 14-16,-4 0 25 0,2-3 14 0,3-2 2 16,4-2 8-16,3-3-3 0,6-2 25 0,-1-3 54 15,5 0 46-15,3-3 40 0,1 0 9 16,0-1-24-16,19-1-39 0,-19 0-26 0,37 0-26 15,-11 0-21-15,10 0-7 0,4 0-20 0,5 0 3 16,2 0-7-16,2 0-3 0,-4 0-18 0,0 0-57 16,-1 0-52-16,-10-11-79 0,-3 11-81 0,-3 0-81 15,-8 0-79-15,-1-7-94 0,-8 7-225 0,1-7-61 16,-4 1 134-16</inkml:trace>
  <inkml:trace contextRef="#ctx0" brushRef="#br0" timeOffset="27828.32">12374 2003 5328 0,'25'0'-5'15,"-5"0"0"-15,-3-19 4 0,-2 19 4 0,1-22 44 16,-5 22 77-16,-5-14 49 0,2 14 26 0,-8 0-16 16,0 0-77-16,0 0-53 0,0 0-22 0,0 0-9 15,0 0 18-15,0 16 10 0,-24-16 4 0,24 33-7 16,-17-9-9-16,17 3-10 0,-18 4-9 0,18 0 0 15,-20 3-6-15,10 0 0 0,-1 0-5 0,4 1 3 16,-3-3-12-16,3 1 1 0,-1-2 10 0,2-3-15 16,-4-1 13-16,6-3 0 0,-3-3 1 0,3-6 3 15,1-1 3-15,0-5 6 0,-2-2-1 0,3-4 4 16,1-3-5-16,1 0-8 0,0 0-12 16,0-25-14-16,0 9-12 0,0-5-27 0,0-3-16 0,0-7-20 15,0-3-6-15,0-4 10 0,0-3 10 16,17-2 25-16,-17-1 20 0,20 0 19 0,-20 0 11 15,23 5 23-15,-7 2 24 0,-1 4 26 0,2 5 29 16,0 2 5-16,5 5-14 0,-2 3-2 0,4 3-7 16,-1 5-4-16,2 0-4 0,-3 5-1 0,4 2-11 15,-4 3-3-15,2 0-3 0,-2 0-20 0,5 21-10 16,1-21-12-16,-4 31-6 0,3-12-2 0,-1 3-7 16,-4 0-2-16,0 4-4 0,-4 2-2 15,-5 0 7-15,-9 2-3 0,-2 1 3 0,-2 2-16 16,0 1-53-16,0 0-49 0,-31 1-58 0,14-2-71 15,-7 1-56-15,4-3-57 0,-6 0-23 0,0-1 3 16,-4-2 28-16,-1-1 29 0,0-4-16 0,1-1-16 16,1-4-12-16,-1-1 6 0,1-2 20 0,1-6 14 15,6-1-40-15,4-4-107 0,4-4-88 0,3 0 85 16</inkml:trace>
  <inkml:trace contextRef="#ctx0" brushRef="#br0" timeOffset="28131.45">13215 2154 2703 0,'0'-2'61'16,"-22"-1"53"-16,22 1 65 0,0 2 74 0,-14 0 8 16,14-3 18-16,0 3-7 0,0 0-22 0,0 0-34 15,0 0-46-15,0 0-31 0,0 0-48 0,0 0-29 16,0 0-16-16,0 0-15 0,0 0-1 0,0 0 8 15,0 0 5-15,0 0 3 0,0 0 12 0,0 0 4 16,0 0-5-16,14 11-10 0,-14-11-12 0,22 0-19 16,-5 9 4-16,0-9-12 0,3 7 11 15,5-7 0-15,0 3-11 0,1-3 12 0,-1 2-16 16,-1-2-4-16,0 0-3 0,-5 0-51 0,-2 0-68 0,-1 0-65 16,-2 0-80-16,-5 0-73 0,-1 0-89 15,-7 0-96-15,1 0-54 0,-2 0-86 0,0 0-141 16,0 0 106-16,-25 0 137 0</inkml:trace>
  <inkml:trace contextRef="#ctx0" brushRef="#br0" timeOffset="28312.4">13054 2329 4424 0,'-3'8'16'16,"3"-2"31"-16,0-2 54 0,27-2 61 0,-6-2 76 16,-1 0 64-16,6 0 33 0,5 0 0 0,-1 0-35 15,1 0-68-15,-3 0-70 0,0 0-51 16,-3 0-57-16,1 0-29 0,-4 0-19 0,-2 0-6 0,-3 0-4 15,-2 0-37-15,-2 0-57 0,-4-12-122 16,4 12-132-16,-3 0-96 0,-3-11-84 0,2 11-75 16,-3-14-85-16,2 5-172 0,-3-3-217 0,1-3 194 15</inkml:trace>
  <inkml:trace contextRef="#ctx0" brushRef="#br0" timeOffset="28619.89">13459 2079 4668 0,'0'0'6'0,"0"0"25"15,0 0 49-15,0 0 71 0,0 0 96 0,0 0 77 16,0 0 30-16,0 0-32 0,0 0-74 16,0 0-92-16,14 0-68 0,-14 0-31 0,0 0-27 15,20 0-13-15,-20 0-9 0,15 0-8 0,-2 0 0 16,-2 0 2-16,3 15 6 0,1-15 7 0,-1 10 0 16,2-10 1-16,-1 11-5 0,-1-11-12 0,-1 10-5 15,1-10-1-15,-2 10-4 0,-1-6 4 0,0 1 0 16,-5-1 0-16,2 1 2 0,-2 0-1 0,-3 0 3 15,2 1 0-15,-4 0-2 0,1 1 4 0,-1 2 1 16,-1 2 0-16,3 2 1 0,-3 2-14 0,0 2-51 16,2 2-39-16,-2 2-65 0,0 2-43 0,0 0-19 15,0 0-18-15,0 0 21 0,-20 0 0 0,20-1 26 16,-28 1 10-16,12-3-19 0,-7-2-15 16,-3-2-58-16,-4-2-72 0,-1-4-63 0,0-2-103 15,2-4-224-15,-1-4-56 0,4 0 129 0</inkml:trace>
  <inkml:trace contextRef="#ctx0" brushRef="#br0" timeOffset="28864.1">14240 2119 4983 0,'7'-16'9'0,"-2"-1"53"0,-3 0 95 0,-1 1 122 15,7-4 122-15,-7 6 43 0,1 2-41 16,-2 7-91-16,0 0-126 0,0 2-103 0,0 2-63 0,0 1-35 15,0 0 0-15,0 0 8 0,0 27 13 16,-17-10 4-16,17 7-1 0,0 5-4 0,-20 4 0 16,20 5-2-16,-19 4-2 0,19 1 4 0,-15 0-4 15,4 2-73-15,1 2-80 0,-1-3-122 0,1-1-145 16,0 0-91-16,-1-1-44 0,-1-2-6 0,3 0-7 16,-1-3 1-16,0-4-51 0,2-5-199 0,-2-2-35 15,6-6 163-15</inkml:trace>
  <inkml:trace contextRef="#ctx0" brushRef="#br0" timeOffset="29517.01">14559 2178 4310 0,'3'-10'38'0,"-1"-3"53"16,1-1 65-16,3 2 65 0,0-4 43 0,-4 1 35 15,0 3 15-15,-1 3-25 0,-1 0-64 0,0 3-85 16,0 2-83-16,0 1-47 0,0 2-28 0,0 1-2 16,0 0 3-16,0 0 8 0,-17 25 17 0,17-25 30 15,-11 33 53-15,11-9 39 0,-20 3 15 0,12 3-11 16,-1 2-39-16,3 2-23 0,-4 0-18 0,4 0-18 16,-2-1-15-16,4 1-14 0,-1-4 0 0,-4 0-5 15,6-4 0-15,-5-4 3 0,5-1-3 16,-2-4 4-16,2-4 8 0,-2-4 3 0,2-3 10 15,3-3 2-15,0-3 3 0,0 0-10 0,0 0-9 16,0-22-5-16,0 22-10 0,0-34 1 0,20 11-1 16,-20-5-2-16,22-5-3 0,-22-3 3 0,28-2-1 15,-12-3 0-15,2 0 0 0,1-1-1 0,4 0 0 16,1 2 8-16,-1 1 16 0,0 4 25 0,-3 2 22 16,4 4 16-16,-4 3 8 0,0 6 1 0,-1 2-10 15,-2 3-10-15,0 6-18 0,0-1-24 0,3 7-14 16,0 2-12-16,2 1-7 0,-2 0-2 0,2 23-5 15,-2-6 0-15,-1 4 1 0,-1 5 3 0,-1 6 8 16,-6 4 1-16,0 4 0 0,-8 4-4 16,-3 3-3-16,0 1 2 0,0 1-44 0,-31 2-28 15,8-3-46-15,-5 1-75 0,-11-4-56 0,3-1-80 16,-9-4-110-16,-3-3-45 0,0-4 2 0,-2-3 45 16,-1-8 83-16,3-4 40 0,8-3 16 0,-2-6-4 15,6-5-8-15,7-4 3 0,2 0-17 0,2 0-40 16,8-28-111-16,2 12-156 0,5-1 76 0,1 0 111 15</inkml:trace>
  <inkml:trace contextRef="#ctx0" brushRef="#br0" timeOffset="31631">9459 6335 3698 0,'21'-18'23'16,"1"3"43"-16,-3 0 51 0,-5 0 61 0,-2-3 33 15,-4 3 19-15,0 2 21 0,-5 2 14 0,-3 2 27 16,0-3 36-16,0 0 10 0,-25-1-28 0,25 1-51 15,-25 0-80-15,5 1-73 0,1 0-41 0,1 1-33 16,-6 1-18-16,3 1-12 0,-4 0 0 0,3 1-3 16,0 4-2-16,-1-3 3 0,3 4-2 0,-2 1-4 15,4 1 4-15,2 0-1 0,0 0 0 0,3 0-2 16,-1 16-1-16,4-16 3 0,1 17-1 0,1-17 9 16,0 20 3-16,5-8 10 0,2 0 26 15,1 3 15-15,0 1 29 0,0-1 24 0,0 3 0 0,0 2 12 16,20 2-10-16,-20 2-15 0,0 0-6 15,23 3-10-15,-23 1 4 0,0 4-5 0,14 1-16 16,-14 0-22-16,0 0-23 0,0 2-17 0,0 0-4 16,0 2 0-16,0-2 0 0,-22 1 0 0,22 1 0 15,-14 0 0-15,14 0-28 0,-17 0-64 0,17 0-73 16,-17 0-85-16,17-1-79 0,-17 1-66 0,6-2-112 16,4-2-71-16,-1-2-6 0,0-2-11 0,-1-3 19 15,3-1-1-15,-4-6-64 0,3-3-208 0,-1-8 49 16,-5-6 159-16</inkml:trace>
  <inkml:trace contextRef="#ctx0" brushRef="#br0" timeOffset="31889.9">8880 6838 3778 0,'20'-7'8'0,"-20"0"30"0,15 1 53 16,-15 2 50-16,19-4 24 0,-19 4-7 0,16 1-45 15,-16 1-51-15,10 2-26 0,-10-1-12 0,0 1 9 16,10 0 14-16,-1 0 12 0,-3 0 16 0,7 0 8 15,1 0 20-15,3 0 20 0,1 0 27 0,7 0 18 16,3 0 18-16,3 0 13 0,3 0-2 0,0-14-7 16,7 14-16-16,-2 0-34 0,1-16-31 0,-3 16-19 15,2-11-24-15,-6 11-11 0,-1-8-14 16,-5 8-22-16,-7-6-13 0,-5 6-4 0,-2 0-33 16,-7-5-74-16,0 5-104 0,-4 0-148 0,-2-2-89 15,0 2-32-15,0 0 0 0,0 0-11 0,-27 0-60 16,27 0-104-16,-26 0-308 0,26 0 76 0,-25 0 174 15</inkml:trace>
  <inkml:trace contextRef="#ctx0" brushRef="#br0" timeOffset="32349.67">9679 6320 4758 0,'11'-12'37'0,"-6"2"64"0,4 2 63 0,-6 0 108 16,2-4 63-16,1 5 17 0,-3 3 10 0,-1 1-51 16,-2 1-60-16,0 2-45 0,0 0-47 0,0 0-47 15,0 0-33-15,0 0-13 0,0 0 32 0,0 0 24 16,0 18 12-16,-19-18-12 0,19 28-46 0,0-8-35 15,-20 3-19-15,20 8-11 0,-19 2-11 16,19 4 0-16,-11 4 0 0,3 3 0 0,-2 3 0 0,2 3-34 16,-1 1-73-16,-1 2-88 0,-1-1-111 0,1-2-122 15,2 0-136-15,-3-3-80 0,0 0-29 0,5-6 5 16,-4-3 24-16,4-4-21 0,2-5-213 16,-3-6-39-16,6-8 183 0</inkml:trace>
  <inkml:trace contextRef="#ctx0" brushRef="#br0" timeOffset="33046.55">9766 6875 4440 0,'19'-23'5'0,"-4"-4"19"0,1 2 45 15,-4-3 53-15,1 0 38 0,-6-2 30 0,1 3-8 16,-3 1 2-16,-4 4-9 0,-1 2-36 0,0 2-32 16,0 2-56-16,0 3-38 0,0 3-17 0,-23 4-9 15,23 2-9-15,-22 4-9 0,22 0-20 0,-28 0-22 16,16 0-4-16,-7 27-9 0,7-27 3 15,-7 31 3-15,7-13-8 0,1 2-7 0,-1 2-2 16,-2-1-3-16,1 2-1 0,7 0 9 0,-3-2 1 16,5 1 14-16,-2-2 8 0,2-2 15 0,4-4 19 15,0 0 12-15,0-3 17 0,0-3 6 0,23-2 6 16,-23-2-2-16,25-4-2 0,-10 0 2 0,4 0-3 16,1 0 9-16,-1-18 15 0,2 18 15 0,1-19 14 15,1 19 9-15,-4-23-6 0,-2 10 3 0,-1 3 2 16,-2-2 0-16,-5 0 14 0,3 2-5 0,-2 1-5 15,-7 0-3-15,5 1-25 0,-5 3-6 16,0-1-21-16,-2 3-7 0,-1 0-9 0,0 2-3 16,0 1 0-16,0 0 0 0,0 0 10 0,-21 0-8 15,21 17 6-15,-16-17-6 0,16 21-1 0,-20-7 3 16,20 2 3-16,-16 1-4 0,16 2-3 0,-9 0 6 16,9 2-4-16,0-1 7 0,0-1-5 0,0-2-9 15,0 1 0-15,0-3 0 0,0-3 8 0,22-1 7 16,-22-5-5-16,28-2 4 0,-13-3 1 0,2-1 0 15,3 0 7-15,5 0-2 0,-4-28 19 0,2 28 36 16,-1-29 21-16,-1 12 43 0,-2-2 9 0,0-2-3 16,-2-1 33-16,-3-2-11 0,0 0-4 15,-2-3-12-15,0-1-32 0,-4 0-17 0,0-3-2 16,-2 1 1-16,-3-1-9 0,0-1 7 0,2 1-7 16,-5 0-9-16,0 3 7 0,0 2 5 0,0 4 8 15,0 4-6-15,0 3-20 0,0 4-31 0,0 5-35 16,0 2-6-16,-16 4-1 0,16 0 12 0,0 21 27 15,-15-4-4-15,15 5 9 0,-17 6-11 0,8 5-15 16,-4 7 1-16,5 3-8 0,-1 4-2 0,-2 2-2 16,3 3-4-16,-4 0 3 0,1 1 0 0,3-1-4 15,-4 0-29-15,0-1-37 0,2-3-33 0,-1-3-39 16,2-3-1-16,4-5 9 0,1-5 23 0,2-5 41 16,2-7 36-16,0-4 27 0,0-4 16 0,20-7-15 15,-20-5-30-15,27 0-24 0,-9 0-62 16,-1-18-57-16,2 18-73 0,1-23-74 0,2 9-17 15,-3-2-5-15,-4 1 4 0,2-1-30 0,-3-1-75 16,-3-1-90-16,-2-1-189 0,1 1-160 0,-6-4 151 16</inkml:trace>
  <inkml:trace contextRef="#ctx0" brushRef="#br0" timeOffset="33503.03">9974 6766 3816 0,'0'0'25'16,"0"0"25"-16,0 0 50 0,31 0 56 0,-11 14 34 15,4-14 28-15,0 0-5 0,0 0-24 0,4 11-44 16,-2-11-54-16,0 0-40 0,-1 10-34 16,0-10-12-16,-2 0-5 0,2 5-25 0,-5-5-52 15,5 0-47-15,-5 0-54 0,4 0-26 0,-4 0-8 16,-3-15-29-16,2 15-32 0,1-20-39 0,-5 5-19 16,2-3 20-16,-1-2 64 0,-5-4 85 0,0 0 88 15,1-3 87-15,-6 1 79 0,5 1 68 0,-5 0 57 16,2 3 51-16,-5 0 22 0,5 4 9 0,-2 0-6 15,-3 4-14-15,6 0-20 0,-1 3-54 0,3-1-4 16,0 4 18-16,-2 1 49 0,2 1 59 0,-2 2-5 16,-2 1-69-16,0 2-97 0,-3-1-80 0,-3 2-37 15,-1 0 62-15,0 0 33 0,0 26 9 0,0-9 4 16,0 2-59-16,0 5-30 0,-26 4-4 16,26 5-10-16,-17 1-13 0,17 2-12 0,-30-1-6 15,18 2-9-15,-2 3-4 0,-2 0 1 0,4 0 0 16,-4 2-4-16,-2 1 1 0,2-2-21 0,-1 0-59 15,-2-1-59-15,4-1-94 0,-2-2-104 0,1-3-120 16,1-3-48-16,2-2 11 0,4-6 62 0,3-2 133 16,4-4 64-16,2-3 27 0,0-5-5 0,25-4-17 15,-6-3-3-15,7-2 15 0,1 0 27 0,5 0 33 16,4-26 24-16,-2 26 25 0,-1-31 12 0,-5 14-4 16,-7-3-21-16,-1 0-39 0,-9-2-31 15,0 0-53-15,-11-1-77 0,0 1-53 0,0-1-19 0,0-2 88 16</inkml:trace>
  <inkml:trace contextRef="#ctx0" brushRef="#br0" timeOffset="34289.55">10410 6855 2096 0,'-25'-7'30'16,"7"1"26"-16,2 3 27 0,5 1 33 0,5 1 20 15,6 1 17-15,0 0 11 0,0 0 0 0,0 0-23 16,33 0-11-16,-15 22-6 0,6-22 0 0,2 17-14 16,7-17-26-16,-2 18-28 0,4-18-34 0,0 17-13 15,-8-17-4-15,3 13-3 0,-8-13-24 0,3 10-45 16,-8-10-55-16,-2 6-66 0,-6-6-50 0,-1 3-37 15,-2-3-32-15,1 0-19 0,-3 0-34 16,-4 0 9-16,0 0 48 0,0-18 124 0,0 18 234 16,0 0 181-16,0-16 120 0,0 16 48 0,0 0-48 15,-15-9-32-15,15 9-15 0,0 0-15 0,0-8-10 16,0 8-22-16,0 0-27 0,0 0-35 0,0 0-30 16,0 0-27-16,0 0-14 0,17 0-7 0,-17 0-8 15,0 0 6-15,15 0-9 0,-15 21-19 0,16-21-21 16,-8 15-22-16,-2-15-14 0,0 17-12 0,2-17-7 15,-5 14-8-15,0-14 0 0,-1 9 4 0,1-9 4 16,-2 5 1-16,1-5 7 0,-2 0 23 0,0 0 35 16,0 0-14-16,3 0-12 0,-2 0-31 0,3-19-51 15,2 19 0-15,0-26 4 0,0 9 1 16,0-4 8-16,-1-1 0 0,1 0-8 0,-3-2 13 16,0 2 8-16,-1 0 8 0,1 1 1 0,-3 3-9 15,5 1-4-15,-4 3 4 0,-1 4 0 0,3 1 0 16,-3 2-4-16,0 3-14 0,0 2 5 0,0 2-4 15,0 0 4-15,0 0 13 0,0 18-4 0,0-18 8 16,0 26-4-16,0-9-4 0,-24 4-1 0,24 2 1 16,-16 1-8-16,16 0 12 0,-17 1 0 0,17 1-4 15,-17 1 16-15,6 0-21 0,5-2 4 0,-3 0-13 16,4 0-21-16,-1-2-5 0,6-3-4 0,-7-2 9 16,7-4 21-16,0-3 13 0,0-3 6 0,24-3 11 15,-24-4-7-15,31-1 8 0,-13 0 5 0,3 0-12 16,5-19 46-16,-1 19 24 0,-2-22 16 15,2 8 20-15,-5 1-18 0,0-2-22 0,0 0-18 16,-4 1-11-16,-2-2-18 0,0 4-1 0,-3-2-6 16,1 2 3-16,-4 0-8 0,0 0-6 0,-1 2 10 15,-2 2 3-15,-2 1 0 0,-1 1-9 0,-1 2-19 16,1 1-19-16,-2 2-5 0,3 1 4 0,-3 0 7 16,0 0 15-16,0 21 5 0,0-21-3 0,0 32 8 15,0-10-6-15,0 7 3 0,0 4 1 0,-14 1 4 16,14 2-9-16,0 4-72 0,0-1-31 0,-11 0-61 15,11-3-28-15,-9-4 42 0,9-5 16 0,-5-4 49 16,5-5 45-16,-4-6 28 0,4-5 28 16,0-7-3-16,0 0 1 0,0 0-5 0,0-33-12 15,0 12 3-15,20-5-5 0,-20-2 9 0,20-3 8 16,-20-1-6-16,26-1-1 0,-10 0-2 0,2 1-7 16,6 0 14-16,-4 4-3 0,3-3-3 0,2 2-6 15,6 2 1-15,2 3-5 0,4 2-1 0,-1 4-24 16,6 1-70-16,1 3-59 0,2 4-67 0,-6 3-59 15,-5 2-55-15,2 4-84 0,-8 1-91 0,-4 0-200 16,-5 0-145-16,-3 26 145 0</inkml:trace>
  <inkml:trace contextRef="#ctx0" brushRef="#br0" timeOffset="35617.94">12285 3115 3370 0,'-6'0'2'0,"1"0"-4"15,1 0-3-15,1 0 0 0,3 0 0 0,0 0 3 16,0 0 4-16,0 0 7 0,0 0 5 0,0 0 9 15,0 0 16-15,23 0 12 0,-23 0 15 0,23 0 16 16,-7 0 4-16,7 0 9 0,0 0-5 0,8 0-15 16,-1 13-11-16,6-13-14 0,5 0-7 0,-2 0-5 15,5 0 1-15,1 0-14 0,4 0-6 0,3 0-4 16,-1 0-4-16,2 0-1 0,-1 0-5 0,4 0 8 16,-3 0 7-16,1 0 12 0,-1 0 9 0,-3 0 6 15,1 0 4-15,-3-10 2 0,-3 10 6 0,-3 0 0 16,0 0 5-16,-6 0 3 0,-1-7-13 0,-4 7-9 15,-4 0-18-15,-4 0-14 0,-4 0-2 16,-5 0-6-16,0 0-8 0,-5 0 2 0,-3 0-6 16,-1 0 1-16,1 0 2 0,-3 14-3 0,0-14 6 15,0 9-2-15,-1-9 18 0,1 24 16 0,-3-8 7 16,2 4 16-16,-1 5-2 0,-1 5 0 0,0 6-9 16,0 4 10-16,0 4 7 0,0 8 13 0,0 6 13 15,-14 7-2-15,14 6 14 0,0 4-6 0,-15 3 6 16,15 5 8-16,-11 1 0 0,11 2-6 0,-10 1 15 15,10 3 1-15,-10 3-16 0,10 4 10 0,-8 4-7 16,5 1-17-16,1 2-4 0,-1 0-7 0,0 3-26 16,-3-6 10-16,1 4-4 0,-6-2-13 15,4 2 4-15,-7 0-20 0,0 0-4 0,1-1-3 0,-4-1 12 16,3 1 23-16,0-2 33 0,5 1 13 16,1 0-4-16,0 2-12 0,4 3-29 0,2 1-3 15,2 2-3-15,0 0-11 0,0 0 1 0,0 1-6 16,0 1-10-16,0-1 2 0,0 3-12 0,0 0-1 15,16-1 5-15,-16 3 10 0,0 1 4 0,0 2-7 16,14 1-7-16,-14-1-12 0,9 3-5 0,-9 1 0 16,8 2 0-16,-1 1 0 0,-2 6 0 0,1 0 0 15,2 2 0-15,-2 0 0 0,4 0 0 0,-4 5 0 16,3 1 0-16,-3 3 0 0,2 0 0 0,-2-3 0 16,-3-1 0-16,4-1 0 0,-7 0 0 0,1 1 0 15,-1 0 0-15,0-2 0 0,0-5 0 0,0-2 0 16,-23-1 0-16,23-6 0 0,-17 3 0 15,17-5 0-15,-19-5 0 0,19-3 0 0,-26-5 0 16,16-3 0-16,-2-6 0 0,-2-4 0 0,0-9 0 16,0-9 0-16,3-10 0 0,-4-9 0 0,2-6-54 15,-2-7-83-15,4-8-97 0,-3-8-96 0,3-7-74 16,5-9-114-16,-3-6-73 0,2-8-33 0,-2 0-1 16,4-27 45-16,1 2 26 0,-4-5-22 0,3-5-156 15,2-8-82-15,0-3 147 0</inkml:trace>
  <inkml:trace contextRef="#ctx0" brushRef="#br0" timeOffset="37110.33">12236 3126 3473 0,'7'0'7'16,"1"0"5"-16,1 0 3 0,-2 0 10 0,0 0 5 16,-2 0 7-16,-2 0 7 0,0 0-2 0,2 0-4 15,-5 0 20-15,0 0 45 0,0 0 20 0,1 16 19 16,-1-16-16-16,0 21-38 0,0-6-2 0,0 4-1 15,0 2 18-15,0 4 26 0,0 3 22 0,0 2 7 16,-24 4-2-16,24 4-1 0,-16 3-18 0,16 6 13 16,-20 6 6-16,9 5-14 0,-1 2-7 0,4 7-31 15,-5 3-16-15,1 5-21 0,4 0 5 16,-1 1 1-16,0 2 23 0,4-1 34 0,-3 6-5 16,2 5 1-16,5 4-16 0,-4 4-24 0,2 4-9 15,-2 4-3-15,4 2-12 0,-1 6 7 0,2 2 6 16,0 2 1-16,0 6-5 0,0 3-11 0,0 2-4 15,-2 3-4-15,2 4 12 0,0 3-16 0,-1 5-7 16,1 0-3-16,0 1-15 0,0-1-2 0,0 1 12 16,0 5-9-16,19 5-5 0,-19-2 2 0,15-2-20 15,-15-1 1-15,20 0-2 0,-20 1 1 0,22 5-1 16,-11-2 0-16,-3-3 0 0,1-4 0 0,-3 0 0 16,5 2 0-16,-5 1 0 0,2-1 0 0,-2-5 0 15,2-2 0-15,-2-2 0 0,-1-3 0 0,1 3 0 16,-1 1 0-16,-2-5 0 0,3-1 0 15,-3-4 0-15,2 1 0 0,-2-4 0 0,1 3 0 16,3-3 0-16,-6-2 0 0,4-4 0 0,1-2 0 16,-1-2 0-16,-4-2 0 0,2-1 0 0,2-6 0 15,-2-1 0-15,-1-4 0 0,-1-3 0 0,-1-3 0 16,0 0 0-16,0-6 0 0,0-3 0 0,0-4 0 16,0-6 0-16,0-5 0 0,0-7 0 0,-18-2 0 15,18-2 0-15,0-1 0 0,-21-3 0 0,21-2 0 16,-15-2 0-16,4-2 0 0,2 0 0 0,3-5 0 15,-4-5 0-15,4-2 0 0,-3-5 0 0,4-2 0 16,-1-4 0-16,-2-4 0 0,3-3 0 16,-1-1 0-16,2-3 0 0,2-4 0 0,-4 0 0 15,1-3 0-15,4-3 0 0,-3 0 0 0,3-1 0 16,-1-1 0-16,1-3 0 0,-2 1 0 0,3-3 0 16,-2 1 0-16,2 0 0 0,-1-1 0 0,1 0 0 15,0 0 0-15,0 0 0 0,0 0 0 0,0 0 0 16,0 0 0-16,0 0 0 0,0 0 0 0,0 0 0 15,0 0 0-15,0 0 0 0,0 0 0 0,0 0 0 16,0 0 0-16,0 0 0 0,17 0 0 0,-17 0 0 16,21 0 0-16,-2 0 0 0,3 0 0 0,6 0 0 15,9 15 0-15,3-15 0 0,8 0 0 16,7 0 0-16,-1 11 0 0,11-11 0 0,2 0 0 16,6 0 0-16,-3 6 0 0,4-6 0 0,-2 5 0 15,-4-2 0-15,-3-1 0 0,-7 1 0 0,-7-3 0 16,-6 1 0-16,-6 1 0 0,-8-2 0 0,-8 0 0 15,-3 0 0-15,-9 0 0 0,0 0 0 0,-8 0 0 16,-1 0 0-16,1 0 0 0,-3 0 0 0,0 0 0 16,0 0 0-16,0 0 0 0,0 0 0 0,0 0 0 15,0 0 0-15,0 0 0 0,0 0 0 0,0 0 0 16,0 0 0-16,0 0 0 0,0 0 0 0,-13 0 0 16,13 0 0-16,0 0 0 0,0 0 0 0,0 0 0 15,0 0 0-15,0 0 0 0,0 0 0 16,0-23 0-16,0 23 0 0,0-29 0 0,-9 8 0 15,9-5 0-15,-5-5 0 0,5-4 0 0,0-4 0 16,0-4 0-16,0-2 0 0,0-3 0 0,19-4-16 16,-19 2-16-16,15-1-28 0,-15 7-22 0,16 3-15 15,-16 5-39-15,14 7-36 0,-14 4-67 0,14 8-78 16,-14 3-135-16,8 6-130 0,-8 2-76 0,6 0-108 16,-6 2-87-16,0 4-284 0,0 0 67 0,0 0 219 15</inkml:trace>
  <inkml:trace contextRef="#ctx0" brushRef="#br0" timeOffset="44341.09">16793 2697 2440 0,'0'0'4'0,"-11"0"1"0,11 0-1 0,-5 0-2 16,5 0-5-16,0 0 1 0,0 0 13 0,0 0 24 15,0 0 20-15,0 0 16 0,0 0 3 0,0 0 1 16,0 0-4-16,0 0 1 0,0 0-2 0,0 0-8 16,0 0 1-16,0 0-5 0,0 0-5 0,0 0-7 15,0 0 0-15,0 0-2 0,0 0 8 16,0 0 16-16,0 0 12 0,0 0 19 0,0 0 16 0,0 0-7 16,0 0-27-16,0 0-35 0,22 0-37 15,-3 0-12-15,9 0-4 0,3 0 5 0,15 0 2 16,7-13-2-16,6 13 0 0,9 0-3 0,2 0 1 15,8-15 3-15,4 15-1 0,-1-11 1 0,-4 3 14 16,-2 1 6-16,-8 0 15 0,-4 0 12 0,-4 1 1 16,-12-1 16-16,-5 1 5 0,-8 1 10 0,-8 0 0 15,-1 1-13-15,-11-1-7 0,0 2-13 0,-3 0 0 16,-8 0 1-16,0 1 6 0,-3 0 9 0,2 2-3 16,-2-2 7-16,3 1-1 0,-3-1 1 0,0 2 12 15,0-1-7-15,0 0-4 0,0-1-5 16,0 1-12-16,0 0-8 0,0 1-8 0,0-1-7 0,0 0-5 15,0 1-9-15,0 0-8 0,0 0-4 16,0 0-9-16,0 0 0 0,0 0-8 0,0 0 4 16,0 0-4-16,0 0 0 0,0 0 11 0,0 0-5 15,0 16 5-15,0-16 6 0,0 20 1 0,-14-4 7 16,14 4 1-16,-17 6 11 0,17 2 21 0,-16 4 7 16,16 3 7-16,-21 4-5 0,11 0-4 0,1 2 1 15,-3 1 3-15,1 1 0 0,0-1-9 0,1 2-9 16,-2 1 6-16,6-1 10 0,-7 0-9 0,6 3 2 15,-3 1-1-15,1 1 0 0,1 3 17 0,-1 5 1 16,4 3-8-16,-1 5-17 0,0 4-14 0,4 3-5 16,-4 1 4-16,-3 3 7 0,4 1 20 15,-6-1 12-15,0-2-7 0,-1 3 4 0,-7-2-18 16,4 4-9-16,-2 2 14 0,0 3-1 0,1 2 6 16,1 3 4-16,-1 3-12 0,1-3-9 0,-1 3-8 15,1 0 15-15,1-1-2 0,4 5 2 0,-5 2 7 16,2 2-20-16,2 3 4 0,-1 2 2 0,3 2-3 15,-1 0 14-15,6 4 0 0,1 2-6 0,-4 2 3 16,7 1-15-16,-1 2-2 0,1 1-1 0,0 1-5 16,0 0 14-16,0 4-1 0,0 1 5 0,23 0 4 15,-23 0-10-15,0 2 6 0,22-2-4 16,-22 3 13-16,15 5 7 0,-5-1-2 0,-2 0 3 16,2-1-15-16,0 0-9 0,1-1-3 0,-2-1 10 15,0 8-2-15,1-2 6 0,-3-1-2 0,-1-3-13 16,-1 2-3-16,3 0-7 0,-3 1 12 0,-2 4-4 15,-2-1 3-15,-1-2-7 0,3-3-10 0,-3-1-1 16,0 0-4-16,0-1 5 0,0 4-5 0,0-3 0 16,-18-3 0-16,18-2 0 0,0-2 0 0,-13-2 0 15,13-2 0-15,-12 2 0 0,12-5 0 0,-13-4 0 16,13-1 0-16,-10-4 0 0,10-1 0 0,-16-5 0 16,11-2 0-16,-4-6 0 0,4-6 0 0,-2-5 0 15,-3-5 0-15,3-1 0 0,-4-4 0 16,3-3 0-16,-6-3 0 0,5-4 0 0,-2-4 0 15,0-4 0-15,-1-7 0 0,1-4-28 0,1-4-53 16,-2-5-55-16,4-3-61 0,-1-4-46 0,1-4-37 16,0-5-57-16,5-2-97 0,-1-5-64 0,-3-2-6 15,6-4 21-15,-2-4 16 0,0-2-69 0,3 0-134 16,0-20-373-16,0 0 95 0,0-5 204 0</inkml:trace>
  <inkml:trace contextRef="#ctx0" brushRef="#br0" timeOffset="46055.5">16785 2561 2857 0,'0'-11'15'15,"0"0"19"-15,17 1 34 0,-17 3 41 0,0-3 25 16,20 4 29-16,-20 2-1 0,0 1-9 0,11 2-10 16,-11 1-20-16,0 0-7 0,0 0-17 0,0 0-16 15,7 0-12-15,-7 0-13 0,0 0-1 0,0 0-6 16,3 0-11-16,-3 0-3 0,0 0-15 0,0 0 3 15,0 0 4-15,0 0 15 0,0 0 20 0,0 16 4 16,0-16 19-16,0 18-6 0,0-5-1 0,-16 4 23 16,16 3 13-16,0 4-17 0,-14 5 4 0,14 2-25 15,-14 3-24-15,6 2 22 0,1 5 0 16,-4 1-2-16,6 1 7 0,-3 2 6 0,1 1 2 16,3 1-5-16,-2 0-19 0,3 0-19 0,0 2-8 15,0 0 14-15,-5 1 3 0,4 2 0 0,-3 0 0 16,0 4-16-16,-1 5-3 0,-2 4-7 0,0 2-12 15,3 4-4-15,-2 3-5 0,1 2-3 0,-1 0-2 16,1-2-1-16,1 0 11 0,0-1 45 0,4 1 26 16,-3 3 8-16,4 0-7 0,2 2-43 0,0 6-4 15,0 1 5-15,0 3 2 0,0 0 1 0,24 2-15 16,-24-3-1-16,0 0 11 0,21 0 6 0,-21 2-1 16,16 0-4-16,-16 2-19 0,9 1 0 0,-9 1-2 15,8 1 1-15,-8-2 1 0,0 0-12 16,8-4 10-16,-8-1-8 0,0 2 2 0,0 0-4 15,0 0-12-15,0 1-3 0,0 0 1 0,-19-1 3 16,19 0 0-16,0-3 0 0,0-2 8 0,0-4-2 16,0 2-2-16,0-1 2 0,0 4-8 0,0 0 1 15,0 1 0-15,0 0 4 0,20-1-5 0,-20 0-1 16,0-2 6-16,19-2 5 0,-19-1 1 0,0 2 3 16,11 1-4-16,-11 3-9 0,0 1 5 0,8 0-2 15,-8 1-2-15,0-1 3 0,0-1-2 0,0-2 1 16,0-4 13-16,0 2 4 0,0 1 3 0,0 1 7 15,-17 1 0-15,17 3 6 0,0-1 1 16,-18 0-5-16,18 1-10 0,-12-5-10 0,12-2 7 0,-14-1 5 16,14 1 1-16,-12 1 0 0,7 0-7 15,-3 2-1-15,0 2 0 0,1-3 8 0,-3 1-5 16,4-1-6-16,-3-3-3 0,0-4-9 0,1-1-1 16,-3-2 0-16,3 0 0 0,-1 1 0 0,-4-1 0 15,4 3 0-15,-2-3 0 0,-1-1 0 0,1 0 0 16,3-4 0-16,-4-2 0 0,1-3 0 0,3-3 0 15,-3-2 0-15,2-3 0 0,1 0 0 0,-3 2 0 16,4-1 0-16,-6 1 0 0,5 1 0 0,-2-1 0 16,-1 1 0-16,4 0 0 0,-3-3 0 0,-1-1 0 15,3-4 0-15,-1-2 0 0,1 0 0 0,-1-3 0 16,2-2 0-16,-2-1 0 0,1-1 0 16,1-2 0-16,0 1 0 0,-2 0 0 0,4 1 0 15,-5 0 0-15,5-1 0 0,-3 2 0 0,5-1 0 16,-2 0 0-16,-2 0 0 0,3-1 0 0,1-4 0 15,0 1 0-15,2-3 0 0,-4 0 0 0,5-2 0 16,-1-3 0-16,1 0 0 0,0-1 0 0,-2-1 0 16,2-3 0-16,0 1 0 0,-2 0 0 0,1-3 0 15,-1 2 0-15,1-4 0 0,-1 2 0 0,-2-2 0 16,0 0 0-16,4-1 0 0,-1 1 0 0,-2-3 0 16,3 0 0-16,-6-1 0 0,2 1 0 0,3-2 0 15,-2 1 0-15,0-1 0 0,-3-3 0 16,2 3 0-16,0-1 0 0,1 1 0 0,-4-3 0 15,6 1 0-15,-4-2 0 0,2 0 0 0,0-3 0 16,0 0 0-16,1-2 0 0,1-1 0 0,-2-2 0 16,1 0 0-16,1-1 0 0,1-2 0 0,0 0 0 15,0 1 0-15,0-2 0 0,0 1 0 0,0-1 0 16,0 1 0-16,0-1 0 0,0 0 0 0,0 0 0 16,0 0 0-16,0 0 0 0,0 1 0 0,0-1 0 15,0 0 0-15,18 0 0 0,-18 0 0 0,33 0 0 16,-7 0 0-16,8 0 0 0,10-17 0 0,9 17 0 15,9-13 0-15,8 13 0 0,6-12 0 16,4 12 0-16,6-7 0 0,7 7 0 0,0 0 0 16,5 0 0-16,-5 0 0 0,0 0 0 0,-5 0 0 15,-7 15 0-15,-5-15 0 0,-9 0 0 0,-6 0 0 16,-12 14 0-16,-5-14 0 0,-13 0 0 0,-3 0 0 16,-10 0 0-16,-5 0 0 0,-6 0 0 0,-2 0 0 15,-5 0 0-15,0 0 0 0,0 0 0 0,0 0 0 16,0 0 0-16,0 0 0 0,0-11-15 0,0 11-130 15,-22 0-140-15,5-14-191 0,-1 6-253 0,-9-1-50 16,2-2-30-16,-4 1-30 0,-1-1 46 0,-2-1-284 16,5-3 123-16,3-1 222 0</inkml:trace>
  <inkml:trace contextRef="#ctx0" brushRef="#br0" timeOffset="46579.91">17044 12959 3549 0,'17'0'11'0,"2"-7"12"16,4 7 20-16,-2 0 34 0,3 0 10 0,-2 0 4 16,-5 0-10-16,0 0-27 0,-3 18-13 0,-1-18-12 15,-6 17 0-15,1-17-4 0,-8 23 0 0,0-8 15 16,0 0 4-16,0 1 0 0,0 2 2 0,-28 1-16 15,28 1-15-15,-31 0 2 0,13 0-10 16,-9 1-4-16,4-1 6 0,-3-3-6 0,-1 0 1 16,1-1 4-16,-1-2-4 0,-4-1-10 0,2-5-29 15,-4-1-36-15,1-4-39 0,-1-3-39 0,2 0-14 16,0 0 7-16,3-27 25 0,2 10 35 0,2-4 42 16,4-2 24-16,11-4 17 0,1-2 9 0,5-2 16 15,3-2 26-15,0 0 21 0,25 0 28 0,-5-1 15 16,-1 1-4-16,10 2 6 0,1 4-3 0,2 2-10 15,2 5-9-15,5 4-17 0,0 3-19 0,3 4-20 16,-2 1-14-16,-3 4-10 0,-4 2-6 0,0 1-45 16,-7 1-60-16,-6 0-110 0,-6 0-130 0,0 0-80 15,-11 0-102-15,-3 16-223 0,0-16 19 16,0 15 125-16</inkml:trace>
  <inkml:trace contextRef="#ctx0" brushRef="#br0" timeOffset="46936.44">17015 12370 4206 0,'28'-4'-2'16,"-5"0"-2"-16,2 1 3 0,-3 0 13 0,-1-4 15 16,-3 4 7-16,-5 1-4 0,-8 2-13 0,-2 0-14 15,-1 0-8-15,-2 0 0 0,0 0-1 16,0 0 2-16,0 0 4 0,0 0 7 0,-20 17-1 15,20-17-2-15,-27 14 3 0,9-14-2 0,-7 15 0 16,-5-15 3-16,-5 10-27 0,-3-10-38 0,-5 0-40 16,1 0-38-16,0 0-11 0,-3-17-6 0,0 17 13 15,3-27 23-15,3 10 35 0,8-3 42 0,3-3 28 16,5-1 42-16,12-1 34 0,3-1 41 0,8 0 29 16,0 0-6-16,31 2-6 0,-10 0-18 0,8 3-12 15,7 1-8-15,3 3-15 0,4 2-15 0,2 3-9 16,3 4-10-16,-3 0-14 0,2 4-8 0,-1 2-11 15,-8 2-5-15,-1 0-38 0,-9 0-60 16,-5 0-87-16,-4 0-97 0,-7 21-45 0,-4-21-31 0,-7 16-51 16,-1-16-134-16,0 20-205 0,-23-10 93 15</inkml:trace>
  <inkml:trace contextRef="#ctx0" brushRef="#br0" timeOffset="47295.56">16965 11721 4175 0,'24'-11'25'16,"0"1"1"-16,-3 1 14 0,-4-1 20 0,-2 2-12 15,4 1 8-15,-11 4-11 0,-1-1-24 16,-7 3-10-16,3 1-5 0,-3 0-11 0,0 0-4 16,0 0-3-16,0 0-4 0,0 0 10 0,0 0 10 15,0 0 0-15,0 18-1 0,-23-18-1 0,23 17 3 16,-19-6-7-16,7 2 7 0,-5 1-10 0,0-3-27 15,-3 2-12-15,-4-3-25 0,0-1-22 0,-3-4-6 16,-4-5-9-16,0 0 10 0,2 0 13 0,-1 0 22 16,2-26 34-16,5 26 15 0,-2-31 17 0,10 10 12 15,1 0 20-15,7-2 29 0,4 0 15 0,3 2 1 16,0-3-18-16,20 0-15 0,-20 2-2 0,38 1 9 16,-12 3-2-16,4 0-14 0,-2 3-11 0,3 2-10 15,1 2-12-15,1 2-5 0,-1 3-8 0,-4 2-11 16,0 2-43-16,-8 1-41 0,-1 1-54 15,-2 0-57-15,-6 0-29 0,0 20-39 0,-8-20-35 16,-1 26-61-16,-2-9-133 0,0 2-212 0,0 0 93 16</inkml:trace>
  <inkml:trace contextRef="#ctx0" brushRef="#br0" timeOffset="47667.66">16970 11403 4042 0,'29'-15'10'16,"2"0"26"-16,-1-1 34 0,1 2 42 16,-3-6 8-16,-3 7-6 0,0 3-15 0,-13 3-26 15,-3 3-2-15,2-1-18 0,-8 5-16 0,3-4-19 16,-2 4-17-16,-3-2-5 0,-1 2-13 0,0 0 1 16,0 0-32-16,0 0-22 0,0 0 4 0,0 0 3 15,0 0 32-15,-18 0 11 0,18 19-15 0,-28-19-29 16,3 0-31-16,0 15-15 0,-9-15-6 0,-2 0 2 15,-3 0 12-15,-4 0 18 0,-1 0 25 0,2-27 29 16,7 12 16-16,2-3 17 0,5-3 1 0,8-2 20 16,4-3 24-16,7-1 11 0,8-2 33 0,1-2-6 15,0-1-5-15,29-3 16 0,-12 0-15 16,10-1-10-16,1 2-3 0,7 3-21 0,1 2-12 16,6 5-7-16,-2 5-15 0,-3 2-9 0,-1 5-3 15,-2 3-2-15,-7 5-8 0,-2 0-39 0,-8 2-52 16,-8 1-66-16,-1-1-76 0,-5 2 9 0,-3 0 18 15,0 0-15-15,0 16-25 0,-20-16-94 0,20 23-152 16,-33-9-230-16,13 2 96 0,-3-1 125 0</inkml:trace>
  <inkml:trace contextRef="#ctx0" brushRef="#br0" timeOffset="48204.11">17044 10666 3630 0,'14'-12'5'16,"3"2"29"-16,-4 0 31 0,-1 0 23 0,1-4-3 16,-4 4-32-16,-4 3-27 0,-1 0-31 0,-4 2-2 15,0-3 7-15,0 1-5 0,0 1 8 0,0 0-2 16,0 0-3-16,0 0 1 0,0 3-3 0,0 0 0 16,-14 2-2-16,14 0-3 0,0 1-1 0,0 0 0 15,0 0-3-15,0 0 2 0,0 0-2 0,0 0-2 16,0 0-5-16,0 0-19 0,-29 0-21 0,12 0-12 15,-8 0-16-15,-5 0 4 0,-1-19 19 16,-1 19-3-16,-5-17 24 0,-1 17 14 0,6-19 4 16,2 6 23-16,-1 2-1 0,8-5 5 0,1 0 2 15,5 0-1-15,6-3 1 0,7-1-3 0,4-2 2 16,0-3-4-16,0 1 12 0,20-4 11 0,1 2 4 16,7-4 17-16,3 4 6 0,7-1 2 0,2 2 15 15,7 3 3-15,1 4 2 0,1 4-1 0,0 2-12 16,-1 5-15-16,-5 4-13 0,-1 3-16 0,-8 0-13 15,-3 0-8-15,-4 0-5 0,-10 24 7 0,-2-24 0 16,-9 26 7-16,-4-9 2 0,-2 4-7 0,0 1 7 16,-20 2-4-16,20 1 1 0,-42 2 0 0,16-1-24 15,-4 0-22-15,-9-3-20 0,4-1-19 16,-7-2 10-16,-2-3 3 0,2-2 2 0,-1-3 9 16,1-4 4-16,5 0 9 0,-1-5 11 0,12 0 19 15,-2-3 11-15,6 0 12 0,11 0 3 0,2 0-8 16,8-27-4-16,1 27-1 0,0-27 0 0,21 11 2 15,-21-1 0-15,39-3 3 0,-16 0 1 0,5 0-1 16,2 0 9-16,1 1-8 0,0-1-7 0,-2-1-14 16,2 0-24-16,-3 1-25 0,-4-1-55 0,2 0-71 15,-7 0-133-15,-5 0-281 0,0-4-60 0,-4-1 87 16</inkml:trace>
  <inkml:trace contextRef="#ctx0" brushRef="#br0" timeOffset="48728.94">16875 9120 3578 0,'19'3'17'0,"-2"0"15"0,-2-2 28 16,1-1 35-16,-2 0 4 0,-2 0 1 0,-4 0-21 15,-2 0-28-15,-6 0-25 0,3 0-13 0,-3 0-14 16,0 0-2-16,0 0 17 0,4 0 17 0,-4 22 9 15,0-8-1-15,4 1-15 0,-4 4-18 0,0 3-3 16,0 2 2-16,0-1 0 0,0 1-2 0,0-2 1 16,0-1-4-16,-22 2-1 0,22-2 1 0,-18-1 2 15,18-1-1-15,-30-2-10 0,13-1-14 16,-3-3-14-16,-5-3-19 0,2-2-8 0,0-6 2 16,-4-2 7-16,2 0 14 0,-1 0 24 0,1-30 10 15,5 10 4-15,3-3 3 0,1-5-6 0,4-4 5 16,9-2 21-16,3-3 19 0,0-3 18 0,0 2 13 15,29-2-6-15,-10 3-7 0,1 1-13 0,7 4-8 16,2 5-13-16,2 5-13 0,3 3-1 0,2 6-12 16,1 1-3-16,-1 6 0 0,6 4-4 0,-6 0 1 15,1 2-57-15,-3 0-44 0,-6 0-73 0,-3 0-89 16,0 20-44-16,-11-20-66 0,-4 26-66 0,-3-9-163 16,-6-2-95-16,-1 2 113 0</inkml:trace>
  <inkml:trace contextRef="#ctx0" brushRef="#br0" timeOffset="49072.87">16939 8629 4212 0,'32'-14'6'0,"-1"1"1"16,2-1 14-16,-5 0 25 0,3-6 19 0,-6 7 25 15,-8 5 9-15,-5 5-17 0,-7 0-23 0,-2 0-25 16,0 3-22-16,-3-1-12 0,3 1-2 0,-3 0-9 15,0 0-10-15,0 0-23 0,0 0-2 0,0 0 6 16,0 0 11-16,-24 0 25 0,24 0-11 16,-30 15-15-16,10-15-15 0,-7 0-13 0,1 0-2 15,-2 0 6-15,-3 0 9 0,-3 0 12 0,3-27 15 16,5 11 12-16,-1-3 4 0,7-4 2 0,0-2 9 16,9-3 24-16,3-2 25 0,7-2 13 0,1-1-5 15,0-1-13-15,24 0-26 0,-6 2-6 0,3 1 1 16,6 3-15-16,5 5 7 0,1 1-9 0,-2 5-2 15,3 3 0-15,-1 4-5 0,-2 2-1 0,-3 3-38 16,-5 2-51-16,-4 0-80 0,-6 2-120 0,-5 1-84 16,-2 0-5-16,-6 0-2 0,0 0-6 0,0 19-103 15,0-19-174-15,-23 20 82 0</inkml:trace>
  <inkml:trace contextRef="#ctx0" brushRef="#br0" timeOffset="49432.46">17080 8034 3782 0,'36'0'5'0,"-4"0"22"0,-1-29 27 0,-1 29 21 15,4-30 20-15,-15 30-2 0,-4-18-16 0,-2 18-9 16,-10 0-24-16,1 0-22 0,-4-8-10 0,0 8-11 16,0 0-6-16,0 0-5 0,0 0 1 0,0 0 1 15,0-4-3-15,-21 4-15 0,21 0-19 16,-33-2-24-16,7 0-14 0,-1 0 1 0,-4-1 3 15,-1-1 10-15,-2 1 11 0,1-3 11 0,-1 0 15 16,3-2 12-16,3-2 12 0,0-1 5 0,5-3 3 16,-1-1 3-16,7-4-3 0,3-1 4 0,8-3 8 15,0-3 12-15,6-1 18 0,0-1 15 0,0-1-1 16,36 0-8-16,-18 1-9 0,2 1-13 0,7 3-6 16,-1 2-8-16,-1 3-7 0,4 3-4 0,-1 3-5 15,-1 4-5-15,-2 4 0 0,3 2-1 0,-8 3-1 16,5 0-26-16,-4 0-18 0,-2 28-24 0,-4-28-30 15,-2 32-3-15,-2-13-27 0,-7 2-36 0,-1 2-28 16,-3-1-40-16,0 2-47 0,-23 1-88 16,3-3-180-16,-2-1-52 0,-3-3 93 0</inkml:trace>
  <inkml:trace contextRef="#ctx0" brushRef="#br0" timeOffset="49952.57">17034 7451 2875 0,'15'-26'29'0,"-3"-2"43"0,2-1 21 0,-4-2 9 16,-1-3-23-16,2 2-33 0,-8 2-27 0,-3 5-4 15,0 0-8-15,0 1-2 0,-17 1 7 16,17 3-7-16,-20 1 1 0,20 4-9 0,-20 1-1 16,20 3 1-16,-13 2 0 0,13 2 1 0,-12 1-3 15,12 1 0-15,-10 1 2 0,10 1 0 0,-6-1 5 16,6 1-1-16,-11-1-1 0,7-2-1 0,-2-2 0 15,-1-1 1-15,3 0-3 0,2-3 2 0,-1 0-5 16,1 0 3-16,2-2 12 0,0 0 10 0,0 0 7 16,27 0 9-16,-27 0 9 0,25 1 14 0,-8 0 11 15,0 2 1-15,3-1 3 0,3 1 0 0,-1 1 4 16,0 2 2-16,3-1-5 0,-7 1-5 0,4 2-12 16,-5 0-10-16,-8 3-20 0,2-1-27 0,-3 2-15 15,-2 2-26-15,-4 0-25 0,-2 0 5 16,0 0 8-16,0 0 21 0,0 18 32 0,-19-18 0 15,19 20 4-15,-28-8-4 0,14 1-14 0,-4 1-6 16,-3 0-17-16,-2-2 0 0,0-2 10 0,-2-1 3 16,-3-2 8-16,3-7 0 0,-3 5-5 0,2-5-2 15,1 0 5-15,5 0 9 0,1 0 7 0,4-22 8 16,2 22-5-16,7-19-1 0,1 19-1 0,5-24-4 16,0 10 1-16,0-1 2 0,35 0 3 0,-18-1-1 15,0-1 10-15,4 1 8 0,3 1 4 0,-3-1 8 16,3 0-8-16,-3 2-6 0,-2 0-6 0,-2 1-5 15,-3 2-2-15,-1 2-1 0,-3 1-2 0,-5 3-1 16,0 0-6-16,-1 3-51 0,-4-1-64 0,0 2-81 16,0 1-73-16,0 0 12 0,0 0-24 15,0 0-53-15,0 20-166 0,-21-20-131 0,21 22 89 16</inkml:trace>
  <inkml:trace contextRef="#ctx0" brushRef="#br0" timeOffset="50428.02">17043 5839 2875 0,'-17'-6'-56'16,"17"1"-39"-16,0 0-12 0,0-1-1 0,0-2 56 15,0 5 34-15,0 3 39 0,0 0 37 0,0 0 33 16,0 0 44-16,0 0 17 0,-16 0 3 0,16 0 2 15,0 0-7-15,0 0-20 0,0 0-9 0,0 0-7 16,0 0 8-16,0 0 12 0,0 0 8 0,0 0-5 16,0 0-24-16,0 0-30 0,0 0-35 0,0 0-27 15,0 0-16-15,0 0-9 0,0 0-5 0,0 0-1 16,13 0-1-16,-13 0-1 0,0 0-4 0,0 11-3 16,0-11 2-16,0 0 0 0,0 0 11 15,0 11 3-15,0-6-10 0,-24 2-9 0,24-1-12 0,-31 1-2 16,10 0-3-16,-3-3 0 0,-4-2-2 15,-3-2 1-15,5 0 12 0,-4 0 10 0,3 0 8 16,-1-20 9-16,0 20 3 0,7-23 5 0,6 10 3 16,4 0 2-16,3-3 7 0,4-2 7 0,4 0 7 15,0-2-2-15,34 0 1 0,-12-1-9 0,5 0-10 16,6 1 7-16,3 1 0 0,6 2 4 0,0 3-2 16,0 2-6-16,3 2-10 0,-4 4-9 0,-5 2-1 15,-2 2-5-15,-7 2-2 0,-6 0-1 0,-4 0-16 16,-4 0-25-16,-5 20-20 0,-8-20-16 0,0 21-31 15,0-6-22-15,0 3-41 0,-31 0-51 0,14 3-45 16,-5 1-58-16,-3 1-61 0,-6-1-138 16,-2 0-131-16,-1-6 107 0</inkml:trace>
  <inkml:trace contextRef="#ctx0" brushRef="#br0" timeOffset="50915.94">16993 5249 3659 0,'6'-22'-1'0,"-6"1"1"0,0-1-2 15,0 1-3-15,0-3 3 0,0 4 1 0,-28 3 19 16,11 3 30-16,0-1 23 0,-3 3 18 0,0-1 6 0,3 1-14 16,1 1-18-16,7 2-14 0,-3 2-21 15,2 0-12-15,10 2-8 0,-11-1-1 0,5 2 3 16,6-1 2-16,-8-1 2 0,8 1-2 0,-4-2-9 15,2 0-3-15,1-2-1 0,1-2-5 0,0-1 4 16,0 0-2-16,0-2 2 0,0-1 1 0,23 0-2 16,-23 0 0-16,19-1-2 0,-19 0 0 0,26 0 2 15,-14 0 1-15,7 1 2 0,-2 1 0 0,2 2-3 16,-2 2-2-16,0 0-1 0,-2 3-2 0,1 0 6 16,-2 3-8-16,-2 1-3 0,1 1 2 0,-7 2-15 15,2 0-20-15,-4 0-4 0,-1 0 3 16,-1 17 8-16,1-17 26 0,-3 21 7 0,0-7-2 15,0 1-13-15,0 2-12 0,0 0-2 0,-26 0-1 16,26-1 12-16,-25-1 13 0,9-2 1 0,1-2-4 16,1-2 3-16,-3-1 6 0,3-4 3 0,-2-1 8 15,4-3 2-15,3 0-1 0,-2 0 0 0,1-22-3 16,4 22-2-16,2-30 0 0,-1 10-6 0,3-4-3 16,2-1-13-16,0-1-18 0,0-5-19 0,30 4-15 15,-30-3-14-15,34 1-1 0,-9 0 7 0,-2 3-4 16,0 2-1-16,2 1-16 0,-3 3-25 0,3 4-37 15,-8 4-45-15,-2 2-68 0,-2 5-113 0,-5 1-81 16,-8 4-74-16,7 0 100 0</inkml:trace>
  <inkml:trace contextRef="#ctx0" brushRef="#br0" timeOffset="51888.41">16872 4386 3020 0,'31'-16'34'0,"-14"1"35"0,3-1 37 15,5-1 26-15,3-3-13 0,-1 2 1 0,-1 4-5 16,-1 2 3-16,-3 2 1 0,-5 0-22 0,0 2-21 16,-3 0-22-16,-3 2-25 0,-5 1-17 0,1 3-13 15,-7-2-9-15,0 2-5 0,0 2 1 16,0-2-5-16,0 1-5 0,-34-1-13 0,14-1-15 16,0-1-7-16,-5 1-5 0,-1-2 11 0,-4 0 8 15,2-2 16-15,0 1 9 0,10-2 13 0,-2 1 10 16,1-3-2-16,8 0 3 0,2-3-3 0,9 0 2 15,0-2 18-15,0-2 4 0,0 0 3 0,31-1-2 16,-13 0-13-16,9 1-5 0,1 0-4 0,4 1 0 16,1 2-5-16,6 1 12 0,-2 3 1 0,-1 2-7 15,3 2 4-15,-5 2-18 0,-5 2-2 0,-1 1 1 16,-8 1-3-16,0 0 2 0,-4 0 1 0,-4 0-7 16,-2 18-16-16,-6-18 1 0,-2 17-9 15,-2-17-3-15,0 21 3 0,0-9-8 0,-22 0 5 0,22-1 16 16,-29 0 12-16,12-3 13 0,-5 1 6 15,0-9-3-15,0 8 5 0,-1-8 2 0,3 0 2 16,-2 0 3-16,5 0 10 0,3-18 19 0,3 18 19 16,4-25 10-16,2 9 2 0,5-2-7 0,0-3-6 15,0-2 3-15,0-2-11 0,29-2-3 0,-29-1-15 16,25-1-18-16,-25 0-3 0,31-1-4 0,-20-3 3 16,5-4 8-16,-1 3-8 0,-2-1-2 0,1 1 2 15,0 0 16-15,-4 2 4 0,3 0-2 0,1 5-10 16,-5 6-15-16,0 0-5 0,-2 2-1 0,-3 2 1 15,-2 3-7-15,3 2 4 0,-5 2 1 16,0 2-2-16,0 1 0 0,0 3-2 0,0 0 2 16,0 1 1-16,-24 1 4 0,24-1 0 0,-23 0 2 15,23 0 2-15,-23 0-5 0,10-2 11 0,1 0-6 16,-2-2 2-16,6 0 1 0,-3-2-7 0,5-2 3 16,6 0 17-16,-9-4 12 0,9-1 6 0,0 0 3 15,0-1-21-15,0-1-12 0,26 0-5 0,-26-1 2 16,22-1-4-16,-5 2 2 0,5-1-1 0,-2 0-7 15,5 1 5-15,-2-1-1 0,6 3-3 0,-4 1 1 16,-1 1-1-16,-1 2 2 0,-5 4 0 0,0 0-6 16,-8 3-8-16,-5 1-57 0,3 3-36 0,-7 1-12 15,-1 0 7-15,0 0 54 0,0 0 32 16,0 16-2-16,-28-16-4 0,28 16-1 0,-29-16 2 16,7 16 18-16,-1-16 6 0,-3 11 7 0,2-11 6 15,-5 0-1-15,1 0 3 0,1 0-1 0,7 0-1 16,0-21 4-16,6 21-2 0,-1-25 7 0,5 10 13 15,7-3-1-15,3-1 0 0,0-2-8 0,0-1-11 16,31-1-3-16,-12-1 6 0,6 0 13 0,6 1 15 16,0 1 4-16,3 0-6 0,0 4-18 0,2 2-19 15,-1 1-2-15,0 4-1 0,-1 3 1 0,0 2-4 16,-9 5 0-16,3 1 1 0,-8 0 2 0,-5 0 0 16,-1 20 0-16,-6-20-1 0,-3 28 1 0,-5-9 1 15,0 2-9-15,-27 2-8 0,27 1-4 16,-35-3-6-16,10 2-4 0,-3-2-3 0,-6-3-12 0,1-2-5 15,-3-3 0-15,-1-4 13 0,0-1 14 16,6-3 15-16,0-5 12 0,3 0 1 0,8 0 4 16,3 0-3-16,4-19-3 0,5 19-3 0,5-23-5 15,3 8-1-15,0-1 5 0,0-2-3 0,25 0 6 16,-25 1-1-16,30 2-3 0,-12 1 3 0,-2 3-7 16,1 3-27-16,-2 8-40 0,1-6-44 0,-2 6-54 15,-5 0-45-15,-1 20-47 0,-8-20-47 0,11 31-85 16,-11-8-106-16,0 3-45 0,0-1 90 0</inkml:trace>
  <inkml:trace contextRef="#ctx0" brushRef="#br0" timeOffset="52651.62">18219 2972 1657 0,'-34'-14'28'0,"0"-2"40"16,3 0 35-16,5 1 36 0,4 2-3 0,2 1-23 15,6 3-37-15,6 9-37 0,-1-8-29 0,9 8-20 16,0 0 17-16,0 0 15 0,25 24 15 0,-4-4 14 15,15 5-10-15,6 6-12 0,15 6 0 0,13 5 8 16,14 3 20-16,9 4 13 0,16-1 22 0,6 4 3 16,14 2 9-16,12 2 2 0,11 6-17 0,5 7-3 15,7 3-19-15,7 5-13 0,3 3-14 16,6 1-16-16,-6-1-17 0,-7-2-4 0,-15-3-5 16,-6-5-3-16,-11-3 2 0,-10-5 3 0,-17-2 3 15,-8-3-24-15,-20-1-35 0,-13-4-50 0,-8-2-64 16,-15-4-49-16,-10-5-43 0,-16-4-39 0,-10-4-83 15,-8-6-164-15,-22-8-8 0,-6-7 87 0</inkml:trace>
  <inkml:trace contextRef="#ctx0" brushRef="#br0" timeOffset="53028.33">17904 4500 3129 0,'-14'9'-4'0,"4"-3"-4"16,2-3 1-16,2 0-1 0,4-1 1 0,2-1 1 16,-2-1-1-16,2 1 2 0,0-1 5 0,-1 1 6 15,1-1 5-15,0 1 5 0,0 0 14 0,0-1 22 16,0 2 18-16,0 1 8 0,19 1-5 0,2-1-19 15,10 3-16-15,11-1 1 0,17 0 9 0,20 2 13 16,24 0 12-16,13-1 0 0,18-1-4 16,15 1 3-16,14-3-4 0,18 1-2 0,4 0-6 15,9 1-15-15,-3-1-8 0,6 0-11 0,-3 0 7 16,2 1-5-16,-15 0-5 0,-8-2-6 0,-17 1-19 16,-10 0 4-16,-12-2-3 0,-18-1-5 0,-20 1-38 15,-18-1-35-15,-14 0-65 0,-15 0-86 0,-16-1-45 16,-19 1-39-16,-14 0-18 0,-36 0-6 0,-10-1-59 15,-18 0-103-15,-20 1-112 0,-20 0 101 0</inkml:trace>
  <inkml:trace contextRef="#ctx0" brushRef="#br0" timeOffset="53264.08">17555 5668 4261 0,'42'22'1'0,"3"-6"-2"0,6-5 1 0,11-4-3 16,2-7-3-16,7 0 6 0,7 0-1 0,3 0 2 16,10 0 4-16,10 0 19 0,11 0 26 0,9 0 24 15,9 0 12-15,12-17-20 0,8 17-21 0,12-16-27 16,-4 16-12-16,3-16-5 0,2 16-21 0,-3 0-40 16,-5 0-40-16,-4 0-61 0,-11 0-53 0,-10 0-36 15,-13 17-52-15,-12-17-44 0,-23 20-63 0,-12-20-122 16,-20 23-200-16,-18-23 81 0,-19 22 135 15</inkml:trace>
  <inkml:trace contextRef="#ctx0" brushRef="#br0" timeOffset="53472.21">18125 6340 4272 0,'124'0'13'0,"9"-22"-4"0,12 22 4 16,8-31-2-16,12 7-17 0,7 5 3 16,-3 5-21-16,1 14-18 0,0-15-10 0,3 15-13 0,-3 0-1 15,0-9-20-15,-3 9-49 0,-11 0-72 16,-6 0-101-16,-15 0-113 0,-15 0-209 0,-16 0-173 16,-19 17 121-16</inkml:trace>
  <inkml:trace contextRef="#ctx0" brushRef="#br0" timeOffset="53703.46">17960 7003 4562 0,'96'4'-1'0,"21"-1"0"0,16-3-2 0,10 0 3 16,20 0 1-16,-1 0 0 0,8-17 5 0,7 17-4 15,-4 0-4-15,-1 0-1 0,-3 0-5 0,-1 0 2 16,-2-17 2-16,-8 17-41 0,-9-14-48 0,-17 4-70 16,-9 0-79-16,-16 1-53 0,-17-2-52 0,-22 2-56 15,-20 3-60-15,-21 2-131 0,-27 1-103 0,0 3 127 16</inkml:trace>
  <inkml:trace contextRef="#ctx0" brushRef="#br0" timeOffset="53933.62">17693 8092 4988 0,'62'0'27'0,"17"0"-1"16,16 0-2-16,14-32 2 0,17 13-27 0,2-3-3 16,14-1 8-16,4 2-10 0,4-1 1 0,10 0-1 15,8-1-4-15,-4 0 2 0,7-1-4 0,7 0 3 16,4-1 0-16,-5 3-9 0,6 0-40 0,-9 1-48 15,-8 1-62-15,-8 3-50 0,-9 3-43 16,-17 2-40-16,-20 2-35 0,-17 2-49 0,-22 5-49 0,-22 1-170 16,-20 2-147-16,-20 0 112 0</inkml:trace>
  <inkml:trace contextRef="#ctx0" brushRef="#br0" timeOffset="54156.42">17554 8985 5514 0,'74'4'-4'15,"18"-4"-7"-15,18 0-12 0,11-23-16 16,22-2 4-16,0 4 6 0,4 1 13 0,8-2-3 0,2-1-26 16,9-1-22-16,3 0-10 0,2 0 4 15,1-3 6-15,8 0-2 0,-3 1-36 0,-4-1-44 16,-1 1-57-16,-8 1-84 0,-11 0-66 0,-17 2-60 15,-15 0-70-15,-21 1-150 0,-15 1-164 0,-21 0 117 16</inkml:trace>
  <inkml:trace contextRef="#ctx0" brushRef="#br0" timeOffset="54401.04">17391 10015 5279 0,'86'0'-2'15,"12"0"-40"-15,14-21-60 0,11 2-40 0,19-8 0 16,4 6 37-16,0 2 58 0,9 2 51 0,4 3-3 16,4-1 8-16,4 0-2 0,6-1-14 0,-9 0 5 15,4-3-6-15,-4 1-22 0,-13-2-53 0,-7 1-77 16,-10-1-110-16,-21 2-112 0,-13 1-93 0,-20 0-150 15,-19 2-278-15,-15 1 136 0</inkml:trace>
  <inkml:trace contextRef="#ctx0" brushRef="#br0" timeOffset="54644.23">17372 10682 5553 0,'118'-24'-12'0,"9"-4"-67"0,16-4-85 15,9-2-39-15,17-7-2 0,4 7 65 16,7 3 85-16,3 4 37 0,6 3 14 0,8 3 5 16,-1 3 0-16,-1 2-2 0,4 2 0 0,-5 4-5 15,-6 3-30-15,-5 2-69 0,-12 5-111 0,-19 0-142 16,-14 0-130-16,-25 0-149 0,-18 22-304 0,-20-22 135 15,-21 20 160-15</inkml:trace>
  <inkml:trace contextRef="#ctx0" brushRef="#br0" timeOffset="54868.38">17951 11133 7094 0,'129'11'-4'0,"10"0"-24"0,17 2-83 16,7 0-104-16,15-9-132 0,2 16-48 0,2 8 26 15,-5 6 68-15,4 2 116 0,1 7 57 0,0 1 48 16,-7 1 21-16,-1 4-13 0,-8-2-9 0,-12 2-50 16,-16 1-94-16,-17 0-133 0,-17 1-188 0,-23-1-381 15,-21 0-47-15,-23-2 166 0</inkml:trace>
  <inkml:trace contextRef="#ctx0" brushRef="#br0" timeOffset="55083.97">17575 11966 5469 0,'61'17'22'0,"21"2"4"0,19-2 0 16,18 1-27-16,15-1-78 0,12 4-22 0,8 4-5 15,10 3 26-15,10 6 53 0,12 4 21 0,0 1 0 16,15 5 5-16,1 3-1 0,-1 3-2 0,7 2 0 16,-6 4-32-16,-14 2-55 0,-5 2-76 0,-17 0-103 15,-20-2-158-15,-20-3-147 0,-21-3-375 16,-21-5-58-16,-30-7 188 0</inkml:trace>
  <inkml:trace contextRef="#ctx0" brushRef="#br0" timeOffset="55304.1">17307 12461 6246 0,'79'0'68'0,"17"19"-7"16,16-19-54-16,11 19-106 0,8-19-141 0,20 17-7 15,6-4 58-15,6 6 107 0,6 5 74 0,6 3 20 16,10 5-7-16,3 3-5 0,6 5 4 15,-3 2-9-15,3 3-4 0,0 0-74 0,-5-1-102 16,-10-1-91-16,-13-7-128 0,-22-5-135 0,-15-6-166 16,-25-9-402-16,-19-13 137 0</inkml:trace>
  <inkml:trace contextRef="#ctx0" brushRef="#br0" timeOffset="55532.97">17907 10629 4821 0,'53'18'-7'0,"5"6"-4"0,19 7-11 0,12 11 1 15,15-4 2-15,4 22 9 0,1 11 14 16,4 12 4-16,12 9 7 0,2 8 11 0,13 8 40 16,5 1 31-16,8 9 34 0,5 3-1 0,2 3-40 15,4 1-29-15,-2-4-47 0,-7-1-104 0,-11-5-92 16,-13-10-94-16,-10-9-90 0,-16-9-33 0,-12-12-48 15,-20-11-95-15,-20-10-339 0,-17-17 29 0,-28-17 137 16</inkml:trace>
  <inkml:trace contextRef="#ctx0" brushRef="#br0" timeOffset="55748.05">17987 10490 6292 0,'-27'-41'-38'0,"24"11"-85"0,28 12-39 15,23 11-12-15,33-2 41 0,-2 9 84 0,9 41 44 16,6-1 7-16,8 13 4 0,10 9 39 0,9 10 19 16,14 10 59-16,12 10 26 0,12 7-8 0,15 10-14 15,2 6-50-15,12 6-23 0,-1 6-30 0,7 2-19 16,-10 0-45-16,-10-4-120 0,-5-3-136 0,-13-6-107 16,-11-8-56-16,-16-7 0 0,-18-13-13 0,-17-12-53 15,-19-15-161-15,-21-12-305 0,-20-16 147 16</inkml:trace>
  <inkml:trace contextRef="#ctx0" brushRef="#br0" timeOffset="55943.97">18151 10180 4468 0,'-59'-45'-33'0,"31"10"-37"0,28 13-6 0,30 10-2 15,29 5 34-15,7 7 39 0,18 25 9 0,5 2 7 16,13 7 12-16,8 4 14 0,13 5 12 0,9 0 17 15,9 4-2-15,11 2-13 0,7 5-16 16,2 1-24-16,7 3-20 0,-2-1-13 0,0 2-23 16,-8-2-74-16,-4-1-121 0,-16-5-159 0,-4-5-201 15,-18-2-409-15,-7-10 131 0</inkml:trace>
  <inkml:trace contextRef="#ctx0" brushRef="#br0" timeOffset="56179.99">18170 10113 4188 0,'-107'-36'-3'0,"29"1"-2"15,31 0 1-15,30 2 3 0,17-3 9 0,47 10 36 16,3 3 26-16,20 3 5 0,15 0 8 16,20 0-33-16,16-1-11 0,15 1 2 0,14-5-4 15,19 4 11-15,16-2-11 0,14 2-7 0,9 0-8 16,7-3-17-16,4 0-11 0,3-4-4 0,-1-3-36 15,-6-3-74-15,1-3-75 0,-9-2-42 0,-6-6-48 16,-13-5-54-16,-11-3-70 0,-17-5-158 0,-14-2-253 16,-25 0 90-16,-25 1 150 0</inkml:trace>
  <inkml:trace contextRef="#ctx0" brushRef="#br0" timeOffset="56404.07">17893 9995 5554 0,'125'-47'35'0,"16"-10"-12"0,8-8-4 0,9-5-8 16,8-11-91-16,4-1-36 0,-4 1-36 0,-3-3-45 15,-11-2 24-15,-11-2 1 0,-3-3-4 0,-7-3-3 16,-15-4-52-16,0-4-59 0,-9-1-64 0,-12-3-54 15,-3-4-196-15,-7-2-231 0,-10-4 109 0</inkml:trace>
  <inkml:trace contextRef="#ctx0" brushRef="#br0" timeOffset="56664.21">17088 9493 4696 0,'56'0'14'0,"-2"-30"-5"0,14-5-1 15,18-14 1-15,7-14-19 0,6-9 19 16,10-7-9-16,3-4 2 0,3-2 1 0,4-5-38 16,2-3 2-16,8-7-19 0,4-4-17 0,10-5 15 15,0-3-47-15,8 0-67 0,5-2-92 0,7 1-75 16,-4 4 23-16,-7 2 74 0,-3 2 109 0,-8 3 55 15,-11 2-28-15,-16 7-81 0,-16 6-94 0,-25 8-235 16,-21 9-123-16,-18 13 92 0</inkml:trace>
  <inkml:trace contextRef="#ctx0" brushRef="#br0" timeOffset="56872.48">17158 8854 5658 0,'104'0'4'0,"23"-28"1"16,25 8 0-16,20-4 5 0,24-10 3 0,15 8-13 15,5 3 0-15,3 5 1 0,0 2-45 0,7 1-52 16,-7 0-61-16,-2-2-45 0,-1 1-25 0,-8-1-5 16,-5 0-32-16,-12 1-94 0,-11 1-89 0,-20 0-120 15,-14 0-259-15,-23-2-39 0,-25-6 152 0</inkml:trace>
  <inkml:trace contextRef="#ctx0" brushRef="#br0" timeOffset="57076.41">17830 6757 4520 0,'71'27'-8'0,"16"-11"-18"16,17 3-4-16,9 1-2 0,21-2 2 0,-7 11-4 15,5 11-2-15,-1 8 5 0,5 9 6 0,4 8 19 16,3 4 4-16,-1 4-5 0,0 4 0 0,1 2-34 16,-5 2-47-16,-3 1-82 0,-8-2-111 0,-17-4-105 15,-10-5-166-15,-23-4-338 0,-16-9 110 16</inkml:trace>
  <inkml:trace contextRef="#ctx0" brushRef="#br0" timeOffset="57296.51">17445 6020 4882 0,'71'-19'-4'0,"22"8"1"0,22 11-2 16,23 0 1-16,16 23 1 0,17 2 6 0,0 18 0 16,6 17 2-16,-1 15 4 0,9 12-10 15,-3 5 0-15,-1 6-1 0,-5 3-6 0,-7 3 2 0,-12 2 8 16,-7 0 3-16,-15 1-37 0,-18 1-47 15,-18-3-70-15,-13-2-101 0,-20-6-85 0,-16-1-114 16,-19-7-136-16,-23-10-331 0,-8-14 68 0,-22-12 162 16</inkml:trace>
  <inkml:trace contextRef="#ctx0" brushRef="#br0" timeOffset="57504.47">18112 5638 4930 0,'0'-57'-5'0,"41"14"-14"16,11 15-8-16,26 18-8 0,28 10 9 0,2 24 16 16,13 18 8-16,11 19 4 0,14 11-4 0,6 11-4 15,5 4-4-15,6 1 18 0,-3 5-3 0,-2 2 1 16,-6 1 6-16,-1 0-19 0,-13-3-4 0,-14-2 7 16,-13-4-7-16,-12-4-49 0,-15-8-69 0,-21-9-124 15,-13-8-142-15,-22-8-126 0,-20-7-237 0,-8-12-188 16,-53-12 147-16</inkml:trace>
  <inkml:trace contextRef="#ctx0" brushRef="#br0" timeOffset="57704.41">18029 4493 5248 0,'20'-64'-71'0,"25"13"-16"15,17 15-10-15,23 15-2 0,22 1 52 0,10 20 27 16,5 30 5-16,15 18 0 0,6 18 19 0,12 15-13 15,2 10 4-15,3 8 1 0,-5 8-6 0,-2 5 6 16,-5 5-2-16,-10 1-41 0,-4 0-35 0,-21 0-49 16,-11-4-67-16,-13-3-39 0,-18-7-61 0,-13-5-75 15,-16-11-77-15,-22-9-204 0,-19-15-154 0,-1-10 120 16</inkml:trace>
  <inkml:trace contextRef="#ctx0" brushRef="#br0" timeOffset="57844.1">19100 4999 4882 0,'52'23'-82'0,"17"-23"-35"0,14 36-49 15,15-12-72-15,9-3-10 0,5 19-74 0,-8 17-97 16,-3 13-107-16,-2 10-240 0,-9 3-16 0,-9 2 146 16</inkml:trace>
  <inkml:trace contextRef="#ctx0" brushRef="#br0" timeOffset="60322.15">15266 2249 3947 0,'-4'5'-6'0,"4"0"-8"0,0-2 2 0,0 1 0 15,0-4 4-15,0 1 51 0,0 1 35 0,22 1 40 16,-22 1 36-16,14-1-7 0,-14 3-9 0,25-2-17 16,-8 3-19-16,6-2-25 0,2 1-21 0,3 1-15 15,8-1-11-15,0-1 2 0,1 2 3 0,5-2 4 16,-4 2 5-16,0-3-5 0,-3 1-10 0,1-1-18 15,-5 0-10-15,-4-1-1 0,-6-1-4 0,-2-1-43 16,-4-1-50-16,-1 0-83 0,-7 0-98 0,-1 0-86 16,-5 0-89-16,-1 0-55 0,0-18-62 15,0 18-106-15,-26-13-76 0,26 13 130 0</inkml:trace>
  <inkml:trace contextRef="#ctx0" brushRef="#br0" timeOffset="60553.55">15339 2434 3662 0,'-10'7'49'0,"1"1"67"0,7-3 70 0,2-1 75 16,0 0 17-16,0 1 2 0,0-3 6 0,0 2-1 15,22 0 16-15,-22-1 2 0,22 1-12 0,-22 0-22 16,26-1-47-16,-7 1-49 0,1-1-41 0,3 1-42 16,2-2-25-16,5-1-18 0,1 0-17 15,1-1-13-15,5 0-12 0,-4 0-5 0,-2 0-6 0,5 0-13 16,-5 0-55-16,-2 0-77 0,-2 0-112 0,-6 0-146 15,4 0-84-15,-4-12-37 0,-6 12-22 16,1 0-21-16,-7-9-50 0,-1 9-126 0,-1-8-246 16,-5 1 158-16,-2-1 189 0</inkml:trace>
  <inkml:trace contextRef="#ctx0" brushRef="#br0" timeOffset="60914.08">15829 2106 4845 0,'14'-4'0'0,"2"0"9"0,-1 0 26 0,-3 0 55 16,-1-1 74-16,2-2 80 0,-2 3 45 0,-4 1-8 16,-7 3-56-16,8-3-71 0,-8 3-72 15,5 0-46-15,-1 0-21 0,-2 0-20 0,0 0-2 16,1 0 2-16,0 0 6 0,3 23 0 0,0-23 3 16,5 24-5-16,-3-8-2 0,6 1-1 0,1 4 3 15,2-1 5-15,4 3-1 0,-1 0-2 0,0 0 1 16,3 1-3-16,-1-2 1 0,1-2 9 0,-3 0-7 15,-3-1 0-15,1-3 0 0,-5-3-7 0,1-2 11 16,-4-3 22-16,-2-2 21 0,-5-1 13 0,4-2-3 16,-5-1-18-16,-1-1-19 0,-1 0-17 0,0-1-6 15,0 1-5-15,0-1-3 0,0 2 2 16,0 0 9-16,-18 3 3 0,18 1 4 0,-19 3 4 16,4 3-6-16,-5 1 5 0,-1 3-2 0,-3 3-8 15,-1 0 14-15,-2 1-5 0,-4-1-42 0,2 2-72 16,1 2-119-16,-2-1-157 0,4 0-76 0,0 1-36 15,-2-2-22-15,3 2-5 0,2 0-53 0,2-3-129 16,-2-2-272-16,8-2 161 0</inkml:trace>
  <inkml:trace contextRef="#ctx0" brushRef="#br0" timeOffset="61742.54">16818 1977 3822 0,'23'-10'28'0,"-3"3"40"0,-1 0 44 0,1 2 67 16,-4-2 34-16,-4 0 39 0,2 2 21 0,-3 1 12 15,-7 1 1-15,4 0-30 0,-3 1-34 0,-4 1-59 16,-1 0-53-16,2 0-43 0,-2 0-37 0,3 0-19 16,-3 1-14-16,0 0-8 0,0 0 3 0,0 0-6 15,0 0 5-15,0 0 1 0,0 0 3 0,-20 0 7 16,20 20-7-16,-9-20-1 0,9 18-4 15,-21-18 1-15,14 23 7 0,-4-9 0 0,-2 2 0 16,3 1 4-16,-3 0 4 0,2 1 0 0,-1 1-7 16,3-1-5-16,-1 0-1 0,4-1-1 0,0 0 7 15,3-3 8-15,1 0-3 0,2-3 3 0,0 0 7 16,0-1 50-16,0-1 42 0,20 1 42 0,-20 0 31 16,24 0-27-16,-6 2-14 0,-2-1-20 0,4 2-14 15,2 0-8-15,-2 1-11 0,-3 0-6 0,2-2-10 16,-6 0-11-16,1 1-12 0,0 0-15 0,-4-2-13 15,-4 2-10-15,2-2-7 0,-4-1 0 0,-4 1-2 16,0 0 4-16,0 1 4 0,0-1-4 16,0 0 3-16,-26 0 1 0,26 2-3 0,-25 0 3 15,7 0-33-15,-3-1-67 0,0 0-90 0,-3 0-101 16,3 0-109-16,-4-2-110 0,-3-1-65 0,5-2 13 16,-1-2-9-16,3-3-18 0,-4-2-64 0,0 0-293 15,3 0-37-15,2-19 193 0</inkml:trace>
  <inkml:trace contextRef="#ctx0" brushRef="#br0" timeOffset="62058.91">17049 2034 4644 0,'22'-11'2'0,"-5"-2"5"0,0 2 39 15,-5 1 40-15,2-2 46 0,-6 4 27 0,1 0-28 16,-5 4-43-16,-3 2-56 0,-1 0-33 0,0 2-18 15,0 0-1-15,0 0 13 0,0 0 1 0,0 18 8 16,-22-18-4-16,22 26-42 0,-20-10-14 0,20 3-2 16,-23 3 2-16,7-1 18 0,1 3-11 0,-1 1-22 15,1-1-15-15,-1 0-12 0,-1 0-5 0,0 1-10 16,-2-2-5-16,4-1 8 0,6-1 7 0,-4-2 30 16,4-2 25-16,6-2 29 0,1-3 23 0,2-1 6 15,0-1 8-15,19-3 13 0,-19-2 9 0,34 0 15 16,-9-2-2-16,1-1-13 0,-1-1-11 15,6-1-20-15,-3 0-6 0,2 0-34 0,1 0-50 16,-5 0-79-16,-3-19-112 0,1 19-109 0,-6 0-129 16,1-16-243-16,-7 16-37 0,2-12 139 0</inkml:trace>
  <inkml:trace contextRef="#ctx0" brushRef="#br0" timeOffset="62678.89">17367 2146 4110 0,'19'-5'-2'0,"1"0"5"16,2-1 4-16,-7 1 16 0,-2-1 20 15,-2-1 17-15,-2 3-3 0,-4 0-17 0,-5 2-34 16,0 1-30-16,0-1-14 0,0 1-4 0,0 1 8 16,0 0-11-16,-25 0-14 0,25 0-14 0,-31 0-14 15,11 0 12-15,-1 0 16 0,-3 0 16 0,0 0 19 16,-1 0-3-16,4 0 1 0,-3 0-2 0,4 0-10 15,5 13 9-15,-1-13-1 0,5 0 9 0,4 11 8 16,-1-11 9-16,6 7 19 0,2-7 20 0,0 9 20 16,0-9 19-16,28 6 9 0,-28-2 4 0,28 0-1 15,-11-1-13-15,0 0-12 0,2 0-10 16,3-3-9-16,-4 2-1 0,1-2 6 0,-4 0-5 16,1 0-1-16,-1 0 0 0,-4 0-16 0,-3 0-7 15,1 0-11-15,-6 0-11 0,4 0-2 0,-4 0-3 16,-3 0-11-16,0 0-10 0,0 0 6 0,0 0 7 15,0 0 12-15,0 0 7 0,-22 0-4 0,22 18-5 16,0-18 4-16,-17 19 0 0,17-19-1 0,-12 22 3 16,12-9-6-16,-7-1 4 0,7 2 3 0,0-1-4 15,-9-1 3-15,9 1-3 0,0-3 3 0,0 1 3 16,0-2 7-16,19-4 3 0,-19 1 15 0,20-3 14 16,-20-2 17-16,29-1 4 0,-10 0-2 15,6 0 4-15,-2-21 3 0,7 21 9 0,2-27 11 16,-2 10-4-16,1-2 6 0,-2-2 5 0,-4-2 1 15,-2-1 10-15,-1-3-2 0,-2 0-1 0,-7-2 0 16,-4 0 8-16,2-3-4 0,-2 1 14 0,-1 0-6 16,-5 1-26-16,-3 1-9 0,5 1-19 0,-5 1-8 15,0 5-9-15,0 3-17 0,0 3-12 0,0 4-22 16,-22 2-8-16,22 5-5 0,0 2-11 0,0 3 3 16,0 0 2-16,-17 0 8 0,17 24 2 0,0-7 7 15,-8 6 7-15,8 7 4 0,-8 6-26 0,8 4-48 16,-6 5-58-16,6 3-67 0,0 2-37 0,0 0-22 15,0 1-13-15,0-3-28 0,0-1-39 0,0-1-66 16,0-3-82-16,0-2-108 0,0-1-237 16,0-6-5-16,0-4 155 0</inkml:trace>
  <inkml:trace contextRef="#ctx0" brushRef="#br0" timeOffset="63685.99">18066 2065 3725 0,'14'0'0'0,"-14"0"3"15,15-20 4-15,-15 20 16 0,14-13 19 0,-14 13 12 16,8-11-1-16,-8 11-19 0,0 0-20 0,0-11-20 16,0 11-4-16,0-10 2 0,0 10 2 0,-22-7-15 15,22 3-21-15,-26 2-21 0,10 0-17 0,1 2 10 16,-2 0 21-16,0 0 15 0,0 0 6 0,0 17-2 15,3-17-6-15,-2 17 2 0,5-17 9 0,-1 22 10 16,4-10 3-16,0 0 5 0,2 3 2 16,4-3 1-16,2 2 8 0,0-2 0 0,0 1 2 15,0-2 2-15,19 0 10 0,-19-1 13 0,26-1 16 16,-26-3 15-16,30-2 7 0,-13-1 6 0,0-2-1 16,-1-1 5-16,4 0-1 0,-6 0-7 0,3 0 0 15,-2 0-11-15,4-22-15 0,-10 22-12 0,4-18-10 16,-1 18-1-16,-7-20 1 0,4 20 1 0,-4-20-5 15,3 11-8-15,-8 0-4 0,1 1-4 0,-1 2-6 16,0 6-1-16,0-9-8 0,0 9-4 0,0-3-5 16,0 3-4-16,0 0 5 0,0 0-1 0,-15 0 8 15,15 16 0-15,0-16 1 0,-13 16 7 16,13-16-3-16,0 21 3 0,-12-9 5 0,12-1-7 16,0 0 5-16,0-1 4 0,0 0 0 0,0-3 3 15,0-7 7-15,0 8 7 0,0-8 5 0,0 0 13 16,17 0 3-16,-17 0 6 0,22 0 9 0,-22-18 0 15,20 18-4-15,-3-20-1 0,-3 6-5 0,1 0 2 16,1-3 13-16,1 0-7 0,-2 0 1 0,-1 0 0 16,2-1-7-16,-2 2 12 0,-5 2-3 0,2-1-8 15,0 5-14-15,-3 2-23 0,1 0-11 0,-4 5-10 16,-1 0-5-16,-2 1-1 0,-1 2 0 0,3 0 8 16,-4 0 2-16,1 20 7 0,1-20-1 0,-2 30-5 15,3-9 8-15,1 3-7 0,1 3 2 16,-3 5-1-16,5-1-3 0,0 3 8 0,-6-1-3 15,8 2-1-15,-2 0-2 0,0-2-1 0,0 2 3 16,2-3 4-16,-3-2-15 0,0-2-3 0,4-4-3 16,-7-2-9-16,6-3 20 0,-4-6 11 0,-1-2 14 15,4-4 12-15,-5-3 6 0,-1-4 1 0,-1 0-13 16,6 0-7-16,-3-19-10 0,1 19-4 0,1-32-3 16,2 11-2-16,3-3 4 0,0-5-3 0,-2-2 2 15,6-4 5-15,-1 0-3 0,0-1-6 0,5 0 6 16,4 0-11-16,-3-2-5 0,4 4-8 0,1 3-18 15,6 0-5-15,1 6-26 0,4 2-25 0,1 5-53 16,-1 2-87-16,7 6-130 0,-1 6-115 16,0 4-93-16,-5 0-196 0,2 17-57 0,-2-17 151 15</inkml:trace>
  <inkml:trace contextRef="#ctx0" brushRef="#br0" timeOffset="67433.84">11310 2623 2961 0,'-6'2'-4'0,"0"-1"3"15,3-1 11-15,0 1 19 0,1-1 30 16,1 0 33-16,-1 0 20 0,2 0 19 0,-4 0-7 16,2 0-17-16,0 0-11 0,2 0-24 0,-1 0-12 15,1 0-4-15,0 0-13 0,0 0-2 0,0 0 5 16,0 0 2-16,0 0 18 0,0 0 8 0,0 0 11 16,0 0 9-16,0 0 9 0,0 0-1 0,0 0-27 15,0 0-23-15,22 0-12 0,-22 0-17 0,34 0 22 16,-8 0 11-16,11 0-1 0,8-14 15 0,10 14 4 15,5 0 25-15,12 0 14 0,1 0 27 0,7 0 40 16,1 0 11-16,-2 0 14 0,-3 0-33 0,3 0-64 16,-1 0-47-16,-2 0-41 0,0 0 49 0,-4 0 62 15,-6 0 52-15,-7 0 23 0,-7 15-50 16,-9-15-58-16,-10 0-55 0,-13 0-25 0,-8 0-13 16,-6 0 19-16,-2 0 24 0,-4 0 13 0,0 0 8 15,0 0-20-15,0 0-17 0,0 0-18 0,0 0-14 16,0 0-16-16,0 0-18 0,0 0-30 0,0 0-32 15,0 0-58-15,0 0-85 0,0 0-135 0,-16 0-146 16,16 0-84-16,0 0-65 0,0 0-49 0,0 0-81 16,0 0-309-16,-9 0 149 0,9 0 216 0</inkml:trace>
  <inkml:trace contextRef="#ctx0" brushRef="#br0" timeOffset="68294.27">13679 2806 2527 0,'0'0'6'0,"-15"0"2"15,15 0 14-15,-17-11 28 0,17 11 33 0,-14 0 34 16,14-8 25-16,-14 8-2 0,6 0-19 0,2 0-14 15,1 0-16-15,-1 0-5 0,4 0-5 16,1 0-5-16,-1 0-5 0,2 0-6 0,0 0 5 16,-1 0 15-16,1 0 22 0,0 0 29 0,0 0 46 15,0 0 44-15,0 0 44 0,0 0 7 0,18 0-16 16,-18 0-40-16,31 0-44 0,-6 0-5 0,8 9 1 16,4-9 24-16,11 8 14 0,8-8-15 0,3 10-23 15,5-2-35-15,2-1-37 0,7 2-27 0,3-1-14 16,5 2 5-16,0 0 21 0,4 1 29 0,-7-1 20 15,-2 1-1-15,-6-1-6 0,-8-1-24 0,-8-1-32 16,-10-2-31-16,-13-2-30 0,-8-1-11 16,-1-1 0-16,-13 0 0 0,2-2 0 0,-8 0 0 15,0 1 0-15,-3-1 0 0,0 0 0 0,0 0 0 16,0 0 0-16,0 0 0 0,0 0 0 0,0 0 0 16,0 0 0-16,0 0 0 0,0 0 0 0,0 0 0 15,0 0 0-15,0 0 0 0,0 0 0 0,0 0-36 16,0 0-70-16,0 0-85 0,0 0-115 0,0 0-128 15,0 0-164-15,-14 0-99 0,14 0-67 0,0 0-55 16,0 0-29-16,-11 0-313 0,11-11 184 0</inkml:trace>
  <inkml:trace contextRef="#ctx0" brushRef="#br0" timeOffset="69659.82">11064 6887 3503 0,'0'-2'29'0,"0"0"15"0,0-1 27 15,18 1 29-15,-18 0 0 0,0-1 22 0,17 1 7 16,-17 0-4-16,0 2-4 0,0 0-18 0,0 0-21 16,0 0-10-16,0 0 23 0,0 0 33 0,0 0 13 15,0 16 7-15,0-16-14 0,0 21-28 0,0-6-12 16,-15 2 13-16,15 1 3 0,0 2 17 0,-13 3 17 15,13 1-12-15,0 0-19 0,-10 0-29 16,10 2-26-16,0 1-19 0,0 2-19 0,0-1-13 16,0 0-7-16,0-1-3 0,0-2 3 0,0 0-5 15,0-2 8-15,0-5-8 0,0-4 9 0,0-3 4 16,0-2-4-16,14-4 15 0,-14-3-3 0,0-2 2 16,0 0-7-16,0 0-14 0,9-22-3 0,-9 22 3 15,12-36 5-15,-4 10 7 0,0-2-2 0,3-2-7 16,1-2-1-16,-3 0-1 0,4-1-5 0,1 4 2 15,-2 0 25-15,4 3 39 0,-2 1 31 0,3 1 28 16,-2 4 10-16,2 3-10 0,0 1-5 0,4 3-9 16,0 4-17-16,0 1-9 0,2 3-10 15,-1 2-7-15,2 3-4 0,0 0-13 0,-4 0-3 16,5 0-4-16,-5 25-11 0,2-25-5 0,-4 29-10 16,-4-8-8-16,0 0-1 0,-8 5-3 0,2 1 6 15,-6 4 2-15,-2 4-11 0,0 3-66 0,-22 3-84 16,22 1-124-16,-34 2-195 0,12 1-143 0,-4 0-89 15,-2-3-103-15,-2-1-62 0,-1-3-297 0,9-8 89 16,-5-1 223-16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07T02:52:14.1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13485 5259 1887 0,'3'0'24'0,"2"0"19"0,-2 0 25 15,0 0 25-15,-1-6-1 0,-1 6-2 0,-1 0 4 16,2-5-8-16,-2 5-9 0,0-3-5 0,0 2-15 16,0-2-12-16,0 1-14 0,0-1-12 0,0 0-12 15,0-1-4-15,0 2-3 0,-17-2 1 0,17-2 0 16,-13 1 8-16,13 0 6 0,-15 1 2 0,15-2 9 15,-19 2-3-15,13-1-2 0,-6 0-3 0,-1 0-3 16,4 1-8-16,-2 0 1 0,-2-2-2 0,-2 2-4 16,3-2 10-16,-4 2 4 0,-1-1 2 15,0 0 0-15,-5 0-4 0,-1 0-6 0,-5 0 3 16,2 2-3-16,-4-1 4 0,-1 0 6 0,-5 1 6 16,2 0 5-16,2 1-5 0,-3 0-6 0,1 1-5 15,-3 1-3-15,4 0 8 0,-2 0 6 0,-1 0-4 16,5 0 0-16,0 0-11 0,-2 16-6 0,1-16 2 15,2 0 3-15,-1 21 1 0,0-21-4 0,2 18-4 16,-1-7-1-16,2-3-3 0,0 3 8 0,2-2 0 16,-1 4-3-16,4-2 1 0,-2-1 4 0,4 0 4 15,-3 2 10-15,4 0 9 0,-2-2-8 0,-1 2-1 16,1-1-9-16,1-2-2 0,1 1 1 0,-2 1-1 16,0-1-3-16,2 3-1 0,-2-2 2 15,2 3 7-15,3-2 4 0,0 2 2 0,1 2-2 16,-1-1-9-16,3 0-4 0,0 0-6 0,0-2-5 15,2 3 4-15,3-2-1 0,-1 2-1 0,-1-1 9 16,5-1-9-16,-2 2 5 0,2 1 3 0,0-1-3 16,-2 2 13-16,1 1 19 0,-1-2 4 0,0 1 2 15,0 2-6-15,-4-3-16 0,6 2-3 0,-4-1 12 16,1 0-1-16,-3 0 1 0,1-1 2 0,1-1-11 16,-2 1-2-16,1-3-3 0,3 2-8 0,-3 0 2 15,2-2 7-15,0 1 8 0,0 0 16 16,1-1-2-16,0 1-5 0,0 1-9 0,0-2-13 15,-1 1 8-15,3 0-1 0,1 0 2 0,1-2-4 0,-1 2-6 16,3-1 1-16,1 2-3 0,-2-2 2 16,1 1 2-16,-1 0-7 0,-2 2 4 0,4-2 0 15,-2 2 0-15,0-2 11 0,-4 0-5 0,6 2 1 16,-2 0-3-16,1 1-6 0,1 0 4 0,-4 1 0 16,4 1 5-16,-1 1-4 0,2 0 1 0,0 1 1 15,0 0-3-15,0-2 9 0,0 2-1 0,0-1 1 16,0 0 6-16,0-2-4 0,0-1-2 0,0 1 1 15,0-1-15-15,0-1 1 0,0 0-1 0,0-2-7 16,0 0 4-16,0 0 1 0,0-1 0 16,0 0 5-16,15 0 2 0,-15-1-2 0,0 0-1 15,14-1-5-15,-14 0-1 0,8 2 5 0,-8-2-5 16,10 1 5-16,-3 0 0 0,0 0-3 0,2 0 4 16,0 0 1-16,2 1 1 0,3-1-1 0,0 0-1 15,-2 0-2-15,2 0 0 0,-4-1-2 0,2 0 1 16,0-2 2-16,-2 1-5 0,1-2 3 0,0 1 2 15,-4 0-8-15,4-2 4 0,-2 1-4 0,1-1 4 16,2-1 5-16,-6 0-2 0,5 2 4 0,-1-3-9 16,-3 1 8-16,4 1-3 0,-1-2-4 0,-3 0 8 15,6 2-5-15,-2-1 2 0,-2 0 2 0,3 0-2 16,-1 1-10-16,0-1 4 0,1 0 2 16,2 2-4-16,0-1 7 0,0 1-1 0,-1-1-8 15,1-2 4-15,1 1 4 0,-2 0-6 0,-1 0 4 16,2 0 6-16,0-1-10 0,0 0 6 0,0 1 2 15,0 0-13-15,0 1 11 0,0-1-1 0,1-1-5 16,-4 2 6-16,3-2-9 0,0 1 7 0,2 0 2 16,-2 0 0-16,0-1 4 0,0 2-7 0,1-1 7 15,1 0 6-15,1 0 0 0,0-1 0 0,-2-1-1 16,4 1-9-16,1 0 0 0,-3-2 2 0,3 2-3 16,-3-1 2-16,1-2-2 0,0 1 3 0,2-1 3 15,-4 0-2-15,1 0 5 0,-3-1 6 0,0 0 10 16,-5 0 11-16,4-2 0 0,-2 1 4 15,-5-1-13-15,3 0-3 0,-1 0 3 0,0 0-18 16,-1 0 7-16,6 0-5 0,-2 0-1 0,1 0 4 16,-1 0-12-16,3 0 3 0,0 0-10 0,1 0 7 15,1-11 2-15,-1 11 1 0,1 0 1 0,-2 0-4 16,1 0 3-16,-1 0-2 0,-1 0-1 0,-4 0 0 16,2 0-1-16,-3-7 1 0,-1 7 2 0,-2-3-2 15,4 3-1-15,-4-5-3 0,3 1-4 0,-3 0 0 16,2 1-30-16,0-1-65 0,-3-1-60 0,5 0-74 15,-2-1-70-15,2 2-45 0,-3-2-71 0,5 1-63 16,0 0-92-16,-2 2-242 0,5-4 88 0,0 0 142 16</inkml:trace>
  <inkml:trace contextRef="#ctx0" brushRef="#br0" timeOffset="1564.3">13404 5130 1602 0,'0'0'27'16,"0"0"27"-16,0 0 26 0,7-10 29 0,-7 10 12 15,0 0-2-15,7 0 4 0,-7 0-3 0,4-6-13 16,-4 6-4-16,1 0-9 0,-1 0-10 0,0 0-7 15,0 0-9-15,0 0-7 0,2 0-7 0,-2 0-3 16,0 0 2-16,0 0-2 0,0 0-7 0,0 0-8 16,0 0-12-16,1 0-6 0,-1 0 1 15,0 0-6-15,0 0-4 0,2 0-3 0,-2 0-6 16,0 0 4-16,0 11 30 0,0-11 15 0,0 8 8 16,0-8-3-16,0 12-27 0,0-5-12 0,0 3 10 15,0 2 11-15,0 1 3 0,0 0 7 0,0 2-10 16,0 1-10-16,0 1 1 0,0 1-4 0,0-1 13 15,0 2 12-15,-13 0-3 0,13 4-5 0,0-2-17 16,0 3-10-16,-7 1 2 0,7 0 7 0,0 5-4 16,-7-2 5-16,7 1-4 0,-4-2-1 0,2 2 12 15,-1 0-7-15,3 0-4 0,0-1-5 0,-3 0-10 16,1 0-2-16,-1-1 2 0,-1 1-1 0,0-2 1 16,3 1 1-16,-2-2-5 0,-3-1 8 15,3 2-2-15,1-2 1 0,-3 1 14 0,4-1 5 16,-5 1 14-16,2-1 4 0,1 1-4 0,0-1-12 15,-1 2-3-15,2 0 7 0,0 0 5 0,1 0 8 16,1 1-3-16,0 2-2 0,-2 3-10 0,2 0-6 16,0 1 1-16,0-1 6 0,0 2 6 0,0 1 2 15,0-2-5-15,0 0-9 0,0-3 3 0,0-1 1 16,0-3 0-16,0 1-11 0,0-4-5 0,0 0 5 16,0-3 13-16,0 0 12 0,0-2-1 0,0-1-16 15,0 0-17-15,0 1-3 0,0-1-3 0,0 0-1 16,0-1 7-16,0-1-9 0,0 2 2 0,0-2 10 15,0 1-10-15,0 0 10 0,0-2-2 16,0 1 10-16,0 0 27 0,0 1-3 0,0-1 10 16,0 2-21-16,0-1-15 0,0 1-1 0,0 0-10 15,0 3 6-15,0-2 6 0,0-1 6 0,0 2 14 16,0 1 5-16,0 2-7 0,0-1-14 0,0 0-14 16,0 2 0-16,0 1 1 0,0 2 3 0,0-2 6 15,0 2-6-15,0-1-5 0,0 1 5 0,0-2-1 16,0 1 1-16,0 0-5 0,0 0-1 0,0 0-3 15,0-2-4-15,0 2 4 0,0-2-4 0,0 1 0 16,-14 0 4-16,14-1 4 0,0 1 8 0,0-1 17 16,0 1 15-16,-9 1 12 0,9-2-1 15,0 2-18-15,0-2-10 0,-5 2-7 0,5-1 1 16,0 2 7-16,0-1-10 0,0 0-2 0,0 1-3 16,0-3-8-16,0 2 6 0,0 2-9 0,0-1-4 15,0 1 8-15,0 2-9 0,0 1 10 0,0 0 5 16,0 3-6-16,0-1 23 0,0 0 2 0,0 0 4 15,0 0 7-15,0-3-17 0,-15 2 1 0,15-1-6 16,0-1 8-16,-14 2 2 0,14-2-1 0,-6-1 4 16,6-1-8-16,-11 1-4 0,6-2-3 0,2-1-7 15,-3 0-2-15,3 0 1 0,-2 0-1 0,-1-2-2 16,3 0-5-16,-2 1-3 0,-1-1 3 16,3 0-2-16,0 0 0 0,-2-1 0 0,-3-2-3 15,5 0 3-15,-1 0-6 0,-4-2 4 0,5 2-7 16,-4-3 6-16,1 3 6 0,3-2-3 0,-1 1 11 15,-4 1 8-15,3 0 24 0,0-2 12 0,-1 2-4 16,3-2-8-16,-2 0-22 0,-1-1-7 0,2-1-2 16,-1 1 1-16,0-2-3 0,1 1-2 0,-1-2-1 15,-1 2-4-15,3-2 2 0,-4 0 0 0,1 1-1 16,3-1 1-16,-2 0-2 0,-1-1-3 0,2 1 6 16,-1-1-4-16,-3 0-1 0,4-2 2 0,-3 1-5 15,1-1 3-15,3-1 0 0,-6-2-1 0,4 1 1 16,-1-1 2-16,-3-2 1 0,4 1-1 0,-4-1 8 15,2 0 9-15,-4-2 9 0,4 0 5 16,-3 2 2-16,-2-2-3 0,3 2-2 0,-4-2 0 16,1 0-5-16,-4 1-6 0,1-1 5 0,-4 1 4 15,-4 0 2-15,1-2 1 0,-3 1-11 0,0-1-10 16,-4 0-8-16,-7 0-3 0,1-2 3 0,-3 2-3 16,-2-3 0-16,-2 0-3 0,-3 0-1 0,2 0 2 15,-1 0 2-15,2 0 1 0,-1 0-5 0,7 0 7 16,0 0-1-16,2 0-3 0,3 0 5 0,5 0-12 15,3 0 4-15,1-12 0 0,2 12 0 0,7 0 6 16,2 0-4-16,0 0 0 0,7 0 1 0,-1 0-1 16,0 0 0-16,4 0 0 0,1-5-6 15,-2 5-20-15,2 0-24 0,0 0-50 0,0-3-102 0,-3 0-109 16,2-1-176-16,-2-2-168 0,-5-2-54 16,5-2-68-16,-5-2-44 0,2-1-178 0,1-4-88 15,0 0 197-15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07T02:52:30.3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1763 12270 2661 0,'0'2'-6'0,"18"-1"-1"16,-18-1 2-16,21 0-4 0,-9 0 6 0,-1 2 5 15,-7-2 5-15,9 2 10 0,1 0 17 0,-2 1 10 16,-1-1 8-16,5 0 10 0,4 0-6 0,-2-1 0 16,3 0-7-16,5 1-7 0,-4-1 0 15,7 0-4-15,1 0 8 0,1 0-1 0,0-1-3 16,8 3 3-16,-2-2-10 0,8 1 2 0,3-1 0 16,2 1-2-16,6 0 1 0,3 2-7 0,3-2-4 15,3 1-7-15,6 1-8 0,2-1-2 0,11 1-2 16,-3 1-8-16,12 0 6 0,2 0 0 0,9 2-5 15,-2-1 9-15,5 1-10 0,6 0 3 0,1 0 1 16,7 0 2-16,-2 0 20 0,7 0 1 0,1 0 11 16,5 0 1-16,3 0-5 0,-1 1 5 0,6 0-7 15,4 1 0-15,0 1-9 0,7-1-2 0,-4 4 2 16,7-2-9-16,4 1-2 0,1-1-4 0,2 3-3 16,4-1-1-16,-2 1 8 0,-2-2-4 15,7-1-3-15,1-1 5 0,0 1-7 0,3 0 0 16,-3 0 7-16,2-1 2 0,6 1 4 0,-1-1 1 15,4 1 2-15,-5 2 2 0,5-1 2 0,-1 1 3 16,2-2-2-16,5 2-5 0,1-2-3 0,-3 1-8 16,1 1 0-16,6-1-4 0,0 0-1 0,3 0 8 15,-3 0-5-15,-2-1-3 0,4 1 2 0,-1-1-5 16,5 0 0-16,-6-2 3 0,2 1 3 0,-4-3 5 16,7 3 11-16,-4-3-2 0,2 1-4 0,-3 0-1 15,2-2-7-15,4 2 7 0,0 1 4 0,2-1 1 16,-1 0 4-16,3 1-1 0,2 1-2 0,6 0 2 15,-5 0-8-15,4 1-2 0,-2-2-6 0,2 3-3 16,3 0 3-16,-1-2-5 0,-4 3 1 16,4-2 1-16,-2 1-2 0,5-1 3 0,-2-1 0 15,-3 1-3-15,3-1 1 0,1 0 0 0,4-1 0 16,-5 1 0-16,2-3-1 0,1 2 0 0,2-2 0 16,0 1 0-16,-1 0 1 0,1 0 2 0,0 0 8 15,1 1 2-15,1-1-1 0,-3 0-4 0,0 0-3 16,0 1-3-16,-2-1 2 0,-7 0-3 0,2-1 1 15,-9 0 0-15,-2 0-3 0,2 0 4 0,-5 0-4 16,-8-1 1-16,-3 1-3 0,-7 0 1 0,-1-3 0 16,-9 3 0-16,-1-1 2 0,-10-1 0 15,-8 0 7-15,-8 1-4 0,-6-1 5 0,-6 1 0 16,-10-1-7-16,-10 1 6 0,-3-1-1 0,-11 0 2 16,-3 1-3-16,-9-2-2 0,-8 0-5 0,-8 1-3 15,-8-2-1-15,-5 1-7 0,-9-1-22 0,-7 0-33 16,-7-2-50-16,-4 0-69 0,-8 0-87 0,-6-1-90 15,0 0-113-15,-8 0-323 0,3 0-30 0,-6 0 124 16</inkml:trace>
  <inkml:trace contextRef="#ctx0" brushRef="#br0" timeOffset="2594.73">13047 2359 2138 0,'0'0'52'0,"0"0"30"0,0 0 21 16,0 0 26-16,0 0-30 0,0 0 3 0,0 0 8 15,0 0 4-15,0 0 8 0,0 0-3 0,0 0-5 16,0 0-6-16,0 0-9 0,0 0-11 0,0 0-13 15,0 0-14-15,0 0-14 0,0 0-10 0,0 0 2 16,0 0-1-16,0 0-1 0,0 0-1 0,0 0-4 16,0 0-5-16,0 0-5 0,0 0 0 0,16 0-2 15,-16 0 3-15,22 0 5 0,-7 0 0 0,7 0-3 16,0 0-5-16,4 0 1 0,4 0-5 16,2 0 7-16,5 10 2 0,7-10 0 0,1 0 2 15,5 0-5-15,5 0-11 0,3 6-5 0,10-6-5 16,5 3-3-16,9-3 6 0,8 3-4 0,8-3 7 15,9 0 6-15,5 0 9 0,11 0-2 0,2 0-5 16,7 0-8-16,3 0-6 0,4 0 0 0,3 0 0 16,1-17 3-16,6 17-6 0,2 0 3 0,2 0-1 15,1-13 1-15,4 13 4 0,2 0-1 0,3-9 0 16,-4 9-1-16,-1 0-2 0,3-5 2 0,-1 5 2 16,0-4 0-16,-3 4 12 0,-8-2 7 0,0 1 8 15,-8-2 7-15,-3 1-6 0,-4 0-3 0,-7 0-11 16,-9 1-8-16,-6-3 7 0,-7 2-3 0,-5 0 5 15,-9-1 3-15,-5 0 3 0,-10 1 9 16,-8 0-1-16,-11-1 10 0,-7 0-7 0,-8 1-9 16,-12-1-1-16,-7 1-14 0,-5-1-9 0,-4 2-7 15,-6-1 0-15,-3 1-2 0,-4 1-2 0,-1-2-30 16,0 2-34-16,0-1-40 0,0 1-50 0,0-1-40 16,0 0-60-16,0 0-51 0,0 0-45 0,0 1-32 15,-17-1-64-15,17 0-167 0,-18-1-111 0,5-1 107 16</inkml:trace>
  <inkml:trace contextRef="#ctx0" brushRef="#br0" timeOffset="4358.78">1210 3676 1769 0,'0'0'21'0,"-3"12"17"0,3-12 18 0,0 0 29 16,0 0 6-16,0 0 7 0,0 0 3 15,0 0 0-15,0 0-5 0,0 0 3 0,0 0 9 16,0 0-2-16,0 0 8 0,0 0-3 0,0 0-8 16,0 0-10-16,0 0-9 0,14 0-3 0,-14 0 3 15,17 0-1-15,-3 0-6 0,2 21-6 0,5-21-11 16,6 14-5-16,8-14-1 0,4 17-8 0,2-17-7 15,7 16-7-15,8-16-9 0,4 13 0 0,7-7 13 16,4-6 12-16,7 8 10 0,3-8 2 0,5 3-10 16,6-3-8-16,0 0-9 0,5 0 1 0,-2 0-5 15,6 0 3-15,-2 0-4 0,5 0-5 0,0-16-5 16,3 16-6-16,2 0 1 0,3 0-4 0,1-11 1 16,8 11-5-16,7 0-6 0,7-8 5 15,7 8 2-15,12 0 14 0,4-8 14 0,4 4 14 16,5 1 22-16,1-2 8 0,-5 0-1 0,0-2-18 15,-6 0-19-15,-5-2-21 0,-3 2-14 0,-2 0-1 16,2 0-2-16,-3 0-1 0,5 2 3 0,3 0-1 16,-1 1-2-16,4 1 0 0,6-2 1 0,0 3 5 15,6-1-4-15,2 0 11 0,-3 0-1 0,4 0-1 16,5 0 1-16,-2 2-6 0,5-2-10 0,0 1 7 16,-3 1 0-16,5 0-1 0,1 0 7 0,2 0-12 15,0 0 13-15,-2-1-8 0,-3-1 7 16,3-1 4-16,0 1-6 0,0-2 21 0,-1 0 11 15,-7-1 9-15,-1 0 8 0,6 0-16 0,-6-1-8 16,5 1-12-16,-9-1-8 0,1 1 4 0,3 1-13 16,0 0 0-16,3 1 0 0,1 2-4 0,-2 0 8 15,2 1-8-15,2 1 1 0,2 0-2 0,2 0 6 16,-2 0 8-16,-3-1-5 0,-1 0 9 0,1-2 1 16,-2 2 9-16,1-2 15 0,-4 0 9 0,-2-1 2 15,0 3 16-15,4-1-14 0,1 1-10 0,1 0-1 16,-2 1-20-16,1 0-4 0,1 0-5 0,2 0-11 15,3 0-1-15,-6 0 9 0,5 0-4 0,-7 0 4 16,7 18-9-16,3-18 1 0,-1 0-6 0,0 20 2 16,0-20 3-16,-1 15-6 0,2-15 3 15,0 17-1-15,-3-17-4 0,-4 14 3 0,-1-8 6 16,0 1-5-16,0 0 5 0,-2-2-1 0,-2 2-5 16,-3-2-3-16,1 3 2 0,-2-1-2 0,4 0 4 15,0 2 7-15,-3-1-8 0,-4 1 4 0,0 1-7 16,1 0-5-16,-2 0 13 0,-2 0-4 0,3 1 7 15,-8-1 4-15,-2 0-15 0,-4 0 3 0,-3-1-7 16,-3 0 0-16,-5 0 4 0,-8-2-7 0,-4 0 15 16,-11 0-8-16,-3-3 4 0,-9 0 7 0,-12 0-6 15,-10-2 6-15,-8 1 1 0,-12-3-7 0,-8 0-4 16,-8 0 1-16,-13 0 6 0,-7 0-6 0,-4 0-5 16,-12 0-107-16,-1 0-102 0,-6 0-83 15,-5 0-81-15,0 0 2 0,0 0-40 0,-21 0-67 16,21 0-97-16,-35 0-305 0,8 0 22 0,-4 0 161 15</inkml:trace>
  <inkml:trace contextRef="#ctx0" brushRef="#br0" timeOffset="16797">4023 7045 1442 0,'0'0'7'15,"0"0"-4"-15,0-12 4 0,0 12 3 0,-13 0 4 16,13-10 18-16,0 10 12 0,0 0 23 0,0-8 24 16,0 8-1-16,-7 0-8 0,7-6-25 0,0 3-20 15,-7 0-4-15,6 0-1 0,-4 0 2 0,2 0-7 16,-2 0-8-16,-1-2-4 0,0 2 4 0,-5-2 3 15,3-1 8-15,-2 1 5 0,-4-2-1 0,-2 0-4 16,-1 0 0-16,-2-1-1 0,-4 0-5 0,3 0-1 16,-5-1-2-16,0 1 0 0,-4 0 7 15,1-1 2-15,-2 0 2 0,-1 2 0 0,0-2-1 16,-3 1-1-16,0 0-6 0,-5 0-2 0,3 2 5 16,-6 1 1-16,1-2 5 0,-1 4-2 0,-3-1-5 15,-2 1 3-15,-1 1-2 0,-2 2-4 0,1 0-2 16,-1 0-5-16,-1 0-4 0,-1 0-1 0,1 0-2 15,-2 16-4-15,1-16 2 0,5 0 1 0,-1 17 0 16,-2-17-2-16,2 16-4 0,2-16 4 0,-4 19-4 16,8-8 4-16,0 1 7 0,-3 0 12 0,2 0 10 15,4 2 4-15,-1 0-1 0,2-1-15 0,-1 2-8 16,5-1-6-16,0 1 5 0,-2 0 7 16,9 1-1-16,-5-1 2 0,1 1-10 0,5 2-3 15,3-3 1-15,1 1 1 0,2 2 10 0,-2 0-5 16,3 0 1-16,4 0-6 0,-2 1-7 0,3 0 4 15,0 3 1-15,2-1 9 0,1 0 6 0,3 1 9 16,-6-1 11-16,8 1 9 0,-5 0 12 0,5 1 1 16,-7 0 6-16,2 1-4 0,-3 0-8 0,0 1-9 15,0 1-11-15,-3 0-6 0,2-1-1 0,-2 1-3 16,0-1-8-16,3 2-2 0,-2-2 6 0,2 1 2 16,0 1 5-16,7-1-7 0,-7 0-1 0,7 1-2 15,-4 0 3-15,8 2 6 0,-1 1-4 0,2-2 0 16,2 3 2-16,0-2-4 0,0 2-5 15,0 1 8-15,0 0-7 0,23 0 4 0,-23 0 1 16,18 0-9-16,-18-1 7 0,17 3 3 0,-17-4 18 16,15 1 2-16,-15 1-9 0,11-3-6 0,-11 0-12 15,9 1 1-15,-9-1 8 0,13 0 7 0,-4 0-2 16,-3-2 0-16,7-1-6 0,1 1 3 0,-5-2 6 16,5-2 5-16,-2 2 18 0,2-3 1 0,0-1-2 15,-3-1-3-15,6 0-19 0,-1-1-10 0,-1 1 5 16,1-1-10-16,-2 1-1 0,6-1 1 0,-1 0-17 15,2 1 4-15,-1-1 8 0,-1-2 4 0,3-1 5 16,-2 2 9-16,0 0 2 0,-1-1 15 0,-1 1 4 16,3-1 3-16,-4 0-9 0,0 0-25 15,-2 0-5-15,2-2-14 0,0 0 3 0,-1-2 3 16,-2 0-6-16,3-2 7 0,-1 0 6 0,2-1 0 16,-1-1 24-16,0 0 19 0,0-1 9 0,0-2 2 15,2-1-7-15,3 0-16 0,1-3-8 0,3 1 4 16,-2-2-5-16,5-1-15 0,2 0-10 0,5 0-7 15,-5 0-4-15,2 0 12 0,-1 0-7 0,-1 0 1 16,0-18-3-16,3 18-7 0,-2-12 6 0,-3 12-13 16,4-16 1-16,-1 6 0 0,2-3 1 0,2 0 6 15,-3-1 1-15,1-1 1 0,-2-1-2 16,7 0 3-16,-5-2 1 0,0 1 12 0,-1 1 11 16,0 3 11-16,1-1 3 0,-8 2-5 0,5 0-6 15,-3 0-13-15,-3 3-4 0,-5-2-1 0,0 0-3 16,-4-1 0-16,-1 0 4 0,-1-1-7 0,-1 0 5 15,-1 0 7-15,-6 2 1 0,4-2 1 0,-4 2-5 16,2 0-9-16,-4 1-4 0,1 1-2 0,1 0-1 16,-1 1-5-16,-2 1 0 0,2 1 2 0,-2-1 0 15,-3 2 1-15,4 0 2 0,-4 1-3 0,4 0 0 16,-4 2-1-16,1-1 2 0,2 1-1 0,-1 1-2 16,-2 0 2-16,0 0-1 0,0 1-2 0,0-1 2 15,0 1-3-15,0 0 5 0,0 0-2 0,0 0 1 16,0 0 1-16,0 0-6 0,0 0 8 15,0 0-5-15,0 0-2 0,0 0-22 0,0 0-22 0,0 0-22 16,0 0-47-16,0 0-44 0,0 0-77 16,0 0-126-16,0 0-78 0,0 0-82 0,0 0-112 15,0 0-98-15,0 0-319 0,18 0-14 0,-18 0 211 16</inkml:trace>
  <inkml:trace contextRef="#ctx0" brushRef="#br0" timeOffset="19869.08">4093 8457 1910 0,'0'-12'33'0,"0"6"10"0,7-1 35 16,-7 2 39-16,0-1 3 0,0 1 27 0,5 1-2 15,-5 1-1-15,0 1 0 0,0 1-5 0,0 1-2 16,0 0-6-16,0 0-3 0,0-1-6 0,0 1 1 15,0 0-5-15,0 0-9 0,0 0-1 0,0 0-5 16,0 0-6-16,0-1 1 0,0 1 0 0,0 0-2 16,0 0-3-16,0 0-3 0,0 0 1 15,0 0 0-15,0 0 5 0,0 0 12 0,0 0 1 16,0 0-4-16,0 0 3 0,0 0-6 0,0 0-9 16,0 0-6-16,0 0-12 0,0 0-17 0,0 0 3 15,0 0 5-15,0 0-9 0,0 0-6 0,0 0-16 16,0 0-17-16,0 0-11 0,0 0-6 0,0 0-11 15,0 0-1-15,0 0 4 0,0 0-1 0,0 0 11 16,0 0 10-16,0 18 20 0,0-18 38 0,0 22 17 16,0-8 6-16,0 5 0 0,0 1-15 0,0 1 1 15,-17 3 4-15,17 0 2 0,0 2-6 0,-12-1-15 16,12 4 3-16,-11 0-6 0,11 1-6 0,-11 1-1 16,6 2-4-16,1 1-2 0,4 2 11 0,-8 2 1 15,5 3-7-15,-2 5-3 0,2 3-16 16,-2 1-1-16,4 5 7 0,-1 0 2 0,-1 4 6 15,3-1-6-15,0 1-9 0,0 0-3 0,0-3 14 16,0 1 19-16,0 0-2 0,0-1-3 0,19-2-10 16,-19 3-12-16,0 0-2 0,17 2-8 0,-17 1-15 15,14-1-12-15,-14 0 0 0,12-2 0 0,-12 2 0 16,8-4 0-16,-8-2 0 0,0-5 0 0,0-3 0 16,0-3 0-16,0-3 0 0,0-3 0 0,0-2 0 15,0-3 0-15,0-3 0 0,-16-1 0 0,16-3 0 16,0-1 0-16,-18-3 0 0,18-4 0 15,-10-1 0-15,10-3 0 0,0-3 0 0,-10-1 0 16,10-3 0-16,0-3 0 0,-5-1 0 0,5 0 0 16,0-1 0-16,0 0 0 0,0 0 0 0,0 0 0 15,0 0 0-15,0 0 0 0,0 0 0 0,0 0 0 16,0 0 0-16,0-10 0 0,0 10 0 0,0 0 0 16,0 0 0-16,0 0 0 0,0-11 0 0,0 11 0 15,0-10 0-15,0 2-5 0,0-2-214 0,0-2-273 16,0 1-352-16,0-2-248 0,0 0-111 0,15-1-303 15,-15 0 301-15,11 1 254 0</inkml:trace>
  <inkml:trace contextRef="#ctx0" brushRef="#br0" timeOffset="21133.25">3540 11015 1995 0,'0'-2'43'0,"11"0"18"0,-11 1 28 0,8-2 35 15,-8 2-10-15,7-1 11 0,-7-1-1 0,0 3-20 16,0-2-18-16,0 2-18 0,0 0-24 0,0 0-10 15,0 0-21-15,0 0-10 0,0 0-6 0,0 0 32 16,0 0 42-16,0 20 31 0,0-20 38 0,0 21-12 16,0-4-9-16,0 1-7 0,0 5-7 15,0 3 2-15,0 2 8 0,0 0-6 0,0 2-3 16,0 2-5-16,-21-1-17 0,21 2 5 0,-27-1 9 16,7 1 1-16,-2 0 12 0,-6-2 12 0,-3 0 5 15,-4-1 21-15,-7 0 21 0,-5-3-2 0,-4-2-2 16,-5-1-19-16,-1-2-31 0,1-3 6 0,-5-4 5 15,-1-3 12-15,0-1 2 0,0-5-17 0,1 1-34 16,1-3-31-16,-1-3-10 0,1-1-14 0,-1 0-1 16,-1 0 0-16,2 0 0 0,1 0 3 0,-3 0 0 15,4 0-1-15,-2-19-12 0,2 19-9 0,2-16-6 16,4 16-10-16,-3-18 5 0,7 18-1 0,2-19 0 16,2 10 4-16,5-1-6 0,0 1 2 15,5-1-6-15,6 1-31 0,5-2-46 0,0 1-81 16,1-1-104-16,5-1-143 0,5-2-87 0,-2 0-49 15,-2-2-46-15,10-2-1 0,-3-1-43 0,5-1-141 16,1-1-161-16,3 2 172 0</inkml:trace>
  <inkml:trace contextRef="#ctx0" brushRef="#br0" timeOffset="24326.3">15034 9070 1750 0,'-12'0'26'15,"12"0"17"-15,0 0 25 0,0 0 18 0,0 0-2 16,0 0 3-16,0 0 1 0,0 0 8 0,0 0-9 15,0 0-6-15,0 0-12 0,0 0-11 0,0 0 10 16,0 0 27-16,0 0 17 0,0 0 14 0,-23 0 0 16,23 0-18-16,-30 15-14 0,10-15-16 0,-3 12-12 15,-2-12-5-15,-3 16 0 0,-3-16 1 0,1 14-3 16,2-5 3-16,-4-1-1 0,-1-1 1 0,1-2 5 16,-3 0-10-16,-2-3-4 0,1 0-2 15,-2-2-6-15,-1 0 7 0,-2 0-3 0,6 0-1 16,-2-23 0-16,-1 23 3 0,4-25 7 0,2 11 7 15,-1-1 4-15,3-3 7 0,1 1 2 0,1-1 0 16,5-2 4-16,-2 1-11 0,6-1 11 0,-4-1 1 16,3-2 3-16,1 0 4 0,1-1-13 0,-3-2-4 15,3 0-6-15,2-3-9 0,-2 1 26 0,1-2-9 16,-1 0-12-16,3-3 8 0,-1 0-32 0,2-1-12 16,0-1 2-16,1-1-13 0,-1-2-2 0,6 0 16 15,-2-2 5-15,0 0 0 0,3 0-3 0,0-1-14 16,2-1-4-16,2 0 12 0,0 3 2 0,0 0 6 15,0 3-3-15,3 0-13 0,0 2-2 16,0 3-3-16,0 2 21 0,0 2 4 0,0 0-2 16,0 3-2-16,24-1-20 0,-24 3-6 0,0 1 1 15,19-1 5-15,-19 1-6 0,16 0 3 0,-16 0-8 16,17-1-7-16,-7 2 6 0,-2-1-4 0,3 0 0 16,-3-1 2-16,1-1-3 0,2-1-9 0,-3 1 1 15,4-1-2-15,1 1 4 0,-2-1-1 0,4 0 2 16,-1 0 3-16,3 0-9 0,0 0 11 0,2 2 0 15,-2-1-2-15,8 2 0 0,-2-2-6 0,5 0-1 16,3 2 4-16,2 2 1 0,5 0 5 0,0-1-4 16,5 4 1-16,1 0-2 0,1 2 1 0,1 3-2 15,1 0 3-15,1 2 4 0,-5 0-2 16,2 4 4-16,-3-2-12 0,2 2 0 0,1 1 0 16,-3 3 1-16,-2 0 4 0,2 1 4 0,0 0-3 15,1 0-4-15,-4 0 4 0,0 18-2 0,0-18 0 16,-2 0 4-16,-3 20-2 0,0-20-2 0,-3 18 7 15,0-18-3-15,-1 21 0 0,-1-10-3 0,-2 4-1 16,-3 0 3-16,3 1-2 0,-5 2 2 0,4 0 7 16,-3 2-3-16,-1 1-1 0,-2-1 5 0,3 2-3 15,-2-1 0-15,-4-1 0 0,1 1-1 0,-4-4-4 16,0 0 2-16,-1-3-2 0,-1 0-4 0,-1-3 0 16,-3-3 0-16,0 2 1 0,-4-3 8 0,-1 0-12 15,0 0 10-15,2-1 6 0,-2 0-12 16,0 1 12-16,-1-1-9 0,-1 0-3 0,2 0 3 15,2-1 1-15,-2 2-1 0,-1-3-4 0,-1 2 5 16,-1 0-5-16,3-2-2 0,-3 2 6 0,2-2-7 16,1 0 1-16,-3 1-15 0,2 0 0 0,-1-1 0 15,1 3-14-15,-1-1 28 0,-1 1-12 0,2 3 6 16,1 1 2-16,-3 0-31 0,0 1 0 0,0 2-9 16,0 0 2-16,0 0-7 0,0-1-10 0,0-1 0 15,0 1 5-15,0-2 19 0,0 1 23 0,0-4-8 16,0 1-2-16,-17-2 2 0,17-3-8 0,0 1 11 15,0-1 3-15,-8-3 4 0,8 1 6 16,0-1 3-16,0 0 1 0,0-1 2 0,0 1-4 16,0-1-5-16,0 0-7 0,0 1-21 0,0-1-17 15,0 0-35-15,0 0-31 0,0 0-40 0,0 0-41 16,0 0-56-16,0 0-72 0,-8 0-72 0,8 0-98 16,-3 0-293-16,3 0-2 0,0 0 131 0</inkml:trace>
  <inkml:trace contextRef="#ctx0" brushRef="#br0" timeOffset="26061.47">15692 8069 1886 0,'0'-3'36'0,"13"0"11"0,-13 3 30 16,0-3 30-16,15 3-5 0,-15 0 15 0,0-1 1 15,8 0-6-15,-8 0 0 0,0 0 5 16,0 1 0-16,0-2 5 0,0 1-8 0,0 0-6 15,0 1-4-15,0-2-3 0,0 2 4 0,0 0-1 16,0 0-2-16,0-1 6 0,0 1 0 0,0-1-3 16,0 0-5-16,0 1-8 0,0 0-8 0,0 0 2 15,0-1-2-15,0 1-5 0,0 0-8 0,0 0-7 16,0 0-8-16,0 0-4 0,0 0-1 0,0 0-9 16,0 0-1-16,0 0-5 0,0 0-7 0,0 0-6 15,0 0-4-15,0 0-5 0,0 0-3 0,0 0-4 16,0 0-2-16,0 0-6 0,0 0 0 15,0 0-3-15,0 0-5 0,0 0 1 0,0 0-1 16,0 0 0-16,0 0 7 0,0 0 5 0,0 0 36 16,0 21 13-16,0-21 11 0,0 32 5 0,0-8-18 15,-20 3 11-15,20 7 13 0,-17 6-1 0,17 2-10 16,-22 5 6-16,11 3-18 0,-3 4 12 0,-1 3-3 16,1 1-17-16,-2 3 3 0,1 5 1 0,-2 0 14 15,1 6 1-15,1 6 1 0,-1 5-11 0,1 2-15 16,-1 5-10-16,1-2 5 0,-1 3-4 0,1-3-2 15,1-4 24-15,1-4 26 0,4-3 21 0,-1 3 12 16,6-1-14-16,2 1-33 0,2 4-19 16,0-1-6-16,0 1 5 0,0-1 10 0,24-2 4 15,-24-6 6-15,0-5-7 0,21-3-11 0,-21-5 4 16,11-7 2-16,-11-1-1 0,11-4-7 0,-11-3-8 16,9-3-13-16,-9-7-8 0,0-3 5 0,7-7-7 15,-7-1 0-15,0-9 12 0,0-5 28 0,3-3 49 16,-3-3 37-16,0-5-12 0,0 0-35 0,0-1-47 15,0 0-43-15,0 0 0 0,0 0 0 0,0 0 0 16,0 0 0-16,0-19 0 0,0 19 0 0,0-16 0 16,0 6-53-16,0-4-111 0,0 1-123 0,0-1-177 15,0-2-218-15,0-1-72 0,0-1-112 0,0 2-114 16,0 0-285-16,0-1 136 0,0-4 234 16</inkml:trace>
  <inkml:trace contextRef="#ctx0" brushRef="#br0" timeOffset="27008.3">15073 11426 2587 0,'0'6'6'0,"3"1"1"16,-3-3-9-16,2 0 17 0,-2-2 32 0,0 0 49 16,0 4 57-16,0-1 28 0,-20 1 8 0,20 2-9 15,-28 1-2-15,9 1 2 0,-11 0-11 0,-2 3-3 16,-8-4-17-16,-7 0-24 0,-4-1-19 0,-11 0-28 15,-5-4-30-15,-4-1-13 0,-6-3-13 0,0 0-2 16,-1 0 9-16,-2-27 7 0,0 11 7 0,1-2-1 16,3-5-6-16,2-4-17 0,1-2-12 15,7-2 1-15,3-4-7 0,2-2 2 0,4-3-4 16,10-1 2-16,1-5-3 0,5-1-1 0,6-1 7 16,2-4-11-16,4-1 12 0,2 3-2 0,7 3-3 15,1 1 7-15,4 3-4 0,1 5 0 0,1 4-7 16,9 5-34-16,1 5-46 0,0 2-57 0,3 4-77 15,0 3-89-15,0 3-115 0,0 4-120 0,20 3-210 16,-20 2-145-16,20 3 157 0</inkml:trace>
  <inkml:trace contextRef="#ctx0" brushRef="#br0" timeOffset="29564.73">21926 7889 1500 0,'0'-3'28'0,"0"2"24"0,2 1 23 0,1 0 13 16,-3 0-21-16,1 0-18 0,1 0-3 0,-2 0 8 15,0 0 6-15,0 0 11 0,0 0 4 0,0 0-11 16,0 19 11-16,0-19 1 0,0 15-3 0,0-15 3 16,0 23-9-16,0-8-1 0,-16 2-8 0,16 1 10 15,-17 0 8-15,17 4-3 0,-25 3-5 0,8 1-6 16,3 2 5-16,-1 2 14 0,-1 1 15 0,-4 3 14 16,0 1 7-16,-5-1 0 0,-3 1 8 0,3 1-11 15,-6-3-15-15,-4 0-12 0,-1-2-10 0,2-1-15 16,-5-2-4-16,2-1-5 0,-4-5-9 0,4 0 11 15,-5-4-1-15,3-3 1 0,-2-1 6 16,-3-2-9-16,-1-5-1 0,2-1 0 0,4-4 3 16,-6-2 7-16,1 0 10 0,2 0-2 0,4 0 13 15,-4-25 8-15,9 25 12 0,-1-26-3 0,1 9 0 16,2-1-3-16,0-2-2 0,2-2 13 0,2-2-2 16,1-3 8-16,-2-1-3 0,5-1-8 0,-4-2-5 15,9 0-7-15,-2-2-11 0,2-3 0 0,1-1-13 16,5-1-12-16,1-1-8 0,-3 0-19 0,5-3-2 15,1-1 0-15,7 0 5 0,-1 0-2 0,2 0-10 16,0-1-13-16,0-2-11 0,19-2 0 16,-19 0 4-16,29 0 3 0,-10 0-8 0,6-1 0 15,3 2-4-15,6 0-3 0,0 0-3 0,0 5 2 16,9 2 2-16,-1 2-3 0,3 4 7 0,2 3 1 0,3 5-7 16,-1 3 6-16,4 5 2 0,3 5 1 15,4 3 1-15,1 3-5 0,1 4 0 0,2 3-2 16,-4 0-3-16,1 0-29 0,1 0-27 0,-5 19-24 15,-5-19-38-15,-7 24-42 0,-4-9-59 0,-5 2-39 16,-3 2-14-16,-5 3 29 0,1 2 45 0,-9 4 21 16,5 3 3-16,-5 2-21 0,8 3-28 0,-3 3-28 15,-2 0-21-15,-2 1-14 0,0-2-23 0,-2 0-46 16,-3-3-78-16,-3-1-178 0,-2-4 39 0,-4-3 119 16</inkml:trace>
  <inkml:trace contextRef="#ctx0" brushRef="#br0" timeOffset="30932.82">22272 8003 1163 0,'-3'0'43'0,"0"-1"32"0,-2 1 30 16,2-2 40-16,2 0-1 0,1-1 1 0,-2-1 8 16,2-1 7-16,-3 1-3 0,3-2 11 15,0 2 6-15,0-2-9 0,0 5-7 0,0-1-7 16,0 1-21-16,0 0-6 0,0 0-13 0,0 1-14 15,0 0 1-15,0 0-15 0,0 0 3 0,0 0-10 16,0-1-13-16,0 1-6 0,0 0-2 0,0 0-5 16,0 0 2-16,0 0 2 0,0 0-7 0,0 0-3 15,0 0-7-15,0 0-15 0,0 0-13 0,0 0-3 16,0 0-8-16,0 0-8 0,0 0-3 0,0 0 1 16,0 0 8-16,0 14 18 0,0-14 32 0,0 21 19 15,0-5-1-15,0 4 1 0,0 8-4 0,13 5-7 16,-13 6 3-16,0 4 8 0,0 6-10 0,9 3 14 15,-9 6 9-15,0 2 10 0,0 1 7 16,0 2 12-16,0 0 35 0,-22 3 10 0,22 0 34 16,-26 2-15-16,12 1-36 0,-6 3-26 0,-2 0-27 15,2 2-1-15,-1-3-2 0,-2-1 5 0,1-5-14 16,2-4 7-16,-1-6 19 0,4-7 1 0,-1-4 4 16,1-7-9-16,5-4-21 0,-2-5-5 0,0-3 9 15,9-5 0-15,-4-4 10 0,4-3 12 0,1-3 11 16,2-4 25-16,-4-1 11 0,6-3-24 0,0 0-41 15,0-2-44-15,0 0-35 0,0 0 0 0,0 0 0 16,0 0 0-16,0 0 0 0,0 0 0 16,0 0 0-16,0 0 0 0,0-12-76 0,0 12-130 15,0 0-182-15,0-10-279 0,0 10-169 0,0-10-124 16,14 3-136-16,-14 2-285 0,0-2 245 0</inkml:trace>
  <inkml:trace contextRef="#ctx0" brushRef="#br0" timeOffset="31948.28">22024 10072 2450 0,'0'-2'40'16,"0"1"34"-16,0 1 37 0,0-1 39 0,0-2 4 15,0 3 14-15,0-1 1 0,0 1 2 0,0 0-15 16,0-1-24-16,0 0-9 0,0 1-28 0,0 0-9 16,0 0-15-16,0 0-17 0,0 0-13 0,0 0-25 15,0 0-10-15,9 0-18 0,-9 0-4 0,0 0 21 16,0 20 33-16,0-20 30 0,0 26 35 15,-26-9 2-15,26 6-18 0,-31 5 2 0,9 2-9 16,-1 4 16-16,-7 1 19 0,1 1 17 0,-7 3 17 16,-6-3-10-16,-6 1-14 0,-2-1-12 0,-7-3-2 15,-4 0 55-15,-7-3 37 0,-6-3 13 0,1-3-9 16,-6-3-59-16,-2-4-39 0,-6-3-33 0,5-5-25 16,-5-4-2-16,-2-5-7 0,2 0-8 0,2 0 0 15,6-19-14-15,-2 19-6 0,7-29-1 0,-1 12-4 16,10-3 1-16,1-2-4 0,8-3-1 0,5-3-2 15,3-1-1-15,1-5-1 0,4-1-6 0,1-3 6 16,3-2-7-16,0-3 8 0,8 1 0 0,2-2-6 16,6 0 4-16,-4 2-52 0,10 1-57 15,-3 3-98-15,9 1-145 0,0 5-99 0,0 4-49 16,7 6-23-16,1 2-9 0,0 4-51 0,3 5-135 16,0 2-318-16,0 3 122 0,0 4 193 0</inkml:trace>
  <inkml:trace contextRef="#ctx0" brushRef="#br0" timeOffset="53774.85">9619 7369 1664 0,'10'-12'38'0,"-10"12"8"0,0 0 26 16,5-13 25-16,-5 13-20 0,0-8 3 15,5 8-27-15,-5-10-24 0,0 3-18 0,0-1 1 16,0 1 12-16,0-2 5 0,-24-2 11 0,24 0 0 16,-15 1 2-16,15 0 6 0,-16 1 5 0,16 0 9 15,-18 1 15-15,18 0 5 0,-16 2 6 0,7-1-4 16,4 2-15-16,-1 0-15 0,-2 0-11 0,2 0-7 15,-2-2-5-15,1 2 6 0,-4 0-3 0,-3-1-5 16,-2 0-4-16,-2 0-9 0,-4-1 0 0,2 1 4 16,-7-2 4-16,2-1 8 0,-6 1-1 0,-3-2-4 15,-3 0-3-15,-2 1 2 0,-3 1 1 0,-1 0-2 16,-2 1 6-16,0 0-6 0,1 1-1 0,2 1 1 16,-1 2-3-16,1 1 0 0,2 0 0 15,1 0-3-15,3 2-4 0,-4 0-1 0,3 0-7 16,-4 0 2-16,4 0 0 0,-2 19-6 0,5-19 5 15,-6 13-7-15,6-13 3 0,-2 19-2 0,3-8 1 16,5 1 3-16,-1-2-3 0,1 3 10 0,5 1 15 16,-2 2 22-16,3 2 26 0,-1 2 16 0,-1 1-18 15,1 4-13-15,-3 3-9 0,4 4-11 0,-3 0 7 16,2 2-4-16,-3 1-1 0,4-1 2 0,-3 1 1 16,-3 1-1-16,6-1-6 0,-6 0-5 0,0-1-10 15,4-2 5-15,-4 0-17 0,1-1-1 0,-1 0 8 16,3-1-6-16,1-3 0 0,5 2-8 0,0-3-3 15,4 1-3-15,1-1 4 0,1 0 1 16,3 0 1-16,3-2-2 0,-2 1-1 0,3 0 9 16,3 1-11-16,-2-1 2 0,4 1 1 0,1-1-6 15,0 0 8-15,0 1-1 0,23-1-3 0,-23-1-1 16,20-2-2-16,-20 0-1 0,31-3 6 0,-12-1 0 16,2-3 1-16,1-2 3 0,5-2-4 0,-3-2-1 15,7-2 2-15,4-3-6 0,-1-2 4 0,0-2 1 16,8 0 12-16,1 0 4 0,4 0 1 0,2 0-1 15,3-22-13-15,4 22-3 0,-1-18 2 0,9 18-4 16,0-21 2-16,-1 8-2 0,3 0 4 0,-1 0 0 16,3-1 0-16,-1 0 17 0,-2-2 8 15,-1-2 15-15,-2 0 17 0,-3-1-9 0,-2-2-2 16,-6 0 6-16,-4 1 0 0,-4-1 11 0,-8 1 6 16,-4 0-16-16,-3 0-17 0,-2 1-22 0,-7 0-16 15,-2-1-8-15,-5-1 0 0,-1 1-46 0,-5 0-40 16,2 0-22-16,-5 1-57 0,-1 2 10 0,-2 2-9 15,0 2-37-15,0 2-20 0,0 2-60 0,0 3-58 16,0-1-41-16,0 4-37 0,0-1-57 0,0 3-168 16,0-2-23-16,0-1 115 0</inkml:trace>
  <inkml:trace contextRef="#ctx0" brushRef="#br0" timeOffset="54995.75">9710 7438 1165 0,'0'-5'31'0,"0"0"12"0,0 0 19 0,0 2 46 0,0-3 1 15,0 1 25-15,0 1 6 0,0 0-27 16,0 2-18-16,0 1-16 0,0 0-16 0,0 1-1 15,0 0 1-15,0 0 1 0,0 0 9 0,0 0 1 16,0 0 10-16,0 0 2 0,0 0 5 0,0 0 9 16,0 0-2-16,0 0 3 0,0 0 3 0,0 0-1 15,0 0 1-15,0 0-2 0,0 0-5 0,0 0-1 16,0 0-2-16,0 0-3 0,0 0 0 0,0 0-9 16,0 0-11-16,0 0-11 0,0 0-13 0,0 0-10 15,0 0-3-15,0 0-5 0,0 0-4 0,0 0 5 16,0 0-8-16,0 0 4 0,0 0-4 0,0 0-9 15,0 0 2-15,0 0-9 0,0 0-2 16,0 0-2-16,0 0-4 0,0 0 3 0,0 0-2 16,0 0 1-16,0 0-1 0,0 0-2 0,0 0 5 15,0 0 33-15,0 0 11 0,0 17 5 0,0-17-3 16,0 19-33-16,-17-7-4 0,17 3-6 0,-14 0 1 16,14 2 7-16,-17 1 16 0,17 2 13 0,-17 1 6 15,5 1-2-15,2 0-22 0,-2 2-11 0,-1 0-3 16,1 3-5-16,3 0 12 0,-2 0 6 0,-2 3 11 15,2 0 8-15,1 0-17 0,0 2-8 0,3 1-10 16,-3 3 3-16,-1-2 10 0,7 4 5 0,-2 2-3 16,-2 3-8-16,3 3-2 0,-3 3-5 15,5 1 2-15,0 1 4 0,0 3 32 0,1-1 26 0,-1 0 3 16,2-2-4-16,1-3-18 0,0 2-19 16,0-2 33-16,0 0 45 0,0 0 8 0,0 0 5 15,20-1-11-15,-20 4-44 0,0 2 4 0,12 5 4 16,-12 1-13-16,0 4 7 0,13 0-12 0,-13 3 2 15,0 1-13-15,0-3-7 0,0 0-2 0,0-3 1 16,0-1 9-16,0-2 13 0,0-1-8 0,-20-1-11 16,20 1-16-16,-16 1-15 0,16 2-1 0,-12 2-12 15,12-2 2-15,-14 1 0 0,14-1 1 0,-11 0 2 16,11-4 1-16,-8-3-7 0,8-2-5 0,-5-4 4 16,5-1-3-16,-7-5 11 0,7-1 4 0,-3-2 5 15,-1-4 5-15,3-1-2 0,-2-3 5 16,-2-1 4-16,4-4 8 0,-2-1-2 0,-4-4-6 15,3-1-7-15,1-2-17 0,-1 0 5 0,-2-5 0 16,3 0-4-16,0-2 8 0,0-1-6 0,1-2 2 16,-1-3 17-16,2-2 25 0,-1 0 24 0,2-2 11 15,0 0-9-15,0 0-17 0,0 0-18 0,0 0-11 16,0 0-5-16,0 0-9 0,-1 0-4 0,1 0-6 16,0 0 1-16,0 0-2 0,-2 0-10 0,2 0-44 15,0-11-71-15,-3 11-103 0,3 0-186 0,-2 0-218 16,2 0-123-16,0-13-135 0,-1 6-70 0,-2 0-263 15,3-4 160-15,0 2 238 0</inkml:trace>
  <inkml:trace contextRef="#ctx0" brushRef="#br0" timeOffset="56075.59">8662 11529 2273 0,'5'0'40'0,"-3"12"11"0,-2-12-1 16,1 0 8-16,-1 0-32 0,2 0 11 0,-2 7 51 15,0-7 32-15,0 7 42 0,0-2 30 0,0 2-5 16,0 2 1-16,-27 1-10 0,27 0-19 0,-32 2-22 16,8 0-19-16,-5-1-24 0,-10 1-9 0,-3-2 3 15,-4 0 4-15,-4-3 15 0,-4-4-5 0,-5-1-13 16,-2-2-20-16,-3 0-18 0,1 0-14 0,-5-22 6 16,4 6-12-16,-3-1-5 0,4-4-9 0,-3-1-11 15,7-5 3-15,-3-1-9 0,5-2 6 0,-1-2-5 16,7 0-3-16,3-5 4 0,-2-1-12 0,8-1 10 15,1-3 7-15,5-1-2 0,-1-1 8 16,10 0-14-16,-1 0-1 0,3 1 0 0,7 1 1 16,2 4-6-16,4 2-19 0,4 2-19 0,2 5-27 15,4 3-26-15,2 4-34 0,0 4-43 0,0 2-60 16,19 2-71-16,-19 6-73 0,28 2-61 0,-11 4-88 16,5 2-203-16,-1 0 10 0,6 0 126 0</inkml:trace>
  <inkml:trace contextRef="#ctx0" brushRef="#br0" timeOffset="76814.25">15737 8803 1439 0,'0'0'36'0,"0"0"13"15,0 0 7-15,0 0 15 0,0 0-10 0,0 0 9 16,0 0 18-16,0 0 10 0,0-7-2 0,0 7 7 15,0 0-3-15,0 0-4 0,0 0 4 0,0 0-5 16,0 0 2-16,0 0 3 0,0 0-2 16,0 0 4-16,0 0 3 0,0 0-1 0,0 0-6 15,0 0-6-15,0 0-11 0,0 0-5 0,0 0-3 16,0 0-4-16,0 0-2 0,0 0-3 0,0 0-6 16,0 0-7-16,0 0-2 0,0 0-9 0,0 0-1 15,0 0 0-15,0 0 15 0,0 0 11 0,0 0-5 16,0 0 3-16,0 20-19 0,0-20-5 0,0 14-4 15,0-14-4-15,0 21-6 0,0-8 5 0,14 1-1 16,-14 1-9-16,0 1 4 0,0 2-19 0,0 3 0 16,0 1 3-16,0 3-1 0,0 1-8 15,-20 0 4-15,20 2-2 0,-15 0-8 0,15 1 13 16,-24-2-2-16,10-3 4 0,-1-3-6 0,3-2 3 16,-4-2-2-16,-3-3-6 0,5-4 9 0,-1-3 1 15,2-2-1-15,-1-3 1 0,2 1-1 0,0-3 6 16,5 0 25-16,-2 0 24 0,3 0 33 0,0 0 12 15,1-19-11-15,2 19-18 0,0 0-35 0,-2-16-16 16,2 16-19-16,3-14-4 0,-1 14 0 0,-1-13 3 16,2 13-3-16,-2-13-16 0,2 7-47 0,0 0-60 15,0 1-57-15,0 0-60 0,0 1-60 0,0-1-90 16,0 1-103-16,0 1-167 0,0 1-291 0,0-1 144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07T02:50:06.9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21634 9726 602 0,'0'0'34'0,"0"0"21"0,0 0 14 0,0 0 11 15,0 0-38-15,0 0-10 0,0 0-13 0,0 0-1 16,0 0 6-16,0 0 4 0,0 0-6 0,0 0-1 15,0 0 0-15,0 0-14 0,0 0 4 0,0 0-4 16,0 0-7-16,0 0 4 0,0 0-1 0,0 0-20 16,0 0-4-16,0 0-18 0,0 0-11 15,0 0-7-15,0 0-13 0,0 0-28 0,0 0-33 16,10 0-64-16,-10 0 13 0,9 0 42 0</inkml:trace>
  <inkml:trace contextRef="#ctx0" brushRef="#br0" timeOffset="828.28">21605 9786 1101 0,'0'0'42'0,"0"0"29"0,0-1 20 0,0 1 19 15,0 0-35-15,0-1-14 0,0 1-5 0,0 0-9 16,0-1 3-16,0 1-5 0,0 0-10 0,0 0-11 15,0 0-4-15,0 0-6 0,0 0 7 0,0-1 9 16,0 1 3-16,0 0-2 0,0 0-9 0,0 0-9 16,0 0-9-16,0 0 3 0,0 0 6 15,0 0 0-15,17 0-1 0,-17 0-6 0,0 0-4 0,12 0-2 16,-12-11-4-16,10 11 6 0,-10 0 3 16,14 0 7-16,-7 0 6 0,0 0 1 0,0 0-8 15,1 0-8-15,0-5 6 0,-3 5-2 0,-1 0 2 16,4 0 5-16,-2 0-7 0,-6 0 0 0,8 0-2 15,-3 0 0-15,-2 0-1 0,0 0-2 0,3 0 2 16,-3 0 1-16,2 14-3 0,4-14 3 0,-6 0-5 16,2 15-4-16,1-15 6 0,-3 17 0 0,2-9 3 15,-5 1 2-15,4 2-4 0,-4-1-2 0,0 0 5 16,0 0-2-16,0 2 1 0,0-1 4 0,0 0-5 16,0 2-1-16,0-2 3 0,0 2-4 15,-15 0 1-15,15-2 0 0,-19 0-2 0,19 0 4 16,-20-4 0-16,6 0 2 0,0-1-1 0,0-3-3 15,0-2-1-15,-1 0 2 0,2-1-3 0,-5 0 5 16,5 0 1-16,-2 0-5 0,1-18 0 0,1 18-5 16,1-15 1-16,1 15 5 0,2-20-3 0,-1 9 0 15,4-1-1-15,-2 0 1 0,5 1 5 0,0-1-1 16,0-2 4-16,3 1 19 0,-4 2 30 0,4-2 29 16,0 2 19-16,0 1-7 0,0-2-24 0,21 2-21 15,-21 2-25-15,20 1-18 0,-20 1-8 0,24 1-10 16,-7 3 1-16,0-1-3 0,-2 3-34 15,-1 0-42-15,0 0-59 0,-1 0-89 0,2 18-118 0,-4-18-180 16,2 16-33-16,-6-16 94 0</inkml:trace>
  <inkml:trace contextRef="#ctx0" brushRef="#br0" timeOffset="1807.92">22792 9786 1904 0,'5'-1'20'0,"4"-1"15"0,-4 2 25 16,-2-2 20-16,3 1 6 0,0 0 9 0,-1 1-6 15,3 0-3-15,-3-1-17 0,-1 1-16 0,1 0-14 16,-1 0-15-16,-2 0-13 0,3 0-12 0,1 0-7 16,-3 0-2-16,-1 0 3 0,1 0 4 0,1 18 2 15,1-18 5-15,-3 16-2 0,-1-16-3 0,-1 22 1 16,0-10-3-16,0 2 6 0,0 0-2 0,0 2 3 16,0 1-2-16,0 1 1 0,0-1 3 15,-17 1-3-15,17-1 2 0,-14 0-5 0,14-1 4 16,-17-1-2-16,5-4-5 0,4-1-9 0,-2-2-16 15,-5-3-21-15,1-3-16 0,-2-2-14 0,-1 0-10 16,2 0 8-16,-5 0 12 0,-2-27 17 0,3 27 22 16,2-26 13-16,3 11 11 0,0-1 21 0,5 0 29 15,3-2 22-15,4 2 24 0,2 2 23 0,0 0-4 16,0 2-5-16,17-1-5 0,-17 1-17 0,25 2-19 16,-9 1-18-16,-1 1-19 0,4-1-25 0,-5 3-5 15,4 0-19-15,-4 2-47 0,0 3-59 0,0 1-78 16,-6 0-90-16,1 0-116 0,1 20-174 15,-6-20 65-15,1 22 107 0</inkml:trace>
  <inkml:trace contextRef="#ctx0" brushRef="#br0" timeOffset="3987.34">22084 8758 1744 0,'0'-3'19'0,"-3"0"16"0,3 1 14 15,-1 0 29-15,1 0 5 0,0 0 9 0,0 0 1 16,0 1-19-16,0 0-18 0,0 0-24 0,0 0-18 15,0 0-9-15,0 1-9 0,0-1 1 0,0 1 0 16,17 0-7-16,-17 0 8 0,14 0-3 0,-14 0 5 16,20 0 3-16,-8 0-7 0,-2 17-2 0,2-17 2 15,1 0-2-15,-3 15 7 0,0-15-3 0,1 11 5 16,-5-11 10-16,2 10-3 0,-4-10 10 0,4 7-1 16,-3-2-3-16,-2-2 10 0,-2 3-4 0,4-2-5 15,-2 3-4-15,0-1-10 0,-1 3 0 0,-2 1 2 16,0 1 4-16,0 1-6 0,0 1 2 15,0 1-1-15,0 1-3 0,0 1 7 0,-16-1-6 16,16 1 6-16,0 1-3 0,-25-1 1 0,25-1 2 16,-21 0-5-16,7-1-2 0,0 2-20 0,4-4-10 15,-2 0-13-15,-2-5-5 0,0-1 4 0,0-4-8 16,0-2 1-16,0 0 0 0,3 0 8 0,-3-24 26 16,3 24 14-16,-2-31 8 0,2 15 25 0,6-2 10 15,2-1 20-15,3 1 31 0,0 0-6 0,0 1 4 16,0 2 7-16,19-2-15 0,-19 1 3 0,17 0-16 15,-17 2-24-15,21 3-16 0,-21 1-19 0,24 1-7 16,-15 4-9-16,5 0 1 0,-5 2-18 0,2 2-40 16,0 1-45-16,-3 0-54 0,1 0-63 15,-1 0-91-15,3 20-140 0,-5-20-127 0,2 22 82 16</inkml:trace>
  <inkml:trace contextRef="#ctx0" brushRef="#br0" timeOffset="8555.57">21979 10121 2052 0,'6'-6'43'16,"-6"0"16"-16,6 3 27 0,-6 0 32 0,3 1-12 15,-3-1 7-15,4 1-4 0,0 1-20 0,-4 1-19 16,2-2-17-16,-1 2-13 0,1 0-10 0,1 0-14 16,-3 0-6-16,2 0-11 0,-2 0-3 0,3 0 3 15,1 0 0-15,3 0 6 0,-3 16 8 0,5-16 3 16,-5 14 8-16,3-14-2 0,0 19-5 15,0-19 1-15,-2 21-4 0,-2-9 6 0,0 0 11 16,2 1 1-16,-4 2 5 0,-1 1-6 0,0 0-8 16,0 1-7-16,0 2-7 0,0-2-2 0,0 1-3 15,0-1 3-15,0-1-1 0,0-2-3 0,0 1 1 16,-17-2-3-16,17 0-1 0,0-3-9 0,-14-1-13 16,14-2-6-16,-14 0-9 0,14-4 1 0,-17 0 3 15,10-2-6-15,-3-1-8 0,1 0-5 0,-5 0 0 16,2 0 9-16,-1-23 18 0,1 23 14 0,1-22 12 15,-2 7 2-15,1 0-3 0,4-2 4 0,-1 0 3 16,4-2 19-16,2 2 15 0,-2 0 15 0,5 0 0 16,0 1-10-16,0 1-18 0,0 2-18 15,27 0-6-15,-27 3-9 0,31 2 4 0,-14 2 3 0,5 2-2 16,-1 1 1-16,4 2-3 0,0 1-2 16,2 0-10-16,-6 0-37 0,4 0-32 0,0 18-43 15,-5-18-35-15,-1 0-23 0,-2 17-34 0,-2-17-44 16,-2 11-61-16,-1-11-64 0,-6 9-85 0,2-9 64 15,-2 0 110-15</inkml:trace>
  <inkml:trace contextRef="#ctx0" brushRef="#br0" timeOffset="8995.89">22351 10143 2331 0,'8'-3'27'0,"-3"-2"19"0,-4 4 25 0,7-2 22 16,-5 0-10-16,0 1 1 0,-3 1-9 0,2 1-16 15,-2 0-14-15,0 0-19 0,0 0-17 0,2 0-10 16,-2 0-3-16,0 0 0 0,3 0 0 0,1 14 6 16,-1-14 1-16,0 14-4 0,5-14 4 0,0 23-2 15,-3-9 1-15,2 0 3 0,-2 1-3 16,1 0 3-16,-1 1-3 0,-2 0 1 0,-3-2 2 0,3 1-6 15,0 1 2-15,-3-2-2 0,0-1-1 16,0 1 4-16,0-1-5 0,0-2 6 0,0-1 0 16,-20-1-1-16,20-1-13 0,-15-2-12 0,15-1-19 15,-22-3-23-15,8-1-16 0,-2-1-18 0,-2 0-14 16,1 0 4-16,-2-21 22 0,-1 21 24 0,4-23 30 16,-1 9 23-16,3-1 15 0,0-3 25 0,7 0 22 15,-1 1 28-15,5 0 21 0,3-1 13 0,0 1 14 16,0 0 8-16,0 0-5 0,21 1-7 0,-21 2-14 15,28-1-24-15,-11 3-16 0,0 2-26 0,5 1-25 16,-2 2-17-16,1 3-7 0,2 0-6 16,-5 3-32-16,1 1-42 0,1 0-52 0,-4 0-52 0,-2 18-34 15,-3-18-38-15,1 22-72 0,-7-6-137 16,4 1-131-16,-7 0 84 0</inkml:trace>
  <inkml:trace contextRef="#ctx0" brushRef="#br0" timeOffset="9879.06">22004 10722 2305 0,'11'-3'8'16,"-11"1"6"-16,0 1 9 0,0-1 19 0,11 2 3 15,-11-3 10-15,0 3-3 0,0 0-20 0,4 0-5 16,-4 0-12-16,3 0 8 0,3 0 9 0,-4 16 9 16,3-16-3-16,-1 17 1 0,3-17 1 15,0 18-6-15,-2-18 7 0,-2 23-7 0,5-10-1 16,-4 1-3-16,0 1-8 0,-3-1-2 0,-1 1-12 15,3 3-3-15,-3 0-1 0,0-4-2 0,0 0 4 16,0-1-3-16,0 1 3 0,0-2 0 0,0-1-5 16,-17-2 3-16,17-1-3 0,0 1-1 0,-15-3 4 15,15-1-3-15,-14-1-21 0,14-3-15 0,-19-1-24 16,11 0-20-16,-1 0 1 0,-3 0 6 0,2-19 9 16,-2 19 15-16,1-22 12 0,0 22 4 0,3-27 7 15,-4 11 9-15,6 1 7 0,-4 1 7 0,7-2 9 16,-1 1 5-16,-1 0 18 0,2 1 16 15,3 3 27-15,0-1 18 0,0 4 7 0,0 1-4 16,0 1-20-16,0 0-16 0,25 1-26 0,-25 0-16 16,17 4-9-16,-17-4-9 0,20 1 0 0,-6 2-31 15,-2 0-40-15,2 2-50 0,-4 0-55 0,5 0-53 16,1 0-89-16,-4 0-149 0,2 19-141 0,2-19 84 16</inkml:trace>
  <inkml:trace contextRef="#ctx0" brushRef="#br0" timeOffset="10307.14">22358 10833 2881 0,'7'-5'21'0,"4"-1"2"0,-6 3 7 0,0 0 23 15,-1 1-4-15,-2 0 23 0,-1 2 11 0,-1 0-10 16,0-1-14-16,0 1-23 0,0 0-22 0,0 0-18 16,0 0-4-16,0 0 5 0,0 0 27 0,0 0 27 15,0 19 19-15,0-19 7 0,0 20-16 0,0-9-21 16,0 2-17-16,14 0-12 0,-14 2-7 16,0 0 1-16,0-1-1 0,14 2-1 0,-14-1-3 15,0 4-1-15,0-4-40 0,0 2-29 0,0 0-41 16,0-2-43-16,0 0-3 0,-21-4-19 0,21-1-8 15,-21-3-11-15,6-1-21 0,1-5-7 0,-2-1-6 16,1 0 42-16,-1 0 64 0,-1-30 59 0,3 30 111 16,0-30 53-16,5 11 41 0,0-1 57 0,-1-1-14 15,7-1 17-15,3-1-22 0,0 2-19 0,0-2-21 16,0 0-32-16,0 4 2 0,22 2-29 0,-22-1-16 16,17 4-21-16,-17 0-21 0,17 4-13 0,-17 1-9 15,14 3-19-15,-14-1-40 0,8 2-53 0,-8 2-76 16,9 1-89-16,-9 0-104 0,0 2-188 15,0 0-92-15,5 0 104 0</inkml:trace>
  <inkml:trace contextRef="#ctx0" brushRef="#br0" timeOffset="31768.24">10725 11077 2886 0,'0'0'44'0,"13"0"48"0,-13 0 54 0,6 0 59 15,-1 0 14-15,-4-15 4 0,2 15-10 16,-3 0-19-16,2 0-14 0,-1 0-11 0,-1 0 0 15,0 0-12-15,0 0-17 0,0-8-22 0,0 8-29 16,0 0-14-16,0 0-22 0,2 0-16 0,-1 0-11 16,-1 0-14-16,0 0-12 0,0 0-3 0,0 0-9 15,0 0 0-15,0 0 12 0,0 0 23 0,0 17 74 16,0-17 25-16,-18 27 27 0,18-10 14 0,-16 3-42 16,16 3 2-16,-20 3 17 0,20 3 0 0,-25 0-5 15,10 0 10-15,-2 2-28 0,1 1-14 0,-4 4-5 16,-5-1-26-16,3 2-8 0,-4 3-16 0,-3 3-1 15,-1-2-8-15,2 6-5 0,-4 3 0 0,0 1-6 16,0 3 0-16,-4 3-7 0,2 1-4 16,-3-1-10-16,3 2-1 0,-2-4 2 0,0-1-5 15,4-4 5-15,1-2-5 0,1-5 1 0,5-3 1 16,0-2-4-16,5-5 3 0,2-4-3 0,2-3 1 16,2-4 2-16,3-3 3 0,0-5 25 0,7-2 34 15,-1-4 32-15,-1-2 31 0,6-3-9 0,-2-1-35 16,2-1-33-16,0-1-34 0,0 0-18 0,0 0 0 15,0 0 0-15,0 0 0 0,0 0 0 0,0 0 0 16,0 0 0-16,0 0 0 0,0 0 0 0,0 0 0 16,0 0 0-16,0 0 0 0,0 0 0 15,0 0 0-15,0 0 0 0,0 0 0 0,0 0 0 16,0 0 0-16,0 0 0 0,0 0 0 0,0 0 0 16,0 0 0-16,0 0 0 0,0 0 0 0,0 0 0 15,0 0 0-15,0 0 0 0,0 0 0 0,0 0 0 16,0 0 0-16,0 0 0 0,27 0 0 0,-27 0 0 15,31 0 0-15,-8 0 0 0,5 0 0 0,11 0 0 16,0 0 0-16,7 0 0 0,10 0 0 0,5 0 0 16,5 0 0-16,9 12 0 0,2-12 0 0,4 10 0 15,3-10 0-15,0 13 0 0,-4-13 0 0,4 11 0 16,-5-5 0-16,-2-1 0 0,-3 0 0 0,-4-1 0 16,-2 0 0-16,-6-1 0 0,-7 0 0 15,-3-1 0-15,-11 0 0 0,-4-1 0 0,-11 0 0 16,-2-1 0-16,-10 0 0 0,-2 0 0 0,-6 0 0 15,-4 0 0-15,-1 0 0 0,-1 0 0 0,0 0 0 16,0 0 0-16,0 0 0 0,0 0 0 0,0 0 0 16,0 0 0-16,0 0 0 0,0 0 0 0,0 0-6 15,-14 0-117-15,14 0-130 0,0 0-161 0,-14 0-231 16,8 0-91-16,-5 0-46 0,-3 0-76 0,-1-17-12 16,-4 17-238-16,2-23 96 0,-5 6 236 0</inkml:trace>
  <inkml:trace contextRef="#ctx0" brushRef="#br0" timeOffset="32579.91">10741 11086 2291 0,'15'-6'41'0,"-15"1"37"15,0 1 38-15,11 1 34 0,-11-2 12 0,8 0 18 16,-8 1 11-16,8 1 16 0,-8 0-9 0,4 2-15 16,-4-1-15-16,2 2-19 0,1 0-25 0,-3-2-13 15,0 2-18-15,3 0-8 0,-3 0-12 0,3 0-12 16,-3 0 2-16,0 0-13 0,0 0 4 0,0 0-1 16,0 0-16-16,0 0-8 0,0 0-14 0,0 0-11 15,0 0 44-15,0 0 83 0,0 20 55 16,0-9 55-16,0 3-5 0,0 5-50 0,20 2-23 15,-20 4-18-15,16 3 8 0,-16 2-4 0,22 1 0 16,-10 0-12-16,-1 3-27 0,4 1-6 0,1 3-9 16,-2 1-3-16,3 2-4 0,0 5 0 0,6 0-6 15,-2 5-3-15,-1 2-2 0,6 5 0 0,2 2 11 16,-2 1 3-16,2 4 4 0,0-3-25 0,3 4-27 16,0-6-21-16,0-2-22 0,-1-2 0 0,-1-5 0 15,1-4 0-15,-5-3 0 0,-2-4 0 0,-4-3 0 16,1-4 0-16,-5-3 0 0,-2-3 0 0,-2-4 0 15,-2-3 0-15,-3-5 0 0,-3-2 0 0,4-4 0 16,-6-2 0-16,1-4 0 0,-2-1 0 16,0-1 0-16,0-1 0 0,0 0 0 0,0 0 0 15,0 0 0-15,0 0 0 0,0 0 0 0,0 0 0 16,0 0 0-16,0 0 0 0,0 0 0 0,0 0 0 16,0 0 0-16,0 0 0 0,0 0 0 0,0 0 0 15,0 0 0-15,0 0 0 0,0 0 0 0,0 0 0 16,0 0 0-16,0-19-9 0,0 19-161 0,0-17-188 15,0 17-303-15,-19-21-241 0,19 10-68 0,0-2-113 16,-12 3-204-16,12-2 148 0,0 3 233 0</inkml:trace>
  <inkml:trace contextRef="#ctx0" brushRef="#br0" timeOffset="50452.93">9854 12355 2273 0,'19'-3'4'0,"-19"1"15"0,0 0 28 16,0 0 23-16,0-2 8 0,9 2-6 0,-9 0-11 16,0-1-7-16,0 0-7 0,0 1-9 0,0-1-19 15,8 0-11-15,-8 1 6 0,0-1 11 0,3 0 6 16,-3 0-2-16,0 2-7 0,2 0-2 0,-2-1 0 16,1 0 1-16,-1 2 4 0,5-2-11 15,-3 0-5-15,1 1-2 0,0-2 0 0,3 0 10 16,-1 1 6-16,1 0 5 0,2-1 3 0,-2 0-4 15,5 1-1-15,-5 2-6 0,3-1-9 0,-1 1-2 16,3 0-2-16,-3 0 0 0,-1 0-1 0,3 0 8 16,-4 0-1-16,3 0 8 0,1 15-2 0,-1-15-4 15,-1 14 0-15,2-14-4 0,0 20 0 0,-4-6 1 16,3 1-2-16,-2 2-3 0,0 2 1 0,-2 1-6 16,-2 1 7-16,-3 3-1 0,0 0 0 0,0 0 5 15,0-1-8-15,0-1 4 0,0-2-1 0,-19 1-5 16,19-1 5-16,-24-3 0 0,24-1 2 0,-30-2 2 15,11-2-3-15,1-1-3 0,-4-3 0 0,-1-5-2 16,1-1-6-16,-3-2-19 0,0 0-9 16,2-19-7-16,0 19-6 0,3-24 18 0,1 24 8 15,4-26 8-15,1 12 8 0,3-1-3 0,4-1 4 16,3 0-4-16,1-1 5 0,3-1 12 0,0-2 4 16,0 0 8-16,0-1-6 0,21 2-10 0,-21 2-5 15,21 0-9-15,-21 2 0 0,24 1-3 0,-13 3-21 16,5 2-29-16,-2 2-39 0,1 2-52 0,1 0-51 15,-2 3-51-15,1 2-68 0,-1 0-81 0,0 0-124 16,2 0-20-16,-5 0 110 0</inkml:trace>
  <inkml:trace contextRef="#ctx0" brushRef="#br0" timeOffset="51339.9">10655 10961 1434 0,'0'-6'31'0,"0"0"13"0,11 1 25 16,-11-1 30-16,0-1-4 0,11 2 21 0,-11-1 2 16,0-1-14-16,5 3-14 0,-5 1-25 0,0-1-20 15,0-2-5-15,0 3-3 0,0-1 2 0,4 1 6 16,-4 0-2-16,4 0-2 0,-1 1 3 0,-2 0-15 15,1 1-7-15,1 0-6 0,2 1-14 0,-1 0 7 16,2 0 2-16,1 0 0 0,-1 0 1 0,3 0-6 16,-1 0-7-16,1 0-3 0,-3 13 2 0,5-13-1 15,-6 0 7-15,4 15-5 0,-1-15-3 0,3 15 1 16,-6-5 2-16,5 1 0 0,-2 0 8 0,-2 2-4 16,2 2-3-16,-3-1 4 0,-2 2-7 0,2 1 8 15,-1 0-4-15,-4 0-1 0,2 0 4 16,-2 2-5-16,0-1 0 0,0-2 5 0,0-1 0 15,-19 0 4-15,19-2-1 0,-22-1-4 0,22-3-1 16,-28 0-16-16,11-2-15 0,0-4-16 0,-3-1-22 16,-2-2-1-16,2 0 8 0,0 0 11 0,-2 0 21 15,4-25 13-15,1 25 10 0,3-24 4 0,1 9 6 16,4 0 6-16,1-2 16 0,7-2 13 0,1-1 16 16,0-1 27-16,0 0-3 0,0-2-6 0,29 3-15 15,-29-2-26-15,25 2-9 0,-25 2-1 0,25 2-8 16,-11 1-4-16,0 3-11 0,-2 5-6 0,1 0-2 15,-6 4-14-15,6 3-30 0,-1 0-40 16,-3 0-59-16,2 19-55 0,2-19-69 0,-2 34-125 16,-4-13-169-16,1 4 68 0</inkml:trace>
  <inkml:trace contextRef="#ctx0" brushRef="#br0" timeOffset="52160.46">11536 12367 2087 0,'7'-10'34'0,"4"10"23"0,0 0 39 0,-3-8 32 16,0 8-18-16,-4-6-16 0,1 6-31 0,3 0-27 16,-4-3-12-16,1 3-1 0,1 0-9 0,0 0-3 15,4 0-1-15,-4 0 2 0,3 0-2 0,-1 14 0 16,3-14 3-16,-3 14 1 0,-1-14 6 0,-2 17 7 15,1-6 2-15,-1 0 3 0,-2 2 8 0,-1 0-1 16,-1 2 2-16,1 2 0 0,2 1-6 0,-2 2-4 16,-1 1-5-16,-1 1-5 0,0 0-7 15,0 4-3-15,0-1-1 0,0 1-7 0,-17 0 1 16,17-1 4-16,-18 0-8 0,5-2 6 0,-5-1-6 16,-4-5-20-16,-1-3-17 0,-5-4-23 0,-2-4-17 15,-1-4-2-15,-3-2 2 0,-2 0-1 0,1 0 7 16,4-29 11-16,-2 12 17 0,2-2 23 0,1-4 16 15,6 0 15-15,3-1 21 0,6 0 20 0,4-1 12 16,6 0 14-16,5-1 9 0,0 1-3 0,0 1 1 16,19 1-14-16,-19-1-17 0,31 2-12 0,-8 2-10 15,-2 2-11-15,5 3-9 0,0 3-9 0,-1 2-6 16,3 3 0-16,-2 2-6 0,-2 2-39 0,1 2-39 16,-5 1-49-16,3 0-62 0,-4 0-43 15,-4 19-68-15,2-19-141 0,-1 21-191 0,-4-21 84 16</inkml:trace>
  <inkml:trace contextRef="#ctx0" brushRef="#br0" timeOffset="58368.02">9954 12344 742 0,'0'0'3'16,"11"0"0"-16,-11 14-3 0,0-14 0 0,6 0-3 16,-6 0 0-16,0 0 7 0,3 0-4 0,-3 0-3 15,0 7-4-15,0-7-39 0,0 0-79 0,0 0-58 16,0 0 5-16</inkml:trace>
  <inkml:trace contextRef="#ctx0" brushRef="#br0" timeOffset="58991.91">9969 12354 1651 0,'0'0'48'0,"0"0"41"16,0 0 42-16,0 0 35 0,11 0-13 15,-11 0-1-15,0 0-3 0,0 0-3 0,0 0-4 16,0 0-3-16,0 0-6 0,0 0-4 0,0 0-2 15,0 0-7-15,3 0-8 0,-3 0-9 0,0 0-21 16,0 0-14-16,0 0-17 0,0 0-9 0,0 0-5 16,0 0-9-16,0 0-8 0,0 0-13 0,0 0-7 15,0 0-1-15,0 0-5 0,0 0 3 0,0 0-1 16,0 0-5-16,0 0 4 0,0 0 7 0,0 0 11 16,0 14 11-16,0-14 6 0,0 12-8 0,0-12-9 15,0 17-6-15,-15-6-5 0,15 1 4 0,0-1 0 16,-14 1 0-16,14 0 3 0,-13 0-5 0,13 1-1 15,-9-1-3-15,9 0 0 0,-9 1-3 16,3-2 5-16,-1-1-2 0,4 0-1 0,2-3 5 16,-1-1-3-16,1 0 2 0,-1-2 4 0,-1-2 42 15,3-1 49-15,0 0 52 0,0-1 56 0,0 0 30 16,0 0 35-16,0 0 18 0,0 0-46 0,0 0-73 16,0 0-84-16,20 0-62 0,-20-14-8 0,20 14 18 15,-9 0-3-15,3-14-7 0,3 14-13 0,2 0-15 16,-2 0-2-16,0-10 2 0,-1 10 1 0,-1 0-8 15,-1 0 3-15,-3 0-8 0,-5 0-77 0,2 0-36 16,-3 0-47-16,-4 0-59 0,-1 0 17 0,0 0-25 16,0 0-22-16,0 0-25 0,0 0-44 15,0 0-56-15,0 0-74 0,0 0-150 0,-15 0-258 16,15 0 121-16</inkml:trace>
  <inkml:trace contextRef="#ctx0" brushRef="#br0" timeOffset="59904.91">10676 11268 1584 0,'3'0'21'0,"-3"8"33"16,0-8 33-16,3 4 28 0,-3-4 7 0,0 0-11 15,0 0-11-15,0 0-3 0,0 0-13 0,0 0-6 16,0 0-2-16,0 0-6 0,0 0 3 0,0 0 7 15,0 0 4-15,0 0 4 0,0 0 9 0,0 0 4 16,0 0 15-16,0 0 6 0,0 0 6 0,0 0-17 16,0 0-43-16,0 0-29 0,0-15-32 0,0 15-11 15,0-15 22-15,0 5 9 0,0-3 9 0,0-1 8 16,0 0-13-16,0-1 5 0,0 0 0 0,0 0-4 16,20-1 11-16,-20 2-2 0,0 1 9 0,19 0 26 15,-19 2-3-15,0 2-9 0,15 2-17 0,-15 0-28 16,6 3-7-16,-6 1-8 0,7 2-2 15,-7-1-5-15,4 2-10 0,-4 0 0 0,0 0-4 16,2 0 0-16,-1 0 8 0,-1 0 4 0,3 17 8 16,4-17-4-16,-3 17 0 0,1-4-3 0,3 2 2 15,-2 2 0-15,3 0 0 0,-4 1-13 0,3 1-42 16,-2-1-30-16,-1 2-50 0,2-2-39 0,-1 1-26 16,1 0-52-16,-3-1-55 0,1 0-74 0,3 1-138 15,-5-2-216-15,3-3 105 0</inkml:trace>
  <inkml:trace contextRef="#ctx0" brushRef="#br0" timeOffset="60840.09">11491 12381 2463 0,'0'0'34'0,"9"0"21"0,-9 0 16 0,0 0 14 16,11 0-19-16,-11 0-2 0,0 0 2 0,0 0 3 16,0 0 7-16,0 0-6 0,0 0-6 0,0 0-13 15,0 0-19-15,0 0-11 0,0 0-12 16,0 0-5-16,0 0 11 0,0 0 33 0,0 0 22 0,0 0 10 16,0 15-4-16,23-15-27 0,-23 17-12 0,17-17-5 15,-17 21-8-15,22-8-1 0,-11 0 7 16,3 2 1-16,-5-2 10 0,3 1 7 0,1 0-2 15,-2-1 12-15,-4 0-3 0,4-1-2 0,-5-2-10 16,1-2-14-16,-1-2 5 0,-5 0 7 0,1-2 23 16,0-3 27-16,-1-1 14 0,-1 0 20 0,0 0 4 15,0 0-4-15,0 0 3 0,0 0-24 0,0 0-22 16,0 0-21-16,0 0-37 0,0 0-16 0,0 0-4 16,-19 0-8-16,19 0 3 0,-21 0-3 15,7 0 1-15,-5 0 4 0,-1 0-1 0,0 0-14 0,1 19-66 16,1-19-49-16,-3 18-48 0,3-7-32 15,2 1 2-15,1 3-19 0,-1-1-26 0,2 2-44 16,-1-3-48-16,2 1-49 0,2-1-88 0,-3-3-174 16,4-2-41-16,-4-3 115 0</inkml:trace>
  <inkml:trace contextRef="#ctx0" brushRef="#br0" timeOffset="65699.32">13824 11438 2765 0,'0'3'-1'0,"0"-1"0"0,0 0 0 16,0-2 9-16,0 0 27 0,0 0 26 0,0 0 29 15,0 0 20-15,0 0 1 0,0 0-10 0,0 0-3 16,0 0-17-16,0 0-15 0,0 0-7 0,0 0-9 16,0 0 2-16,0 0-11 0,0 0-5 0,17 0-14 15,-3 0-17-15,4 0 1 0,9 0-3 0,5 0-4 16,12 0 3-16,7 0 3 0,8 0 8 0,11-16 11 15,7 16 9-15,7 0 5 0,3 0 2 0,3-12 1 16,3 12-7-16,2-9-8 0,3 9-16 0,-4-10-11 16,4 10 0-16,-3-10 15 0,3 6 28 15,-5-3 19-15,0 1 15 0,-3 1 1 0,-12-2-6 0,-7-1 6 16,-7 1 11-16,-13-1 12 0,-5-1 24 16,-10 1 26-16,-5-1 16 0,-8 3 30 0,-5 0-14 15,-3 1-34-15,-7 3-36 0,-2-2-55 0,-4 1-32 16,-1 3-16-16,-1 0-18 0,0 0-3 0,0 0-5 15,0 0 5-15,0 0 3 0,0 0 1 0,-19 0 12 16,19 20-4-16,-27-20 0 0,8 29 0 0,-1-9 4 16,-5 4-3-16,-6 4 12 0,-2 5 1 0,-1 0-4 15,-6 7 6-15,-4 0 4 0,-1 6 2 16,-6 5-5-16,-6 4 5 0,-1 3-14 0,-7 3-7 0,0 2 8 16,-4 0-4-16,-2 3-85 0,-2-5-29 15,5-2-56-15,-5-3-49 0,3-5 25 0,-1-3-44 16,-1-5-28-16,5-4-37 0,1-3-47 0,2-3-30 15,4-8-29-15,4-2-32 0,8-5-34 0,4-6-112 16,13-5-74-16,3-7 115 0</inkml:trace>
  <inkml:trace contextRef="#ctx0" brushRef="#br0" timeOffset="66552.19">13931 11428 2702 0,'-3'-4'46'0,"3"1"42"0,0-1 50 0,0 1 64 16,0-3 24-16,0 3 23 0,0 0 7 0,0 0-14 15,17 1-22-15,-17 0-24 0,0 2-13 0,0 0-12 16,0 0-18-16,0 0-12 0,0 0-15 0,7 0-24 16,-7 0-17-16,0 0-14 0,0 0-21 0,0 0-11 15,0 0-7-15,0 0-12 0,0 0 77 0,0 0 46 16,0 0 34-16,-20 17 18 0,20-17-76 16,-31 20-46-16,13-6-27 0,-10 3-25 0,1 3-3 15,1 2 2-15,-2 3-5 0,-2 1 21 0,-1 5 18 16,-3 4 8-16,2 6 0 0,-6 0-18 0,4 10-19 15,-8 1-8-15,5 3-2 0,-5 6 4 0,-3-1 34 16,2 2 20-16,-2-3 6 0,-4-1 0 0,0-3-27 16,1-3-24-16,-4-4-9 0,-2-2-5 0,4-2-3 15,1-4-7-15,2-3 8 0,4-3 0 0,1-4-10 16,8-3 3-16,3-3-5 0,3-4 2 0,8-1 3 16,1-6-4-16,3-2 1 0,6 0-3 0,-1-4 0 15,6-1 7-15,-3-3 0 0,4 0 4 0,2-1 4 16,0-2 7-16,2 0 20 0,-1 0 13 0,1 0 3 15,0 0-5-15,0 0-21 0,0 0-8 16,0 0-5-16,0 0-4 0,0 0-4 0,0 0-7 16,0 0-3-16,0 0 0 0,0 0 1 0,0 0 0 15,0 0-1-15,0 0-1 0,0 0 3 0,0 0-2 16,0 0-1-16,0 0 3 0,0 0-6 0,0 0 0 16,19 0 0-16,-19 0-2 0,21 0 2 0,1 0 2 15,6-15-1-15,8 15 1 0,9 0-2 0,7-13 0 16,12 13 0-16,12-13 1 0,11 5-1 0,8 1-7 15,7-1 6-15,4 1-3 0,6 3 2 0,-1-2 5 16,3 2-3-16,-1 3 1 0,-8-1 2 0,-5 0 1 16,-12 2 0-16,-5 0 29 0,-12 0 27 15,-12 0 8-15,-16 0 6 0,-7 0-27 0,-11 0-31 16,-11 0-9-16,-2 0-13 0,-9 0-14 0,-3 0-68 16,0 0-85-16,0 0-94 0,0 0-98 0,0 0-83 15,-21 0-85-15,21 0-46 0,-38 0-54 0,17 0-71 16,-10 19-70-16,-7-19-339 0,-3 16 144 0,-4-16 225 15</inkml:trace>
  <inkml:trace contextRef="#ctx0" brushRef="#br0" timeOffset="67128.64">12801 12643 2957 0,'9'0'19'0,"3"0"7"15,-2 0 26-15,-4 0 25 0,2 0 6 0,-4 0 7 16,-1 0-20-16,0-14-21 0,-1 14-25 0,-2 0-20 15,0 0-10-15,0 0-2 0,3 0-1 0,-3 0 5 16,0 17 5-16,0-17 0 0,0 23 1 0,0-6 5 16,-22 1-1-16,22 4-2 0,-14-1 0 15,14-1 1-15,-18 0-4 0,18-2 3 0,-19 0 1 16,4-4-4-16,2-3 5 0,-2-3-4 0,-1-3-12 16,1-5-10-16,-1 0-9 0,1 0-7 0,1 0 9 15,1-28 7-15,1 28 7 0,1-33 0 0,0 13 1 16,3-2 1-16,2-2 1 0,5 2 5 0,1-1 3 15,0 1 0-15,0 4-3 0,29 0 0 0,-29 3 0 16,31 1 1-16,-8 4 4 0,1 3-3 0,7 2-11 16,1 1-24-16,6 3-21 0,-1 1-38 0,6 0-33 15,-1 0-30-15,0 0-55 0,2 24-54 0,-3-24-126 16,-2 20-206-16,3-20 63 0,-9 23 97 0</inkml:trace>
  <inkml:trace contextRef="#ctx0" brushRef="#br0" timeOffset="67679.12">14340 12434 2567 0,'8'-3'24'0,"3"0"4"0,-3 2 6 0,1-1 7 16,-3 0-18-16,5-1 0 0,-8 1-4 15,0 2-9-15,4 0-7 0,-6 0-3 0,1 0-3 16,-1 0 3-16,-1 0-1 0,2 0 4 0,-2 23-4 16,0-23-2-16,0 20 8 0,0-20-5 0,0 23 6 15,0-9-4-15,-19-1 0 0,19 0-17 0,-20-1-26 16,8-2-26-16,-2-1-37 0,-3-1-22 0,-2-3-9 15,-4-1-8-15,2-4 6 0,-3 0 18 0,3 0 24 16,-3 0 35-16,3-17 35 0,0 17 27 0,2-23 33 16,4 23 17-16,2-26 14 0,5 12 30 0,2-3 1 15,2 3 2-15,4-1 13 0,0 1-10 0,0-1-10 16,0 1-9-16,26 1-23 0,-26 1-29 0,23 0-11 16,-23 1-9-16,28 2-11 0,-12 1 0 15,2 0-24-15,-2 3-38 0,-1 0-49 0,-1 4-69 16,-3-1-72-16,2 2-112 0,-3 0-138 0,-3 0 16 15,0 0 93-15</inkml:trace>
  <inkml:trace contextRef="#ctx0" brushRef="#br0" timeOffset="68088.13">13982 11467 1604 0,'0'-3'0'0,"0"2"-4"0,0 0-3 0,0-1-3 15,0 2-5-15,0 0 4 0,0 0 1 0,0 0 7 16,0 0-4-16,0 17-7 0,0-17 11 0,0 14-14 15,0-14-25-15,0 18-21 0,-19-18-46 0,19 18-34 16,0-9-8-16,-11 0-33 0,11-1-50 0,-12-8 7 16,4 9 40-16</inkml:trace>
  <inkml:trace contextRef="#ctx0" brushRef="#br0" timeOffset="68192.32">13828 11481 1589 0,'-3'-11'24'0,"2"-1"13"0,1 0 4 15,0 0 3-15,0 2-22 0,17 0-13 16,-17 0-9-16,24 3-4 0,-8 1-39 0,3 6-67 15,5 0-80-15,3 0-122 0,4 0-89 0,5 0 67 16</inkml:trace>
  <inkml:trace contextRef="#ctx0" brushRef="#br0" timeOffset="69516.23">17693 11442 2409 0,'13'-8'40'0,"1"2"57"16,-2-2 63-16,-3 0 55 0,5-1 6 0,-4 2 1 15,-4 2-22-15,2 1-19 0,-4 1-16 0,-1 1-36 16,-1 1-24-16,1 0-21 0,-3 0-24 0,0 1-16 16,0 0-17-16,0 0-12 0,0 0-9 0,0 0-7 15,0 0-1-15,0 0 6 0,0 0 14 0,-20 0 6 16,20 17 11-16,-22-17-7 0,0 23-16 0,-2-7 0 15,-4 6-8-15,-10 2-3 0,0 3 5 16,-6 4-3-16,-2 3-4 0,-1 4 11 0,-1 5-6 16,0 4 5-16,-7 2-1 0,6 2-8 0,-1 1 8 15,-4 0-10-15,6 2 1 0,-1-4 3 0,3-5-7 16,2-2 3-16,9-6 4 0,1-3-4 0,4-6 0 16,4-5 1-16,7-4-2 0,4-4 2 0,4-3 6 15,3-5 67-15,3-1 41 0,2-4 68 0,2 0 71 16,1-1 12-16,0-1 16 0,0 0-51 0,0 0-73 15,0 0-77-15,0 0-61 0,15 0-18 16,-15-21 0-16,14 21-3 0,-14 0 6 0,14-17-3 16,-14 17-3-16,13-10-35 0,-13 10-73 0,6-9-78 15,-6 9-68-15,9-7-52 0,-9 7-16 0,5-7-23 16,-4 4-50-16,2 3-55 0,2-5-73 0,-2 3-89 16,0 2-225-16,0-2 95 0,5 1 154 0</inkml:trace>
  <inkml:trace contextRef="#ctx0" brushRef="#br0" timeOffset="69887.11">16861 12266 3311 0,'0'0'46'15,"17"0"47"-15,-17 0 48 0,14-21 42 0,-14 21-4 16,13 0-5-16,-13 0-12 0,6-14-13 0,-6 14-23 15,0 0-31-15,0 0-28 0,0 0-27 0,0 0-24 16,0 0-18-16,0 0-18 0,0 0-1 0,0 0 6 16,0 0 16-16,0 0 8 0,0 22 4 0,0-8-8 15,0 3-3-15,0 4-3 0,0 4 0 0,22 3 5 16,-22 3-4-16,20 1 18 0,-20 5 21 0,20 0 22 16,-8 3 2-16,2 1 5 0,0 3-17 0,-3 0-17 15,-1-2 2-15,2-1-14 0,-3-7-6 0,-3 1 2 16,4-7-5-16,-7-5 3 0,0-6-1 0,-3-6-7 15,0-2 7-15,2-4 7 0,-2-3 14 16,0-2 8-16,0 0 4 0,0 0-14 0,0 0-16 16,0 0 1-16,0 0-11 0,0 0-31 0,0 0-56 15,0-14-79-15,0 14-73 0,0 0-61 0,0 0-68 16,0 0-77-16,-13 0-88 0,13 0-130 0,0 0-189 16,0 0 66-16,0 0 159 0</inkml:trace>
  <inkml:trace contextRef="#ctx0" brushRef="#br0" timeOffset="70275.4">17043 12977 2852 0,'0'0'28'0,"0"0"18"0,0 0 19 0,0 0 30 15,0 0 1-15,0 0 22 0,0 0 16 0,0 0 6 16,0 0-2-16,0 0-17 0,0 0-10 0,0 0-17 15,0 0-12-15,0 0-11 0,0 0-12 0,0 0 0 16,0 0-5-16,0 0-1 0,0 0-1 0,0 0-8 16,0 0 0-16,0 0 6 0,0 0 6 0,0 0 10 15,0 0 2-15,0 0-15 0,0 0-19 0,20 0-15 16,-20 0 5-16,28 0 31 0,-8 0 43 0,7 0 47 16,4 15 4-16,1-15 8 0,5 11 7 15,4-4 4-15,4-1 35 0,3 0-3 0,0 0-2 16,3-1-19-16,-3-2-18 0,1 0 4 0,-6-2-4 15,-6 1-1-15,-7-2-5 0,-4 0-15 0,-7 0-18 16,-5 0-26-16,-7 0-30 0,1 0-27 0,-8 0-23 16,0 0-16-16,0 0-7 0,0-13-27 0,0 13-30 15,0 0-51-15,0 0-77 0,0 0-88 0,0 0-133 16,0 0-154-16,0 0-74 0,0 0-15 0,0 0 2 16,0 0 35-16,0 0-49 0,-25 0-268 0,25 0 85 15,-17 17 173-15</inkml:trace>
  <inkml:trace contextRef="#ctx0" brushRef="#br0" timeOffset="70668.92">17588 13027 2725 0,'0'0'34'15,"21"0"31"-15,-21 0 41 0,0 0 50 0,0 0 16 16,13 0 14-16,-13 0-2 0,0 0-21 0,0 0-34 15,0 0-29-15,0 0-32 0,0 0-21 0,0 0-12 16,0 0-10-16,0 0 4 0,0 0 16 0,0 0 17 16,0 0 23-16,0 0 27 0,0 0 22 15,0 0 32-15,0 0 40 0,0 0 58 0,0 0 57 16,0 0 45-16,0 0-44 0,0 0-94 0,23 0-80 16,-23 0-75-16,20-17 8 0,-4 17 15 0,-1-22 6 15,7 6-6-15,0-3-31 0,4-3-18 0,-1-4-29 16,3-2-16-16,1-4-3 0,-1 0 6 0,3-1 8 15,-1 0 13-15,-2 0 18 0,-6 4 6 0,2 2 11 16,-2 3-4-16,-5 3-5 0,0 3-6 0,0 1-17 16,-3 3-11-16,-3 2-13 0,-3 1-6 0,0 0 0 15,0 4-4-15,-4 2-1 0,-1 0-6 0,-3 2-64 16,2 1-85-16,-2 2-120 0,0 0-163 16,0 0-127-16,0 0-50 0,0 0 46 0,0 0 66 0,0 0 65 15,0 20 3-15,-19-20-75 0,19 23-149 16,-14-12-159-16,14 2 132 0</inkml:trace>
  <inkml:trace contextRef="#ctx0" brushRef="#br0" timeOffset="71412.07">18088 12451 1970 0,'0'1'37'0,"0"2"26"0,6-1 35 16,-6-1 40-16,0-1 2 0,0 0 19 0,0 0 2 16,1 0 6-16,-1 0 2 0,0 0-2 15,0 0-1-15,0 0-4 0,0 0 1 0,0 0 0 16,0 0 1-16,0 0 7 0,0 0-2 0,0 0 4 15,0 0 19-15,0 0 25 0,0 0-14 0,0 0-37 16,0-14-56-16,0 14-61 0,0-17 1 0,0 6 25 16,0-2 25-16,-14-3 18 0,14-3-24 0,0-1-32 15,-17-2-16-15,17-2-28 0,-14-2 12 0,14-3 9 16,-12-4 0-16,3-3-2 0,-2-8-13 0,-3-5-10 16,4-5-11-16,-2-5 7 0,0-1 5 0,-2-1 0 15,6 0 1-15,-5 2-6 0,4 3-8 0,1 5 9 16,1 6 27-16,3 5 13 0,1 6 13 0,3 5-10 15,-3 1-23-15,3 6-11 0,0 1-8 16,0 6 5-16,0 1 5 0,0 3-11 0,0 2 1 16,0 1-7-16,0 3-11 0,0 2 4 0,0 0-10 15,0 2-18-15,0-1-53 0,0 2-47 0,0 0-73 16,0 0-69-16,0 0-42 0,0 0-44 0,0 0-24 16,0 0-23-16,0 0-23 0,0 0 7 0,0 0-2 15,0 16-40-15,0-16-141 0,0 17-158 0,0-17 105 16</inkml:trace>
  <inkml:trace contextRef="#ctx0" brushRef="#br0" timeOffset="72084.17">17901 11260 2106 0,'16'0'11'0,"1"0"3"0,0 0 18 16,-3 0 13-16,-3 15-2 0,1-15 2 0,2 0-15 16,-5 17-8-16,-2-17-2 0,0 17-5 0,-2-7-3 15,-2 1-3-15,-1 1-7 0,-2-1-1 0,0 2 3 16,0-1-2-16,0 1 0 0,0 1 2 0,-22 1-1 15,22-1-6-15,-22 1 4 0,22-1-1 0,-23-1-1 16,6 0-34-16,0 0-34 0,0-1-46 0,-2-1-47 16,-1-3-13-16,-2-2-36 0,-1-1-23 15,3-4-10-15,-5-1 0 0,2 0 17 0,-2 0 41 16,2-24 59-16,-1 24 60 0,6-29 120 0,1 12 97 16,1-3 59-16,7 0 77 0,1 0-14 0,5-1-31 15,3-2-11-15,0 3-64 0,23-1-25 0,-23 1-23 16,33 1-49-16,-15 2-16 0,3 2-36 0,0 3-15 15,-2 5-2-15,4 2-10 0,-6 4-39 0,-1 1-62 16,-7 0-113-16,3 25-152 0,-2-6-158 0,-10 2 64 16</inkml:trace>
  <inkml:trace contextRef="#ctx0" brushRef="#br0" timeOffset="72500.45">16858 12214 2409 0,'11'0'28'15,"-3"-12"39"-15,-4 12 38 0,6-11 31 0,-6 11-8 16,1-7-27-16,-3 7-31 0,-1-5-28 0,-1 5-28 15,2 0-10-15,-2 0-8 0,0 0-9 16,0 0 4-16,0 0 1 0,0 0 3 0,0 0 6 16,0 0 2-16,0 22-1 0,-24-22-9 0,24 17-28 15,-15-6-24-15,15 1-32 0,-22 2-22 0,8-2-7 16,0 0-10-16,-1 1-17 0,1-3-14 0,0-1 0 16,1-3-5-16,-1-1 44 0,0-2 42 0,2-2 35 15,1-1 48-15,3 0 18 0,1 0 43 0,2-23 47 16,2 23 31-16,1-23 31 0,2 10-5 0,0 1-25 15,0-2-18-15,24 0-25 0,-24 1-27 16,18 1-17-16,-18 2-18 0,25 2-22 0,-13 0-10 0,2 1-6 16,-3 7-5-16,5-4-7 0,-2 4-31 15,1 0-44-15,1 0-52 0,-1 30-74 0,-1-14-99 16,2 4-154-16,-4 2-111 0,-1 4 82 0</inkml:trace>
  <inkml:trace contextRef="#ctx0" brushRef="#br0" timeOffset="72883.89">16976 13050 2985 0,'9'-20'18'0,"5"20"29"0,-3-20 46 0,-6 20 40 15,4-25 18-15,-3 12 0 0,-1 1-15 0,-2 1-8 16,-1 11-18-16,-2-14-22 0,0 14-34 0,1-10-34 15,-1 10-21-15,0-3-11 0,0 3-2 0,0 0 0 16,0 0 1-16,0 0 6 0,0 0 5 0,0 18-16 16,0-18-29-16,-21 19-40 0,21-6-22 0,-16 1-17 15,16 2 7-15,-19 0 0 0,19-1-11 0,-20 0 0 16,8-1-13-16,-2-2 11 0,-2-2 11 0,-1-3 19 16,2-2 32-16,1-5 29 0,-2 0 24 0,4 0 18 15,3 0 19-15,-1-20 27 0,7 20 31 0,2-24 25 16,1 9 22-16,0-2 8 0,0-1 3 0,18-1 4 15,-18-1-11-15,22 0-15 0,-7 2-26 16,1 1-21-16,3-1-24 0,-2 3-26 0,3 2-4 16,0 3-13-16,2 3-8 0,-2 2-14 0,5 4-49 15,-4 1-51-15,6 0-54 0,-2 20-53 0,1-20-28 16,4 33-36-16,-6-9-66 0,1 1-114 0,3 1-149 16,2 2 89-16</inkml:trace>
  <inkml:trace contextRef="#ctx0" brushRef="#br0" timeOffset="73252.33">17788 13050 2734 0,'11'-7'36'0,"-5"0"43"0,2 1 45 15,-7 1 39-15,4-2 1 0,-3 3-12 0,4 0-29 16,-6 3-30-16,0-2-39 0,0 3-31 0,0 0-22 15,0 0-13-15,0 0-2 0,0 0 2 0,0 0 6 16,0 0 4-16,0 17 2 0,-17-17-3 0,17 17 0 16,-16-17 1-16,16 24 3 0,-20-9-3 0,20-1-32 15,-19 0-31-15,4 0-30 0,2-2-31 0,-5-1 17 16,1-2 2-16,-3-4 18 0,-4-2 26 0,-2-3 15 16,6 0 27-16,-2 0 10 0,-3-20 8 15,10 20 1-15,-1-30 1 0,8 12 12 0,1-3 22 16,5-2 24-16,2 0 14 0,0-3 22 0,0 1 1 15,29 0 4-15,-29 0-2 0,32 2-28 0,-14 2-21 16,-1 0-22-16,8 2-13 0,-3 3-3 0,3 2-1 16,-7 2-5-16,6 2-5 0,-6 4-37 0,2 1-57 15,-4 4-65-15,1 1-86 0,-5 0-77 0,2 0-106 16,2 21-204-16,-5-21-26 0,0 25 112 0</inkml:trace>
  <inkml:trace contextRef="#ctx0" brushRef="#br0" timeOffset="73648.16">18140 12514 2601 0,'11'-9'18'15,"3"0"40"-15,-3 1 59 0,0 0 50 0,3 1 22 16,-5 1 5-16,-1 1-22 0,0 3-12 0,-5-1-21 15,0 1-32-15,-2 1-36 0,3 0-44 0,-4 1-24 16,4 0-21-16,-4 0-7 0,0 0 9 0,0 0 4 16,0 0 6-16,0 17 9 0,0-17-5 15,0 22 3-15,0-8-1 0,0 2-2 0,0 1-30 16,0 2-21-16,0-2-20 0,0 1-26 0,-23-2 4 16,23 0-7-16,-20-2 5 0,6-4-2 0,-3-3-6 15,0-2-15-15,-7-5-8 0,4 0 13 0,-5 0 22 16,7-25 37-16,-7 8 29 0,5-1 14 0,1-3 13 15,5 0-2-15,2-1 20 0,7 0 20 0,-3-3 35 16,8 2 23-16,0 1 0 0,0 1-9 0,0 0-21 16,31 3-20-16,-31 1-20 0,30 2-11 0,-9 3-19 15,1 1-1-15,2 4 0 0,-1 1-4 0,6 5-32 16,-4 1-47-16,-3 0-59 0,6 0-69 0,-10 25-62 16,3-25-112-16,-3 30-161 0,-8-12-22 15,0-1 96-15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07T02:54:03.1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10139 1530 1305 0,'0'0'36'0,"0"0"28"0,0 0 26 15,0 0 29-15,0 13-4 0,0-13-3 0,0 0-5 16,0 0-6-16,0 0-3 0,0 0 5 0,0 0 2 16,0 0 3-16,0 0-5 0,0 0-1 0,0 0 0 15,0 0 2-15,0 0 4 0,0 0 2 0,0 0 4 16,0 0 2-16,0 0 4 0,0 0 1 0,0 0 7 15,0 0 3-15,0 0 3 0,0 0-2 0,0 0-6 16,0 0-33-16,0 0-29 0,0-11-30 16,0 11-16-16,0-7 13 0,0 7 15 0,0-12 14 15,0 6-3-15,0-2-4 0,0-2-11 0,0 4-9 16,0-2-3-16,15-2-10 0,-15 0-5 0,0 0-5 16,16 0-4-16,-16 0-3 0,15 0-6 0,-4-1 5 15,-3-1 0-15,4 2 0 0,2-2-1 0,0 1 6 16,2-1 2-16,2 0 5 0,-2 1-1 0,4-2-8 15,5 2-8-15,-2-1 1 0,0 1 1 0,5 0-2 16,-1 1 2-16,1 0-5 0,0 1 4 16,3 1 1-16,1 1 0 0,-1 1 3 0,5 0-8 15,-2 2 4-15,0 0-1 0,8 1 0 0,-1 2 0 16,2 1 2-16,4 0 5 0,4 0 8 0,2 0 7 16,-1 0-1-16,4 0 4 0,2 15-7 0,-6-15-4 15,6 0 6-15,-2 13-13 0,-5-13 3 0,-1 11-3 16,-4-11-3-16,-1 13 9 0,-6-5-5 0,-5-3 3 15,-3 3-5-15,-8-2-6 0,-1 1-1 0,-3-2 1 16,-8 0 2-16,-4-1-6 0,-2-1 9 0,0 0-2 16,-4 0 0-16,1-1 4 0,-2 0-6 0,0-2 4 15,0 0-6-15,0 2 3 0,0-2 2 0,0 0-1 16,0 0 6-16,0 0-3 0,0 0 0 0,0 0 0 16,0 0-6-16,0 0 4 0,0 0 0 0,0 0-1 15,0 0-10-15,0 0-73 0,0 0-74 16,0 0-104-16,0 0-122 0,0 0-66 0,0 0-57 15,0 0-140-15,-19 0-209 0,19 0 136 0</inkml:trace>
  <inkml:trace contextRef="#ctx0" brushRef="#br0" timeOffset="1039.63">10846 3146 2913 0,'2'0'32'0,"3"-18"24"0,1 18 27 0,-3 0 22 16,0 0-4-16,3-13-1 0,-3 13 0 0,-3 0 4 15,2 0-3-15,-2 0-4 0,1 0-17 0,-1 0-19 16,0 0-27-16,0 0-17 0,0 0-11 16,0 0 22-16,0 0 18 0,-18 15 11 0,18-15 2 15,-27 20-18-15,12-7-13 0,-4 4-12 0,-4 1 3 16,4 2-12-16,1 3-2 0,-1 0 3 0,-1 2 3 15,4 4 13-15,4 2 8 0,-2 0 7 0,5 1 0 16,1 3-1-16,0 3-1 0,3 0 4 0,4 1-1 16,1 1 2-16,0 1 13 0,0-2 5 0,22-1 4 15,-22-2 9-15,18-3 0 0,-18-3 2 0,25-5 6 16,-25-2-1-16,23-4 4 0,-12-3 0 16,3-3 8-16,-3-3-6 0,-5-1 2 0,7-4 7 15,-9 0 4-15,4-4 4 0,-3 1-17 0,-4-2-12 16,-1 0-35-16,3 0-5 0,-1 0-12 0,-2 0-18 15,0 0 11-15,0 0-18 0,0 0-51 0,0 0-80 16,0 0-106-16,0 0-93 0,0-13-49 0,0 13-37 16,0 0-63-16,0 0-78 0,0-11-151 0,0 11-285 15,0-7 161-15</inkml:trace>
  <inkml:trace contextRef="#ctx0" brushRef="#br0" timeOffset="3163.77">10246 6182 2991 0,'0'-4'23'0,"0"0"8"0,0 2 9 15,0 0 23-15,0-1 2 0,0 3 12 0,0-1 19 16,0 1 21-16,0 0 26 0,0 0 11 0,0 0-4 15,0 0-15-15,0 21-40 0,0-21-16 0,12 19-6 16,-12-7-11-16,9 2-2 0,-9 3 2 0,13 0-12 16,-5 3-16-16,-2-1 3 0,3 1-15 0,-3 2 5 15,2 0 1-15,0-2-4 0,3-1 9 0,-5-3-1 16,3-1 2-16,-1-1 10 0,3-1 18 0,0-4 25 16,1 1 25-16,4-4 14 0,2-2 2 0,4-4-11 15,6 0 1-15,3 0-12 0,3-18 16 16,6 18 23-16,2-31-7 0,5 10 20 0,3-6-25 15,1 0-30-15,2-2-4 0,1-2-23 0,5 0-6 16,3-2-20-16,2-1-21 0,1 0-18 0,5 1 3 16,-2 2 44-16,7 0 30 0,-4 1 26 0,-3 0 1 15,-4 1-25-15,-5 1 1 0,-5 1-12 0,-10 1 5 16,-4-1-13-16,-7 1-28 0,-4 1-7 0,-6-1-16 16,-1 1 11-16,-5 1 10 0,-4 1 0 0,-3 2-4 15,-2 1-16-15,-5 3-12 0,2 1-7 0,-2 3-18 16,-3 0-24-16,0 5-34 0,0 1-53 15,0 2-54-15,0 0-75 0,0 3-101 0,0 1-136 16,0 1-91-16,0 0-36 0,0 0 15 0,-17 0 46 0,17 0 10 16,0 17-59-16,-16-17-283 0,16 17 82 15,-10-17 151-15</inkml:trace>
  <inkml:trace contextRef="#ctx0" brushRef="#br0" timeOffset="5844.48">15363 1391 2201 0,'-4'0'28'0,"4"0"8"16,-3 0 8-16,1 0 11 0,2 0-12 0,0 0 12 16,0 0 16-16,0 0 5 0,0 0 6 0,0 0-2 15,0 0-9-15,0 0-12 0,0 0-15 0,0 0-14 16,0 0-7-16,0 0 4 0,0 0 3 0,0 0 13 16,0 0 4-16,0 0 11 0,0 0 11 0,0 0 2 15,14 0 13-15,-14 0 1 0,12 0-6 0,-2 0-3 16,1 0-17-16,7 13-7 0,2-13-3 15,2 0-3-15,8 0 0 0,4 10-4 0,8-10 5 16,0 0 6-16,3 6 15 0,4-6 20 0,4 5-1 16,8-4-8-16,4 1-27 0,5-1-31 0,6 0-8 15,11 0-5-15,9-1 3 0,9 0 10 0,6 0 5 16,7 0 18-16,1 0 13 0,5 0 11 0,5 0 6 16,-2 0-9-16,-2 0 1 0,-3 0-10 0,1-15-13 15,-5 15 5-15,-3 0 6 0,-5-11 11 0,2 11 10 16,-2 0 4-16,-5-8-6 0,-2 8 11 0,-2 0 0 15,0 0 11-15,-10 0 2 0,-5 0-2 0,-9 0-4 16,-9 0-31-16,-5 0-14 0,-9 0-30 0,-15 0-12 16,-5 0-15-16,-6 0 7 0,-3 0-7 15,-8 0-8-15,-5 0-19 0,-6 0-108 0,-3 0-71 16,-3 0-62-16,0 0-16 0,0 0 44 0,0 12 3 16,-26-12-37-16,7 11-83 0,-2-11-84 0,-12 15-83 15,-10-5-164-15,-9-3-108 0,-11 0 139 0</inkml:trace>
  <inkml:trace contextRef="#ctx0" brushRef="#br0" timeOffset="6479.31">16295 1917 1241 0,'0'0'4'15,"-10"0"12"-15,3 0 32 0,0 17 16 0,-2-17 22 16,1 0 4-16,-3 15-15 0,-4-15 4 0,-4 16 0 15,-4-16 7-15,1 16 8 0,-4-8 1 16,-4 0-3-16,4-2-2 0,-3 0-5 0,1-2-5 16,1 0-5-16,4-4-5 0,0 3-1 0,4-2-7 15,2 1-6-15,1-2-4 0,4 0 1 0,0 1 4 16,4-1 7-16,-1 1 5 0,4 0 3 0,-3 0 3 16,5-1-2-16,0 1 3 0,0 1-1 0,-2-2 5 15,4 0 9-15,1 1 5 0,0-1 9 0,0 0 4 16,0 0 1-16,0 0 15 0,0 1 3 0,0-1 5 15,0 0 6-15,0 0-2 0,0 1 4 0,0-1 2 16,0 1 8-16,0-1-7 0,15 0-24 0,-15 0-32 16,26 0-22-16,-7 0-14 0,11 0 5 0,10 0 21 15,13 0 11-15,10 0 9 0,13-13 20 16,14 13 29-16,8 0 14 0,6 0 22 0,6 0-35 16,10 0-57-16,3 0-43 0,7 17-39 0,13-17 3 15,-2 18 22-15,7-18 40 0,4 21 26 0,3-10 30 16,-3 2 20-16,-3-3-8 0,-14 0-1 0,-12-3-12 15,-10-1-21-15,-17-2-19 0,-10-4-13 0,-17 3-7 16,-13-3-6-16,-12 0-1 0,-18 0-9 0,-1 0-18 16,-11 0-13-16,-6 0-12 0,-8 0-11 0,0 0 0 15,0 0-4-15,0 0-29 0,0 0-23 0,0 0-44 16,0 0-62-16,0 0-51 0,0 0-77 16,0 0-85-16,0 0-80 0,0 0-68 0,0 0-19 15,-20 0-20-15,20 0-38 0,-28 0-49 0,9 17-212 16,-4-17-134-16,-11 11 184 0</inkml:trace>
  <inkml:trace contextRef="#ctx0" brushRef="#br0" timeOffset="7756.63">16427 2744 2216 0,'-8'-3'5'15,"8"-2"9"-15,0 2 12 0,0-1 10 0,0-2 8 16,0 0 0-16,0 1 5 0,0-2 9 0,0 1 5 16,0-1 8-16,20-2-7 0,-20-1 2 15,14-1-1-15,-14-1-6 0,23 2-7 0,-10 0-14 16,4-1-10-16,0-1-4 0,8 0-5 0,0 0-7 16,4 1-4-16,2-2-10 0,6-1 13 0,1-2 2 15,5 3-2-15,5 1 2 0,0 0-11 0,10 2-7 16,-1 2 0-16,7 1 0 0,3 0-2 0,5 4 2 15,1 2 13-15,-1 1 15 0,2 0 12 0,1 0 10 16,-2 0-6-16,-3 21-1 0,-5-21-7 0,0 25-4 16,-3-9 0-16,-4 2-8 0,-1 5 1 0,2 3 1 15,-6 5 0-15,3 3 4 0,-5 3 1 0,-3 4-1 16,2 3 6-16,-8 5 4 0,-1 1 9 16,-8 1 14-16,0 3-1 0,-9 0 1 0,-5 1 2 15,-3 2-3-15,-7-1 2 0,-4 2-8 0,-5 1 6 16,0 3-5-16,-25 6-6 0,25 2-4 0,-39 5-22 15,13 3-10-15,-5 0-2 0,-1 0 6 0,-9 1 2 16,2-4 8-16,-5-4 0 0,-1-4-5 0,-4-3-2 16,-3-6 3-16,-3-1-1 0,-6 0-1 0,-1-1 0 15,-9-3-7-15,-2-2 7 0,-11-3 15 0,-2-3 4 16,-5-5 6-16,-7-7 1 0,0-5 3 0,-4-9 1 16,2-5 2-16,-2-12-8 0,4-2-10 0,-3 0-14 15,3-28-3-15,4 5-7 0,1-6-3 0,4-7 4 16,5-4-1-16,5-2 2 0,5-5 2 0,5-3-4 15,12-1-4-15,4-5-2 0,7-2-4 16,5-2-5-16,4-7 1 0,8-4 4 0,8-6-11 16,3-8 7-16,7-3 11 0,5-2 10 0,6 0 41 15,0 5 36-15,26 2-6 0,-4 7-4 0,4 5-25 16,11 9-36-16,7 7-7 0,7 2-15 0,11 6-12 16,3 1-4-16,10 4 4 0,10 2-13 0,4 6-33 15,9 3-25-15,1 5-23 0,0 5-17 0,-1 7-12 16,-5 5-39-16,-4 5-77 0,-12 4-92 0,-10 0-89 15,-5 24-76-15,-11-6-155 0,-6 5-171 0,-6 3 137 16</inkml:trace>
  <inkml:trace contextRef="#ctx0" brushRef="#br0" timeOffset="14767.39">17170 7881 2219 0,'3'-2'38'16,"2"-3"27"-16,-5 3 39 0,1-2 33 0,-1 0-2 15,4 0 11-15,-4 0-7 0,0 0 5 0,3-2 7 16,-3 1 1-16,0-1 18 0,0 0 7 0,0-1-2 15,0 0 9-15,0 1-20 0,0 1-6 0,0-1-16 16,0 2-8-16,0 1-4 0,0 0-4 0,0 2 2 16,0-1 8-16,0 1 1 0,0 0 0 0,0-1 0 15,0 2-12-15,0 0 7 0,0-1-6 0,0 0-1 16,0 0-9-16,0 1-18 0,0-1-6 16,0 1-2-16,0-2-7 0,0 2-4 0,0-1-7 15,0 1-20-15,0 0-6 0,0 0-15 0,0 0-9 16,0 0-7-16,0 0-12 0,0 0-6 0,0 0-6 15,0 0 0-15,0 0 16 0,0 0 69 0,0 20 29 16,0-20 15-16,-17 28 0 0,17-8-49 0,0 6 8 16,-14 4 0-16,14 4 3 0,-14 5-3 0,14 5-8 15,-14 5 5-15,6 7 0 0,-1 4 1 0,1 5-17 16,-1 3-23-16,1 6-17 0,0 2-15 0,2 0-5 16,-4 3 0-16,0 1 0 0,5 1 0 0,-1 5 0 15,-2 3 0-15,0 0 0 0,2 2 0 0,1-1 0 16,2-1 0-16,-5 0 0 0,7-4 0 0,-1-5 0 15,2-6 0-15,-3 0 0 0,0-3 0 16,3-4 0-16,-8-3 0 0,5-3 0 0,-3-5 0 16,-2-4 0-16,-1-4 0 0,3-9 0 0,-5-5 0 15,6-6 0-15,-4-6 0 0,4-5 0 0,1-6 0 16,1-3 0-16,-2-3 0 0,5-2 0 0,0-3 0 16,0 0 0-16,0 0 0 0,0 0 0 0,0 0 0 15,0-18 0-15,0 18 0 0,0-16 0 0,0 16 0 16,0-23 0-16,0 11 0 0,0-2 0 0,17 0-73 15,-17 0-235-15,0 0-370 0,22-3-306 0,-22 0-276 16,17 3-345-16,-3-3 236 0,0 1 305 0</inkml:trace>
  <inkml:trace contextRef="#ctx0" brushRef="#br0" timeOffset="16036.64">3320 5277 2436 0,'15'-8'0'15,"1"-1"-2"-15,-1-1 8 0,5-1 14 0,-1 0 11 16,-2-1 11-16,2 2 2 0,-7 1-6 15,1 2 0-15,0 1 1 0,1-2 4 0,-1 1 7 16,-1-2 0-16,2 3 0 0,-1-3-8 0,2 0-11 16,1 1-7-16,-1 0-6 0,9 0-2 0,-3 1-3 15,7 1 6-15,2 0 8 0,4-1 2 0,8 3-1 16,4 0-5-16,2 1-6 0,4 1-2 0,5 2 2 16,1 0 6-16,1 0 9 0,3 0 5 0,3 20 7 15,-2-20 4-15,0 24-6 0,-1-11 1 0,-6 5 4 16,-4 3-8-16,1 3 3 0,-6 4 1 0,-9 5 1 15,1 9 1-15,-5 6 14 0,-6 9 10 0,-1 5 6 16,-7 7 17-16,-5 6-15 0,-7 4-8 0,-5 2-12 16,-3-2-8-16,0 5 7 0,-21-2 1 0,21 4-10 15,-38 3-9-15,13 1-10 0,-1 0-1 16,1 2-2-16,-7-1 2 0,-4-1-8 0,-3-3-9 16,-4-3 8-16,-7-5 6 0,-6 0-3 0,-8-3-1 15,-8-1-10-15,-5-1-7 0,-2-3 4 0,-5-5-1 16,-4-5 0-16,-4-5-1 0,-2-9-3 0,-6-10 6 15,3-8 1-15,-9-9-6 0,-1-10 4 0,-2-8-7 16,-2-2 1-16,-1-21-1 0,2-1-9 0,4-10-15 16,4-8-17-16,5-8-15 0,10-8-3 0,5-6 3 15,8-4-1-15,10-6 0 0,0-4-8 0,8-1 2 16,10-6-1-16,7-3 7 0,3-4 14 16,13-5 22-16,4-2 16 0,12-1 5 0,7 1 6 15,0 3-20-15,31 5 8 0,-3 5 3 0,9 8-7 16,10 8 7-16,10 5-8 0,5 5-1 0,8 3-4 15,1 4-8-15,7 4-39 0,0 3-56 0,7 4-46 16,-3 4-41-16,7 6-12 0,-7 4-9 0,6 6-35 16,-1 6-86-16,-4 8-157 0,-6 5-153 0,-10 1 89 15</inkml:trace>
  <inkml:trace contextRef="#ctx0" brushRef="#br0" timeOffset="17222.91">5066 6191 1731 0,'0'-1'45'0,"0"0"33"16,-19-1 35-16,19 2 31 0,0-2-13 0,0 0 4 15,0 1-5-15,0-1 4 0,0 1-1 0,0 0-1 16,0 0 8-16,0 0 1 0,0-1 2 0,0 2 4 15,0-1-14-15,0 0-7 0,0 1-6 0,0 0-11 16,0 0-2-16,0 0-3 0,0 0-3 0,0 0-10 16,0 0 2-16,0 0-1 0,0 0 0 15,0 0 6-15,0 0-2 0,0 0-5 0,0 0-6 16,0 0-7-16,0 0-15 0,0 0-7 0,0 0-15 16,0 0-11-16,0 0 4 0,0 0-5 0,0 0-7 15,0 0-4-15,0 0-18 0,0 0-8 0,0 0 0 16,0 0-5-16,0 0 1 0,0 0 6 0,0 0-1 15,0 21 27-15,0-21 29 0,0 29 23 0,-18-5 22 16,18 4 11-16,-16 6 14 0,16 6-7 0,-22 3 12 16,22 3 7-16,-20 5 11 0,8 2-2 0,-2 2 0 15,4 1-20-15,-3 0-29 0,0 2 3 0,1 2-11 16,-2 2-5-16,1 2 24 0,6 5-2 0,-4 5 2 16,-2 4 7-16,7 7-21 0,-3 1-14 0,4 2-14 15,-1 1-20-15,0 1-15 0,3-2 2 16,-1-4 25-16,1 1 16 0,-1 0 13 0,2-1 12 15,1 2-29-15,1-4-27 0,-2-2-14 0,2-2-23 16,0-4 0-16,0-8 0 0,-2-6 0 0,1-5 0 16,-1-7 0-16,1-3 0 0,-2-5 0 0,3-4 0 15,-3-4 0-15,1-4 0 0,2-3 0 0,0-3 0 16,-2-5 0-16,2-1 0 0,-1-5 0 0,-1-4 0 16,2-1 0-16,0-1 0 0,0-3 0 0,0-2 0 15,0 0 0-15,-1 0 0 0,1 0 0 0,0 0 0 16,-2 0 0-16,2 0 0 0,0 0 0 15,0 0 0-15,0 0 0 0,0 0 0 0,0 0 0 16,0 0 0-16,0 0 0 0,0 0 0 0,0-10 0 16,0 10 0-16,0 0 0 0,0 0 0 0,0 0 0 15,0 0 0-15,0 0 0 0,0 0 0 0,0 0 0 16,0 0 0-16,0 0 0 0,0 0 0 0,0 0 0 16,0 0-18-16,0 0-201 0,0 0-282 0,0 0-390 15,0 0-323-15,0 0-321 0,0-21-12 0,0 21 390 16</inkml:trace>
  <inkml:trace contextRef="#ctx0" brushRef="#br0" timeOffset="20830.14">4189 9770 881 0,'-2'0'31'0,"2"0"34"0,0-1 29 0,0 1 24 15,0 0-20-15,0 0-25 0,0 0-11 0,0 0 2 16,0 0 12-16,0 0 20 0,0 0 8 15,0 0 7-15,0 0 9 0,0 0 2 0,0 0 0 16,0 0-7-16,0 0-7 0,0 0-5 0,0 0 2 16,0 0-4-16,0 0 3 0,0 0 1 0,0 0 1 15,0 0 9-15,0 0 0 0,0 0-1 0,0 0-7 16,0 0-6-16,0 0-11 0,0 0-13 0,0 0-8 16,0 0-18-16,0 0-8 0,0 0-8 0,0 0-12 15,0 0-5-15,0 0-8 0,0 0-4 0,0 0-7 16,0 0-1-16,0 0-1 0,0 0-1 0,0 0 36 15,0 0 27-15,0 14 4 0,0-14 15 0,0 18-14 16,0-5-10-16,0-1 17 0,-15 5 13 0,15 1-4 16,-16 0 5-16,16 5-3 0,-17 0-18 15,6 0 7-15,2 3 8 0,-2 2 1 0,-1 1 24 16,-1 1 1-16,-1 0 18 0,-1 1 44 0,-4-1 8 16,1 1 2-16,-7-1-11 0,-2-1-31 0,-1-2-7 15,-6 1 13-15,-3-2 1 0,0-2-14 0,-5-1-15 16,-2-2-22-16,1-1-22 0,-1-2-7 0,1-2-7 15,-4 0-10-15,2-3-4 0,0-1-3 0,-1-2-6 16,-2 0-1-16,0-1-4 0,-2-2-6 0,-1-2 5 16,3 0 1-16,-4-2 1 0,1 0 3 0,-2-1-7 15,-3-2-7-15,5 2-3 0,-6-2-2 0,2 0-3 16,3 0 0-16,2 0-3 0,0 0-4 16,5 0 3-16,-1-19-1 0,2 19-1 0,7 0 4 0,-2-17-1 15,4 17 4-15,-4-14-3 0,5 14-2 0,3-14-3 16,0 5-2-16,4 2 6 0,2 0-2 15,0-2 2-15,7 2 0 0,-2 0-5 0,7 1 2 16,-1 1-3-16,2-1 0 0,4 2 0 0,0 2 1 16,2-1-1-16,1 1-3 0,2 1-33 0,2-1-48 15,1 2-69-15,-2 0-95 0,2 0-102 0,0 0-133 16,0 0-78-16,-1 0-64 0,1 0-66 0,0-3-36 16,0-1-123-16,0 1-197 0,21-4 201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07T02:54:41.6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672 3050 1755 0,'17'10'11'15,"-17"-10"6"-15,4 0 3 0,-4 0 21 0,0 0 6 16,0 0 7-16,11 0 8 0,-11 0-11 0,0 0 5 16,2 0 1-16,-2-14-1 0,0 14 2 0,3 0-13 15,3-15-5-15,-3 15-2 0,2-14-9 16,1 6-6-16,0-1-2 0,3-2-2 0,-2-1-1 15,4 0 2-15,-2-1-4 0,5-1-1 0,-2-2 0 16,2 1-1-16,3-3 0 0,0 1-2 0,5-1 0 16,-2 0 0-16,-1-2 4 0,6 0-6 0,-4 1-2 15,7-1 0-15,-3 1-4 0,5 0 4 0,-5 1 7 16,4 1-5-16,2 0 10 0,3 3 3 0,2 1-3 16,-2 3 0-16,5 2-12 0,3 2-5 0,-2 0-4 15,5 3-1-15,-4 1 1 0,-1 0 0 0,-3 2-9 16,4 0 1-16,-7 0 4 0,0 0-6 0,2 0 11 15,1 17-5-15,-6-17 1 0,5 28 4 16,1-9-2-16,-3 5 8 0,-1 5 0 0,1 4 3 16,-5 4 0-16,-1 2 3 0,-2 2 1 0,-5 2 0 15,4 2 5-15,-8 0 2 0,0 1 11 0,-3 1 1 16,-2 0 9-16,-3-1 8 0,-1 3 1 0,-2-2 4 16,2 3 12-16,-6 0-6 0,-2 2-8 0,0 5 2 15,0 3-19-15,0 1 11 0,-27 4 18 0,27 1 9 16,-32-1-1-16,11 0-7 0,-2-2-8 0,1-4-4 15,-4-3 6-15,-3-3 11 0,-2-3 5 0,-1-3 4 16,0-1 21-16,-2-4-5 0,-5 1-1 0,6-2 5 16,-2 2-7-16,-4-2 4 0,0-4-13 15,-6 1 2-15,2-3-14 0,-4-1 11 0,-4-3 7 16,-2-4-19-16,0-4 1 0,-4-3-19 0,-1-3 1 16,1-4 8-16,-2-2-5 0,0-5 9 0,-2-5 0 15,2-1 3-15,4 0 7 0,-3 0-19 0,4-21 1 16,4 21-1-16,0-27-3 0,2 8 2 0,2 0 3 15,-1-4 4-15,5-3 10 0,0 0-2 0,0-3-13 16,2 0-21-16,-2-2-16 0,6 0-6 0,2-2-11 16,2-2-2-16,1-1-2 0,3-1-3 0,-2-2 2 15,5-3 0-15,4-2-11 0,-1-3 1 0,2-4-4 16,6-3-4-16,0-4 0 0,6-4-1 0</inkml:trace>
  <inkml:trace contextRef="#ctx0" brushRef="#br0" timeOffset="119.93">10 3593 6142 0,'24'-66'-3'0,"0"4"-6"0,15 3-8 16,0 5-5-16,14 3-2 0,0 2 5 0,1 4 3 15,6 2-9-15,-4 4-16 0,0 0-30 0,0 2-25 16,-3 5-11-16,-2 1-29 0,-6 3-6 0,0 2-8 16,-9 3-23-16,3 3-16 0,-10 3-46 0,-1 3-84 15,-8 3-102-15,-3 2-99 0,-4 3-77 0,-7 6-96 16,2 0-94-16,-1 0 164 0</inkml:trace>
  <inkml:trace contextRef="#ctx0" brushRef="#br0" timeOffset="1416.06">9699 2687 1130 0,'0'-7'7'0,"22"0"23"0,-22 1 34 16,26-1 36-16,-12-1 28 0,3-1 15 0,1 2-26 15,-1-2-1-15,1 1-13 0,-1 1-10 0,2-2 12 16,1 2-9-16,-1 0-9 0,-2 1-17 0,0-2-12 16,1 2-15-16,1 0-9 0,-2 1-7 15,2 2-9-15,-2 1-10 0,0 2-3 0,2 0-2 16,2 0-3-16,1 0 5 0,-3 0-8 0,6 20 6 15,-1-20 3-15,1 18 4 0,2-6 10 0,1 4 0 16,-4 2 8-16,4 2 1 0,-3 2 0 0,-2 2 0 16,4 4-1-16,-7 3-4 0,3 1-3 0,-4 2-4 15,-2 0 7-15,-2 3 10 0,-1 1 1 0,0 2 4 16,-1 0 0-16,-5 0-4 0,2 0 12 0,-5 1 3 16,3-1-3-16,-7-1-9 0,1 0-4 0,-2-1-8 15,0 0-9-15,0-1 10 0,-26 0 4 16,26 0 13-16,-28 0-4 0,9 0-5 0,-3 1-16 15,-4-2-5-15,-2 0 8 0,-3-1-2 0,-2 1 4 16,-5-5-1-16,-4-4-5 0,-3-2-1 0,-4-7-2 16,-3-1-8-16,-4-6 2 0,-5-7-1 0,-2-4 0 15,-1 0-4-15,-6-17 2 0,0 0-2 0,-3-5-2 16,-1-4 3-16,1-5-4 0,5-5 8 0,2 2 0 16,1-5-1-16,8-1 2 0,2-1-2 0,10 0 22 15,5-1 9-15,4 0 19 0,5 1 21 0,6-3-6 16,4-2 9-16,5 1-4 0,8-2-23 0,1-3-9 15,7-1-15-15,0-3-14 0,0 1-9 0,32-3-8 16,-10 0-7-16,1 0 20 0,8 3 0 0,10 5-9 16,2 4 5-16,10 5-19 0,6 4 0 15,5 5 2-15,5 6 0 0,1 5-7 0,6 5-1 0,0 1-7 16,2 5-48-16,-2 2-21 0,-3 4-25 16,-6 2-23-16,-4 0-23 0,-2 0-49 0,-10 21-59 15,-6-21-67-15,-6 27-47 0,-11-9-94 0,-6 2-141 16,-7 1 35-16,-2 5 121 0</inkml:trace>
  <inkml:trace contextRef="#ctx0" brushRef="#br0" timeOffset="5507.54">14581 4692 2411 0,'8'-7'6'0,"-2"1"9"0,2-1 11 16,0 2 17-16,-5-3-1 0,4 2 2 0,-2 0-7 15,3 1-13-15,0 0 2 0,-1-1-1 0,3 0 6 16,2-1 1-16,0 1-7 0,2-1 3 0,2 0-15 16,4 1-1-16,0 1 3 0,7 0-7 0,1 0 5 15,3 2 2-15,4 1 4 0,6 1 8 0,-2 1 8 16,4 0 5-16,2 0 1 0,2 0 2 0,-1 0 0 15,-1 16-8-15,2-16 3 0,-5 14-11 16,3-14-5-16,-7 21-3 0,3-7-4 0,-4 1-3 0,0 3-3 16,-4 3 7-16,-2 3 6 0,0 4 19 15,-3 3 10-15,-3 5 9 0,0 3-3 0,-5 2-8 16,-2 2-3-16,-2 1-4 0,-2 3 2 0,-3-1-3 16,-5 3 1-16,0-1 11 0,-4 1-1 0,-2 6 32 15,0 2 3-15,0 5-18 0,0 1 8 0,-30 3-33 16,13-2 13-16,-6 3 9 0,-5-3 7 0,-8-4 10 15,-1-5-4-15,-8-4 24 0,-6-4-6 0,-7-6 16 16,-5-3-7-16,-4-5-26 0,-1-7-17 0,-7-3-23 16,-2-8-14-16,-3-5-9 0,0-6 7 15,-4-4-7-15,3 0-7 0,-3-20-7 0,2 3-48 16,1-4-26-16,5-6-23 0,0-3-3 0,8-4 32 16,4-5 26-16,5-5 18 0,5-4 13 0,7-5-3 15,7-6 4-15,4-5 4 0,7-3 3 0,7-3 7 16,3-2-8-16,7-1 1 0,6-1-4 0,6 4-1 15,0 3-1-15,0 2 5 0,31 4-4 0,-11 4-2 16,3 3-1-16,7 4-3 0,6 4-4 0,-1 6 5 16,7 4 0-16,5 6-3 0,2 4-36 0,7 6-62 15,0 6-67-15,5 5-76 0,1 6-49 0,1 3-43 16,-4 0-36-16,0 21-63 0,-4-21-164 0,1 36-138 16,-10-17 107-16</inkml:trace>
  <inkml:trace contextRef="#ctx0" brushRef="#br0" timeOffset="7667.49">24400 5858 1449 0,'0'-5'19'0,"0"0"14"0,14 1 24 15,-14 0 22-15,0-2 7 0,10 1 16 16,-10-1-8-16,0 3-4 0,7 0-11 0,-7-2-19 16,0 2 7-16,0 0 5 0,0-1 5 0,0 1 8 15,0 0-5-15,0-1 0 0,0 2 1 0,0 1 0 16,0 0-1-16,0-1-4 0,2 1 1 0,-2 1 0 15,0 0 3-15,0 0 2 0,0 0-4 0,0-2 2 16,0 1-3-16,0-3 1 0,0 1 4 0,0-1-1 16,0-1 1-16,-17-2-2 0,17 1-4 0,0-2-7 15,-17 1-3-15,17-2-10 0,-17-2-7 16,4 1-12-16,2-3-11 0,-1 0-5 0,-2-1-5 16,-1 0 1-16,-6-2-1 0,4 2 1 0,-3 1-2 15,-3-1-3-15,3 1-4 0,-7 2-5 0,4 0 0 16,-5 1 0-16,-1 1 2 0,-2 2 6 0,-2-2 4 15,-3 2 5-15,-4-1 11 0,3 2 4 0,-5-3 5 16,-3 1-4-16,-3 1-10 0,-2-1-9 0,-3 3-8 16,3-1 0-16,-1 1-2 0,-2 2 0 0,4 3-5 15,2 0-2-15,1 0 3 0,4 0-2 0,5 0 3 16,-2 23 3-16,5-23 0 0,1 19 14 0,2-19 12 16,1 23 2-16,2-10 2 0,4 2-12 0,-1-1-8 15,2 2 6-15,-2-1 10 0,5 0 16 0,-4 1 1 16,4 1-4-16,1-1-8 0,-1 1-3 0,3 0 16 15,0 1 30-15,2 0 18 0,-1 0 8 16,1 1-2-16,2 2 9 0,2-1 5 0,0 0-1 16,-1 1 7-16,1-1-20 0,3 1 10 0,-4 1 19 15,-1-1-13-15,3 0-5 0,-3 1-17 0,-2 1-26 16,4-1 2-16,-5 1-11 0,4 0-11 0,-1 1 0 16,4 1 4-16,-2 1 9 0,0-1-2 0,4 3-2 15,-3 0-2-15,7 2-3 0,0 0-3 0,2 0 0 16,1 1-18-16,0-2-5 0,0 3-3 0,0-3-3 15,0-1 17-15,0-1 7 0,20-1 6 0,-20-3 4 16,18 1-6-16,-18-3 2 0,27-1 6 0,-13-1 3 16,3-1-10-16,0-2-18 0,-2-1-20 0,7-2-15 15,-5 0-1-15,3-3 0 0,-1 1 0 16,6-2 0-16,-5-1 0 0,5 0 0 0,0-1 0 16,9 0 0-16,-3-1 0 0,3 0 0 0,3-1 0 15,7-1 0-15,1 1 0 0,3-1 0 0,2 1 0 16,4-2 0-16,2 2 0 0,0 0 0 0,3-2 0 15,0 0 0-15,-5-2 0 0,0 1 0 0,-6-2 0 16,-4 0 0-16,-5 0 0 0,-2 0 0 0,-3 0 0 16,-4-21 0-16,-6 21 0 0,1-18 0 0,2 18 0 15,-6-22 0-15,4 7 0 0,-3 0 0 0,-2-4 0 16,3 1 0-16,-2-4 0 0,0 0 0 0,1-3 0 16,-2-2 0-16,0 0 0 0,1-4 0 0,-3 0 0 15,1-2 0-15,3-2 0 0,-4-1 0 16,-1 0 0-16,2 1 0 0,0-1 0 0,-2-1 0 15,-2 4 0-15,-1 3 0 0,-2 0 0 0,-1 1 0 16,2-1 0-16,-2 2 0 0,-4 2 0 0,4 0 0 16,-3 0 0-16,1 0 0 0,-4 0 0 0,-2 0 0 15,0-1 0-15,-3 1 0 0,0-2 0 0,0 0 0 16,-20-2 0-16,20 0 0 0,-22 0-43 0,7-1-83 16,1 4-100-16,-3-2-139 0,1 5-156 0,1 2-137 15,2 1-66-15,1 3-50 0,1 5-26 0,-1 3-40 16,1 3-259-16,-3 0 191 0</inkml:trace>
  <inkml:trace contextRef="#ctx0" brushRef="#br0" timeOffset="11400.52">11418 8847 2546 0,'12'-16'2'0,"0"2"-4"0,1-1 4 0,5 0 7 16,-2 1 21-16,0-1 10 0,-1 2 0 0,1 1-2 15,2 1-16-15,1 1 4 0,4-1 11 0,0 1 9 16,7-1 12-16,4 0-6 0,8 1-8 0,6 1-5 16,6 1-14-16,8 2 8 0,7 1 1 15,8 3 1-15,9 1 10 0,2 1 13 0,10 0-2 16,-2 0 3-16,-1 0 13 0,1 0-6 0,-3 18 3 15,-3-18 3-15,-1 13-19 0,-10-13 0 0,-3 17-3 16,-3-4-11-16,-5-1 3 0,-3 3-14 0,1 4-7 16,-4 2 1-16,-8 3-8 0,4 3 0 0,-10 5 7 15,-3 3 2-15,-8 6 1 0,-1 6 4 0,-10 7 3 16,-6 6 4-16,-4 6 9 0,-10 3 6 0,-5 6 1 16,-1 4 7-16,0-1-9 0,-31 2 6 0,13 1 8 15,-12 3-15-15,-1 3-1 0,-6 2-6 0,-10 1-16 16,-2 2-4-16,-6 0 3 0,-4-4-10 0,-6-3 0 15,-5-6 4-15,-3-8-5 0,-9-8 1 16,0-6 14-16,-11-5 0 0,-8-11 11 0,-6-5 3 16,-5-9-8-16,-9-6 1 0,-5-8-10 0,-3-6 0 15,-4-7-12-15,-5 0-6 0,-2-36 5 0,2 12-6 16,3-6-2-16,6-7 0 0,5-5-10 0,3-5-24 16,14-5-8-16,10-1-12 0,10-7-6 0,13-4 15 15,10-8 8-15,8-5 25 0,5-4 4 0,9-3 3 16,7-3 0-16,2-2-21 0,11-2-6 0,4-2-3 15,5 0 2-15,10-3 11 0,3-1 13 0,0 1 9 16,28 2-5-16,-2 3-4 0,6 5-23 0,6 8-16 16,7 9-5-16,10 9-18 0,8 11-1 15,9 8 1-15,7 8-20 0,11 5-27 0,6 9-22 16,13 6-18-16,7 9-1 0,1 4 1 0,4 0-26 16,3 21-46-16,-5-2-71 0,-7 7-99 0,-5 4-157 15,-9 4-136-15,-8 4 106 0</inkml:trace>
  <inkml:trace contextRef="#ctx0" brushRef="#br0" timeOffset="15816.71">11424 12094 2298 0,'0'0'6'0,"0"0"1"16,0 0 0-16,20 0 11 0,-20 0 7 0,0 0 22 16,0 0 27-16,0 0 18 0,11 0 12 0,-11 0 3 15,0 0-9-15,0 0-21 0,11 0-14 0,-11-10-19 16,7 10-11-16,-2 0-4 0,0-10-13 0,4 10-5 16,-1-11-10-16,3 6-2 0,1-2-1 0,1-1 1 15,4 1 5-15,1-1 2 0,4-1 9 0,0 0-2 16,1-1-3-16,5 0-1 0,1 2-8 0,4-2 0 15,1 1 2-15,5 0-2 0,-2 0 4 0,7 0 2 16,4 0 4-16,-3 1 6 0,8 0 5 16,-5 2-1-16,5 0-1 0,-5 0 3 0,6 2-1 15,-3 0 1-15,0 2-2 0,5 1-4 0,-1 1 6 16,-1 0 0-16,2 0-1 0,-3 0-2 0,6 16-15 16,-2-16-1-16,0 22-2 0,4-7-4 0,-2 2 4 15,1 4 0-15,4 2-2 0,0 1 3 0,1 1-1 16,-8 1 2-16,2 1 7 0,-3 2 11 0,-5-1 13 15,-4 1 3-15,-3 0 3 0,-9 0-2 0,-1 1-6 16,-4 0 13-16,-5 1-5 0,-7 1-4 0,1 0 5 16,-5 3-14-16,-2 0 7 0,-1 2-1 0,-5 1-5 15,5 4 2-15,-6 2-3 0,4 2-4 0,-6 1-4 16,-1 1-8-16,3 1-6 0,-1 4 3 0,-2-5 11 16,-2 0 7-16,0-3 5 0,0-1 9 0,-25-2 7 15,25-3 5-15,-36-2 0 0,7-3-4 0,-12-1-8 16,-5-3-6-16,-7-2 10 0,-9-2 1 15,-11-2 6-15,-5-1 12 0,-4-3 5 0,-8-2 14 16,-3-1 14-16,-8-2 16 0,-1-1 3 0,-5 0 0 16,-4-6-15-16,-4-2-25 0,4-2-17 0,-6-2-30 15,1-2-7-15,-1 0-4 0,7 0 4 0,-3-25 31 16,6 25-9-16,1-23 0 0,1 9-6 0,8-1-19 16,4 0-3-16,3-1-5 0,6-2-17 0,8 0 5 15,7-2 0-15,10-1 3 0,6-2 2 0,8-1-6 16,6-2-5-16,13-4-2 0,2-2 9 0,7-2-11 15,5-5 8-15,6-5 0 0,1-6-16 16,0-5-14-16,5-5-15 0,0-4-24 0,0-1 1 16,0-3 2-16,0 2 6 0,0 2 11 0,0 2 9 15,27 6 14-15,-27 6 0 0,29 3-5 0,-6 4-21 16,13 7-7-16,5 2-6 0,13 5-7 0,6 3 9 16,9 4-1-16,8 4-32 0,10 2-24 0,5 4-31 15,-1 2-13-15,7 4 17 0,2 3 13 0,-3 0 2 16,-2 0-32-16,0 2-49 0,-5 0-59 0,-11 1-66 15,-3 0-110-15,-9-2-259 0,-7-1 4 0,-5 1 112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8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8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D5FAB-14A3-46D3-AB97-2E314D758A43}" type="datetimeFigureOut">
              <a:rPr lang="en-IN" smtClean="0"/>
              <a:t>07-01-2023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30538" y="644525"/>
            <a:ext cx="3082925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8088"/>
            <a:ext cx="7315200" cy="20288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91088"/>
            <a:ext cx="3962400" cy="2587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91088"/>
            <a:ext cx="3962400" cy="2587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AAD4EF-425F-4B32-8A89-C25A34DFCE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36170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06067c007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06067c007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06972a6f1_1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06972a6f1_1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06972a6f1_1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06972a6f1_1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06972a6f1_1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06972a6f1_1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06972a6f1_1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06972a6f1_1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06972a6f1_1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306972a6f1_1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06972a6f1_1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06972a6f1_1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06972a6f1_1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06972a6f1_1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06972a6f1_1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306972a6f1_1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06972a6f1_1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306972a6f1_1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06972a6f1_1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306972a6f1_1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06067c007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06067c007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37589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06972a6f1_1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306972a6f1_1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06972a6f1_1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06972a6f1_1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06972a6f1_1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06972a6f1_1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306067c007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306067c007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06067c007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06067c007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06972a6f1_1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306972a6f1_1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06067c007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06067c007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06972a6f1_1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06972a6f1_1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06067c007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06067c007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06972a6f1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06972a6f1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06972a6f1_1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306972a6f1_1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06972a6f1_1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06972a6f1_1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06972a6f1_1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06972a6f1_1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95427" y="96773"/>
            <a:ext cx="8353145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3916"/>
            <a:ext cx="6400800" cy="12874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Tahoma" panose="020B0604030504040204"/>
                <a:cs typeface="Tahoma" panose="020B0604030504040204"/>
              </a:defRPr>
            </a:lvl1pPr>
          </a:lstStyle>
          <a:p>
            <a:pPr marL="12700">
              <a:lnSpc>
                <a:spcPct val="100000"/>
              </a:lnSpc>
              <a:spcBef>
                <a:spcPts val="115"/>
              </a:spcBef>
            </a:pPr>
            <a:fld id="{35553C28-6E99-441A-91B3-75A6D43A9B34}" type="datetime1">
              <a:rPr lang="en-US" smtClean="0"/>
              <a:t>1/7/2023</a:t>
            </a:fld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Tahoma" panose="020B0604030504040204"/>
                <a:cs typeface="Tahoma" panose="020B0604030504040204"/>
              </a:defRPr>
            </a:lvl1pPr>
          </a:lstStyle>
          <a:p>
            <a:pPr marL="38100">
              <a:lnSpc>
                <a:spcPct val="100000"/>
              </a:lnSpc>
              <a:spcBef>
                <a:spcPts val="115"/>
              </a:spcBef>
            </a:pP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F5333E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Tahoma" panose="020B0604030504040204"/>
                <a:cs typeface="Tahoma" panose="020B0604030504040204"/>
              </a:defRPr>
            </a:lvl1pPr>
          </a:lstStyle>
          <a:p>
            <a:pPr marL="12700">
              <a:lnSpc>
                <a:spcPct val="100000"/>
              </a:lnSpc>
              <a:spcBef>
                <a:spcPts val="115"/>
              </a:spcBef>
            </a:pPr>
            <a:fld id="{41D0B0C0-E5EB-4514-A36D-A64566E53F3A}" type="datetime1">
              <a:rPr lang="en-US" smtClean="0"/>
              <a:t>1/7/2023</a:t>
            </a:fld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Tahoma" panose="020B0604030504040204"/>
                <a:cs typeface="Tahoma" panose="020B0604030504040204"/>
              </a:defRPr>
            </a:lvl1pPr>
          </a:lstStyle>
          <a:p>
            <a:pPr marL="38100">
              <a:lnSpc>
                <a:spcPct val="100000"/>
              </a:lnSpc>
              <a:spcBef>
                <a:spcPts val="115"/>
              </a:spcBef>
            </a:pP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F5333E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Tahoma" panose="020B0604030504040204"/>
                <a:cs typeface="Tahoma" panose="020B0604030504040204"/>
              </a:defRPr>
            </a:lvl1pPr>
          </a:lstStyle>
          <a:p>
            <a:pPr marL="12700">
              <a:lnSpc>
                <a:spcPct val="100000"/>
              </a:lnSpc>
              <a:spcBef>
                <a:spcPts val="115"/>
              </a:spcBef>
            </a:pPr>
            <a:fld id="{0B95B91B-4F7A-4888-ADEB-C8F9684B2AC7}" type="datetime1">
              <a:rPr lang="en-US" smtClean="0"/>
              <a:t>1/7/2023</a:t>
            </a:fld>
            <a:endParaRPr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Tahoma" panose="020B0604030504040204"/>
                <a:cs typeface="Tahoma" panose="020B0604030504040204"/>
              </a:defRPr>
            </a:lvl1pPr>
          </a:lstStyle>
          <a:p>
            <a:pPr marL="38100">
              <a:lnSpc>
                <a:spcPct val="100000"/>
              </a:lnSpc>
              <a:spcBef>
                <a:spcPts val="115"/>
              </a:spcBef>
            </a:pP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930895" y="210311"/>
            <a:ext cx="813816" cy="216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F5333E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Tahoma" panose="020B0604030504040204"/>
                <a:cs typeface="Tahoma" panose="020B0604030504040204"/>
              </a:defRPr>
            </a:lvl1pPr>
          </a:lstStyle>
          <a:p>
            <a:pPr marL="12700">
              <a:lnSpc>
                <a:spcPct val="100000"/>
              </a:lnSpc>
              <a:spcBef>
                <a:spcPts val="115"/>
              </a:spcBef>
            </a:pPr>
            <a:fld id="{D5963C00-E18E-4160-9FBD-6B729B837F62}" type="datetime1">
              <a:rPr lang="en-US" smtClean="0"/>
              <a:t>1/7/2023</a:t>
            </a:fld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Tahoma" panose="020B0604030504040204"/>
                <a:cs typeface="Tahoma" panose="020B0604030504040204"/>
              </a:defRPr>
            </a:lvl1pPr>
          </a:lstStyle>
          <a:p>
            <a:pPr marL="38100">
              <a:lnSpc>
                <a:spcPct val="100000"/>
              </a:lnSpc>
              <a:spcBef>
                <a:spcPts val="115"/>
              </a:spcBef>
            </a:pP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930895" y="210311"/>
            <a:ext cx="813816" cy="216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Tahoma" panose="020B0604030504040204"/>
                <a:cs typeface="Tahoma" panose="020B0604030504040204"/>
              </a:defRPr>
            </a:lvl1pPr>
          </a:lstStyle>
          <a:p>
            <a:pPr marL="12700">
              <a:lnSpc>
                <a:spcPct val="100000"/>
              </a:lnSpc>
              <a:spcBef>
                <a:spcPts val="115"/>
              </a:spcBef>
            </a:pPr>
            <a:fld id="{39D83DF3-3DC5-4AF6-836E-7921CDEC0AE2}" type="datetime1">
              <a:rPr lang="en-US" smtClean="0"/>
              <a:t>1/7/2023</a:t>
            </a:fld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Tahoma" panose="020B0604030504040204"/>
                <a:cs typeface="Tahoma" panose="020B0604030504040204"/>
              </a:defRPr>
            </a:lvl1pPr>
          </a:lstStyle>
          <a:p>
            <a:pPr marL="38100">
              <a:lnSpc>
                <a:spcPct val="100000"/>
              </a:lnSpc>
              <a:spcBef>
                <a:spcPts val="115"/>
              </a:spcBef>
            </a:pP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575"/>
            <a:ext cx="8520600" cy="40777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3897"/>
            <a:ext cx="8520600" cy="461635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42892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8974"/>
            <a:ext cx="548700" cy="3940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78466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930895" y="210311"/>
            <a:ext cx="813816" cy="2164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9144000" cy="637540"/>
          </a:xfrm>
          <a:custGeom>
            <a:avLst/>
            <a:gdLst/>
            <a:ahLst/>
            <a:cxnLst/>
            <a:rect l="l" t="t" r="r" b="b"/>
            <a:pathLst>
              <a:path w="9144000" h="637540">
                <a:moveTo>
                  <a:pt x="9144000" y="0"/>
                </a:moveTo>
                <a:lnTo>
                  <a:pt x="0" y="0"/>
                </a:lnTo>
                <a:lnTo>
                  <a:pt x="0" y="637032"/>
                </a:lnTo>
                <a:lnTo>
                  <a:pt x="9144000" y="637032"/>
                </a:lnTo>
                <a:lnTo>
                  <a:pt x="9144000" y="0"/>
                </a:lnTo>
                <a:close/>
              </a:path>
            </a:pathLst>
          </a:custGeom>
          <a:solidFill>
            <a:srgbClr val="F533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927847" y="210311"/>
            <a:ext cx="813816" cy="2164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44342" y="2122754"/>
            <a:ext cx="2655315" cy="695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F5333E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07542" y="1018108"/>
            <a:ext cx="7728915" cy="2575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9360"/>
            <a:ext cx="292608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07542" y="4822285"/>
            <a:ext cx="613410" cy="1657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888888"/>
                </a:solidFill>
                <a:latin typeface="Tahoma" panose="020B0604030504040204"/>
                <a:cs typeface="Tahoma" panose="020B0604030504040204"/>
              </a:defRPr>
            </a:lvl1pPr>
          </a:lstStyle>
          <a:p>
            <a:pPr marL="12700">
              <a:lnSpc>
                <a:spcPct val="100000"/>
              </a:lnSpc>
              <a:spcBef>
                <a:spcPts val="115"/>
              </a:spcBef>
            </a:pPr>
            <a:fld id="{5899DF8A-43E3-45E1-92EB-376CE06B5E46}" type="datetime1">
              <a:rPr lang="en-US" smtClean="0"/>
              <a:t>1/7/2023</a:t>
            </a:fld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260715" y="4822285"/>
            <a:ext cx="204470" cy="1657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888888"/>
                </a:solidFill>
                <a:latin typeface="Tahoma" panose="020B0604030504040204"/>
                <a:cs typeface="Tahoma" panose="020B0604030504040204"/>
              </a:defRPr>
            </a:lvl1pPr>
          </a:lstStyle>
          <a:p>
            <a:pPr marL="38100">
              <a:lnSpc>
                <a:spcPct val="100000"/>
              </a:lnSpc>
              <a:spcBef>
                <a:spcPts val="115"/>
              </a:spcBef>
            </a:pP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customXml" Target="../ink/ink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customXml" Target="../ink/ink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7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0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customXml" Target="../ink/ink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customXml" Target="../ink/ink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hyperlink" Target="https://cs.nyu.edu/~fergus/tutorials/deep_learning_cvpr12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customXml" Target="../ink/ink16.xml"/><Relationship Id="rId4" Type="http://schemas.openxmlformats.org/officeDocument/2006/relationships/image" Target="../media/image6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i.stackexchange.com/questions/5493/what-is-the-purpose-of-an-activation-function-in-neural-networks" TargetMode="External"/><Relationship Id="rId7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76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9.xml"/><Relationship Id="rId5" Type="http://schemas.openxmlformats.org/officeDocument/2006/relationships/image" Target="../media/image67.jpg"/><Relationship Id="rId4" Type="http://schemas.openxmlformats.org/officeDocument/2006/relationships/image" Target="../media/image6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customXml" Target="../ink/ink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customXml" Target="../ink/ink21.xml"/><Relationship Id="rId4" Type="http://schemas.openxmlformats.org/officeDocument/2006/relationships/image" Target="../media/image70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customXml" Target="../ink/ink22.xml"/><Relationship Id="rId4" Type="http://schemas.openxmlformats.org/officeDocument/2006/relationships/image" Target="../media/image7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Office_of_Naval_Research" TargetMode="External"/><Relationship Id="rId3" Type="http://schemas.openxmlformats.org/officeDocument/2006/relationships/image" Target="../media/image9.jpeg"/><Relationship Id="rId7" Type="http://schemas.openxmlformats.org/officeDocument/2006/relationships/hyperlink" Target="https://en.wikipedia.org/wiki/Frank_Rosenblatt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ornell_Aeronautical_Laboratory" TargetMode="Externa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6.xml"/><Relationship Id="rId3" Type="http://schemas.openxmlformats.org/officeDocument/2006/relationships/image" Target="../media/image77.png"/><Relationship Id="rId25" Type="http://schemas.openxmlformats.org/officeDocument/2006/relationships/image" Target="../media/image45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5.xml"/><Relationship Id="rId5" Type="http://schemas.openxmlformats.org/officeDocument/2006/relationships/image" Target="../media/image78.GIF"/><Relationship Id="rId4" Type="http://schemas.openxmlformats.org/officeDocument/2006/relationships/hyperlink" Target="http://deeplearning.stanford.edu/wiki/index.php/Feature_extraction_using_convolution" TargetMode="External"/><Relationship Id="rId27" Type="http://schemas.openxmlformats.org/officeDocument/2006/relationships/image" Target="../media/image9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18" Type="http://schemas.openxmlformats.org/officeDocument/2006/relationships/image" Target="../media/image27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17" Type="http://schemas.openxmlformats.org/officeDocument/2006/relationships/image" Target="../media/image26.jpeg"/><Relationship Id="rId2" Type="http://schemas.openxmlformats.org/officeDocument/2006/relationships/image" Target="../media/image12.jpeg"/><Relationship Id="rId16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5" Type="http://schemas.openxmlformats.org/officeDocument/2006/relationships/hyperlink" Target="https://www.analyticsvidhya.com/blog/2018/05/24-ultimate-data-science-projects-to-boost-your-knowledge-and-skills/" TargetMode="External"/><Relationship Id="rId10" Type="http://schemas.openxmlformats.org/officeDocument/2006/relationships/image" Target="../media/image20.jpeg"/><Relationship Id="rId4" Type="http://schemas.openxmlformats.org/officeDocument/2006/relationships/image" Target="../media/image14.png"/><Relationship Id="rId9" Type="http://schemas.openxmlformats.org/officeDocument/2006/relationships/image" Target="../media/image19.jpeg"/><Relationship Id="rId14" Type="http://schemas.openxmlformats.org/officeDocument/2006/relationships/image" Target="../media/image2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34" Type="http://schemas.openxmlformats.org/officeDocument/2006/relationships/image" Target="../media/image45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36" Type="http://schemas.openxmlformats.org/officeDocument/2006/relationships/image" Target="../media/image102.png"/><Relationship Id="rId35" Type="http://schemas.openxmlformats.org/officeDocument/2006/relationships/customXml" Target="../ink/ink3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9.xml"/><Relationship Id="rId5" Type="http://schemas.openxmlformats.org/officeDocument/2006/relationships/image" Target="../media/image105.png"/><Relationship Id="rId4" Type="http://schemas.openxmlformats.org/officeDocument/2006/relationships/customXml" Target="../ink/ink3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hannel_(digital_image)" TargetMode="External"/><Relationship Id="rId2" Type="http://schemas.openxmlformats.org/officeDocument/2006/relationships/hyperlink" Target="https://medium.com/%40ageitgey/machine-learning-is-fun-part-3-deep-learning-and-convolutional-neural-networks-f40359318721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customXml" Target="../ink/ink3.xml"/><Relationship Id="rId4" Type="http://schemas.openxmlformats.org/officeDocument/2006/relationships/image" Target="../media/image29.GI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gif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2.png"/><Relationship Id="rId4" Type="http://schemas.openxmlformats.org/officeDocument/2006/relationships/customXml" Target="../ink/ink4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png"/></Relationships>
</file>

<file path=ppt/slides/_rels/slide65.xml.rels><?xml version="1.0" encoding="UTF-8" standalone="yes"?>
<Relationships xmlns="http://schemas.openxmlformats.org/package/2006/relationships"><Relationship Id="rId39" Type="http://schemas.openxmlformats.org/officeDocument/2006/relationships/image" Target="../media/image381.png"/><Relationship Id="rId3" Type="http://schemas.openxmlformats.org/officeDocument/2006/relationships/image" Target="../media/image101.png"/><Relationship Id="rId34" Type="http://schemas.openxmlformats.org/officeDocument/2006/relationships/customXml" Target="../ink/ink45.xml"/><Relationship Id="rId33" Type="http://schemas.openxmlformats.org/officeDocument/2006/relationships/image" Target="../media/image378.png"/><Relationship Id="rId2" Type="http://schemas.openxmlformats.org/officeDocument/2006/relationships/image" Target="../media/image93.png"/><Relationship Id="rId41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0" Type="http://schemas.openxmlformats.org/officeDocument/2006/relationships/customXml" Target="../ink/ink46.xml"/><Relationship Id="rId28" Type="http://schemas.openxmlformats.org/officeDocument/2006/relationships/customXml" Target="../ink/ink44.xml"/><Relationship Id="rId4" Type="http://schemas.openxmlformats.org/officeDocument/2006/relationships/customXml" Target="../ink/ink43.xml"/><Relationship Id="rId27" Type="http://schemas.openxmlformats.org/officeDocument/2006/relationships/image" Target="../media/image37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8.png"/><Relationship Id="rId4" Type="http://schemas.openxmlformats.org/officeDocument/2006/relationships/customXml" Target="../ink/ink4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customXml" Target="../ink/ink4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2.png"/><Relationship Id="rId4" Type="http://schemas.openxmlformats.org/officeDocument/2006/relationships/customXml" Target="../ink/ink4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2006.06882.pdf" TargetMode="External"/><Relationship Id="rId3" Type="http://schemas.openxmlformats.org/officeDocument/2006/relationships/hyperlink" Target="https://tfhub.dev/" TargetMode="External"/><Relationship Id="rId7" Type="http://schemas.openxmlformats.org/officeDocument/2006/relationships/hyperlink" Target="https://www.tensorflow.org/api_docs/python/tf/keras/callbacks/ModelCheckpoint" TargetMode="Externa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tensorflow.org/api_docs/python/tf/keras/callbacks/" TargetMode="External"/><Relationship Id="rId5" Type="http://schemas.openxmlformats.org/officeDocument/2006/relationships/hyperlink" Target="https://tfhub.dev/google/tf2-preview/mobilenet_v2/classification/4" TargetMode="External"/><Relationship Id="rId4" Type="http://schemas.openxmlformats.org/officeDocument/2006/relationships/hyperlink" Target="https://www.tensorflow.org/hub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3447" y="1276771"/>
            <a:ext cx="1724025" cy="213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5"/>
              </a:lnSpc>
            </a:pPr>
            <a:r>
              <a:rPr sz="1400" spc="-204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EEdiditt </a:t>
            </a:r>
            <a:r>
              <a:rPr sz="1400" spc="-3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MMaaststeerr tteexxtt  </a:t>
            </a:r>
            <a:r>
              <a:rPr sz="1400" spc="-3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ststyleyless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7887" y="545591"/>
            <a:ext cx="3261360" cy="4035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9144000" cy="5142889"/>
            <a:chOff x="0" y="0"/>
            <a:chExt cx="9144000" cy="5142889"/>
          </a:xfrm>
        </p:grpSpPr>
        <p:sp>
          <p:nvSpPr>
            <p:cNvPr id="5" name="object 5"/>
            <p:cNvSpPr/>
            <p:nvPr/>
          </p:nvSpPr>
          <p:spPr>
            <a:xfrm>
              <a:off x="0" y="24"/>
              <a:ext cx="9144000" cy="51428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33982" y="0"/>
              <a:ext cx="3404617" cy="404164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14248" y="875842"/>
            <a:ext cx="3248152" cy="984885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1400" b="1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Course </a:t>
            </a:r>
            <a:r>
              <a:rPr sz="1400" b="1" spc="-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: </a:t>
            </a:r>
            <a:r>
              <a:rPr sz="14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Machine</a:t>
            </a:r>
            <a:r>
              <a:rPr sz="1400" spc="1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Learning</a:t>
            </a:r>
            <a:endParaRPr sz="1400" dirty="0">
              <a:latin typeface="Tahoma" panose="020B0604030504040204"/>
              <a:cs typeface="Tahoma" panose="020B0604030504040204"/>
            </a:endParaRPr>
          </a:p>
          <a:p>
            <a:pPr marL="12700">
              <a:lnSpc>
                <a:spcPct val="100000"/>
              </a:lnSpc>
              <a:spcBef>
                <a:spcPts val="845"/>
              </a:spcBef>
            </a:pPr>
            <a:r>
              <a:rPr sz="1400" b="1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Lecture </a:t>
            </a:r>
            <a:r>
              <a:rPr sz="1400" b="1" spc="-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On : </a:t>
            </a:r>
            <a:r>
              <a:rPr lang="en-IN" sz="1400" spc="-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Understanding CNN</a:t>
            </a:r>
            <a:endParaRPr sz="1400" dirty="0">
              <a:latin typeface="Tahoma" panose="020B0604030504040204"/>
              <a:cs typeface="Tahoma" panose="020B0604030504040204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sz="1400" b="1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Instructor :</a:t>
            </a:r>
            <a:r>
              <a:rPr lang="en-IN" sz="1400" b="1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lang="en-IN" sz="1400" b="1" spc="-10" dirty="0">
                <a:solidFill>
                  <a:schemeClr val="bg1"/>
                </a:solidFill>
                <a:latin typeface="Tahoma" panose="020B0604030504040204"/>
                <a:cs typeface="Tahoma" panose="020B0604030504040204"/>
              </a:rPr>
              <a:t>Siddhesh Gunjal</a:t>
            </a:r>
          </a:p>
        </p:txBody>
      </p:sp>
      <p:sp>
        <p:nvSpPr>
          <p:cNvPr id="8" name="object 8"/>
          <p:cNvSpPr/>
          <p:nvPr/>
        </p:nvSpPr>
        <p:spPr>
          <a:xfrm>
            <a:off x="7927847" y="210311"/>
            <a:ext cx="813816" cy="2164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17295" y="4822285"/>
            <a:ext cx="613410" cy="15303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dirty="0">
                <a:solidFill>
                  <a:srgbClr val="E72C40"/>
                </a:solidFill>
                <a:latin typeface="Tahoma" panose="020B0604030504040204"/>
                <a:cs typeface="Tahoma" panose="020B0604030504040204"/>
                <a:sym typeface="+mn-ea"/>
              </a:rPr>
              <a:t>1</a:t>
            </a:r>
            <a:r>
              <a:rPr lang="en-IN" sz="900" dirty="0">
                <a:solidFill>
                  <a:srgbClr val="E72C40"/>
                </a:solidFill>
                <a:latin typeface="Tahoma" panose="020B0604030504040204"/>
                <a:cs typeface="Tahoma" panose="020B0604030504040204"/>
                <a:sym typeface="+mn-ea"/>
              </a:rPr>
              <a:t>6</a:t>
            </a:r>
            <a:r>
              <a:rPr sz="900" dirty="0">
                <a:solidFill>
                  <a:srgbClr val="E72C40"/>
                </a:solidFill>
                <a:latin typeface="Tahoma" panose="020B0604030504040204"/>
                <a:cs typeface="Tahoma" panose="020B0604030504040204"/>
                <a:sym typeface="+mn-ea"/>
              </a:rPr>
              <a:t>-0</a:t>
            </a:r>
            <a:r>
              <a:rPr lang="en-IN" sz="900" dirty="0">
                <a:solidFill>
                  <a:srgbClr val="E72C40"/>
                </a:solidFill>
                <a:latin typeface="Tahoma" panose="020B0604030504040204"/>
                <a:cs typeface="Tahoma" panose="020B0604030504040204"/>
                <a:sym typeface="+mn-ea"/>
              </a:rPr>
              <a:t>5</a:t>
            </a:r>
            <a:r>
              <a:rPr sz="900" dirty="0">
                <a:solidFill>
                  <a:srgbClr val="E72C40"/>
                </a:solidFill>
                <a:latin typeface="Tahoma" panose="020B0604030504040204"/>
                <a:cs typeface="Tahoma" panose="020B0604030504040204"/>
                <a:sym typeface="+mn-ea"/>
              </a:rPr>
              <a:t>-2021</a:t>
            </a:r>
            <a:endParaRPr sz="900" dirty="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59520" y="4822285"/>
            <a:ext cx="88900" cy="16573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spc="5" dirty="0">
                <a:solidFill>
                  <a:srgbClr val="E72C3E"/>
                </a:solidFill>
                <a:latin typeface="Tahoma" panose="020B0604030504040204"/>
                <a:cs typeface="Tahoma" panose="020B0604030504040204"/>
              </a:rPr>
              <a:t>2</a:t>
            </a:r>
            <a:endParaRPr sz="9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4DE5332-3F30-BB13-08BF-7FBAD3CA4F42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fld id="{726C7A33-ECDB-4CD5-8CE7-C14B9C2157F5}" type="datetime1">
              <a:rPr lang="en-US" smtClean="0"/>
              <a:t>1/7/2023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ADE224-836C-4B0E-ACD2-7122E43AF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331787"/>
            <a:ext cx="8734425" cy="4486275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0EE9B3-F3DB-9654-4F3F-61F553723096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fld id="{5DC51751-1EA4-4237-93BD-C22781887B3C}" type="datetime1">
              <a:rPr lang="en-US" smtClean="0"/>
              <a:t>1/7/2023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DBE56FE-86AC-667A-AF8E-C92BA4B117F4}"/>
                  </a:ext>
                </a:extLst>
              </p14:cNvPr>
              <p14:cNvContentPartPr/>
              <p14:nvPr/>
            </p14:nvContentPartPr>
            <p14:xfrm>
              <a:off x="434520" y="816480"/>
              <a:ext cx="8197920" cy="4013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DBE56FE-86AC-667A-AF8E-C92BA4B117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5160" y="807120"/>
                <a:ext cx="8216640" cy="403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858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5427" y="96773"/>
            <a:ext cx="59143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What </a:t>
            </a:r>
            <a:r>
              <a:rPr sz="2400" spc="-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are </a:t>
            </a:r>
            <a:r>
              <a:rPr sz="24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CNNs </a:t>
            </a:r>
            <a:r>
              <a:rPr sz="2400" spc="-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and </a:t>
            </a:r>
            <a:r>
              <a:rPr sz="24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why </a:t>
            </a:r>
            <a:r>
              <a:rPr sz="2400" spc="-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do we </a:t>
            </a:r>
            <a:r>
              <a:rPr sz="24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need</a:t>
            </a:r>
            <a:r>
              <a:rPr sz="2400" spc="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them?</a:t>
            </a:r>
            <a:endParaRPr sz="24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50122" y="4822342"/>
            <a:ext cx="88900" cy="165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spc="5" dirty="0">
                <a:solidFill>
                  <a:srgbClr val="888888"/>
                </a:solidFill>
                <a:latin typeface="Tahoma" panose="020B0604030504040204"/>
                <a:cs typeface="Tahoma" panose="020B0604030504040204"/>
              </a:rPr>
              <a:t>7</a:t>
            </a:r>
            <a:endParaRPr sz="9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70354" y="1074800"/>
            <a:ext cx="6346825" cy="878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21285">
              <a:lnSpc>
                <a:spcPct val="100000"/>
              </a:lnSpc>
              <a:spcBef>
                <a:spcPts val="90"/>
              </a:spcBef>
            </a:pPr>
            <a:r>
              <a:rPr sz="1400" spc="-6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The </a:t>
            </a:r>
            <a:r>
              <a:rPr sz="1400" spc="-2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need </a:t>
            </a:r>
            <a:r>
              <a:rPr sz="1400" spc="3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for </a:t>
            </a:r>
            <a:r>
              <a:rPr sz="1400" spc="-5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using </a:t>
            </a:r>
            <a:r>
              <a:rPr sz="1400" spc="-55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CNNs </a:t>
            </a:r>
            <a:r>
              <a:rPr sz="1400" spc="-4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arose </a:t>
            </a:r>
            <a:r>
              <a:rPr sz="1400" spc="2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from </a:t>
            </a:r>
            <a:r>
              <a:rPr sz="1400" spc="-75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a </a:t>
            </a:r>
            <a:r>
              <a:rPr sz="1400" spc="15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better </a:t>
            </a:r>
            <a:r>
              <a:rPr sz="1400" spc="-1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representation </a:t>
            </a:r>
            <a:r>
              <a:rPr sz="140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learning </a:t>
            </a:r>
            <a:r>
              <a:rPr sz="1400" spc="3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for </a:t>
            </a:r>
            <a:r>
              <a:rPr sz="1400" spc="-5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image  </a:t>
            </a:r>
            <a:r>
              <a:rPr sz="1400" spc="-45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analysis.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</a:pPr>
            <a:r>
              <a:rPr sz="1400" spc="-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Representation </a:t>
            </a:r>
            <a:r>
              <a:rPr sz="1400" spc="-2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Learning </a:t>
            </a:r>
            <a:r>
              <a:rPr sz="1400" spc="-4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is </a:t>
            </a:r>
            <a:r>
              <a:rPr sz="1400" spc="-7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a </a:t>
            </a:r>
            <a:r>
              <a:rPr sz="14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technique </a:t>
            </a:r>
            <a:r>
              <a:rPr sz="1400" spc="3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that </a:t>
            </a:r>
            <a:r>
              <a:rPr sz="1400" spc="-2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allows </a:t>
            </a:r>
            <a:r>
              <a:rPr sz="1400" spc="-7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a </a:t>
            </a:r>
            <a:r>
              <a:rPr sz="1400" spc="-3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system </a:t>
            </a:r>
            <a:r>
              <a:rPr sz="1400" spc="6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to </a:t>
            </a:r>
            <a:r>
              <a:rPr sz="14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automatically</a:t>
            </a:r>
            <a:r>
              <a:rPr sz="1400" spc="3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find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2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relevant features </a:t>
            </a:r>
            <a:r>
              <a:rPr sz="1400" spc="3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for </a:t>
            </a:r>
            <a:r>
              <a:rPr sz="1400" spc="-7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a </a:t>
            </a:r>
            <a:r>
              <a:rPr sz="140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given </a:t>
            </a:r>
            <a:r>
              <a:rPr sz="1400" spc="-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task </a:t>
            </a:r>
            <a:r>
              <a:rPr sz="140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and </a:t>
            </a:r>
            <a:r>
              <a:rPr sz="1400" spc="-4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replaces </a:t>
            </a:r>
            <a:r>
              <a:rPr sz="140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manual feature</a:t>
            </a:r>
            <a:r>
              <a:rPr sz="1400" spc="32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engineering.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6551" y="826007"/>
            <a:ext cx="1033272" cy="1036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86206" y="2504643"/>
            <a:ext cx="3524885" cy="1518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Biological </a:t>
            </a:r>
            <a:r>
              <a:rPr sz="1400" spc="-2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neurons </a:t>
            </a:r>
            <a:r>
              <a:rPr sz="1400" spc="15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in the </a:t>
            </a:r>
            <a:r>
              <a:rPr sz="1400" spc="-25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visual </a:t>
            </a:r>
            <a:r>
              <a:rPr sz="140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cortex  </a:t>
            </a:r>
            <a:r>
              <a:rPr sz="1400" spc="-1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respond </a:t>
            </a:r>
            <a:r>
              <a:rPr sz="1400" spc="6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to </a:t>
            </a:r>
            <a:r>
              <a:rPr sz="1400" spc="-2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specific </a:t>
            </a:r>
            <a:r>
              <a:rPr sz="1400" spc="-5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patterns </a:t>
            </a:r>
            <a:r>
              <a:rPr sz="1400" spc="15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in </a:t>
            </a:r>
            <a:r>
              <a:rPr sz="1400" spc="-2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small </a:t>
            </a:r>
            <a:r>
              <a:rPr sz="1400" spc="-15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regions  </a:t>
            </a:r>
            <a:r>
              <a:rPr sz="1400" spc="25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of </a:t>
            </a:r>
            <a:r>
              <a:rPr sz="1400" spc="15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the </a:t>
            </a:r>
            <a:r>
              <a:rPr sz="1400" spc="-25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visual </a:t>
            </a:r>
            <a:r>
              <a:rPr sz="1400" spc="1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field </a:t>
            </a:r>
            <a:r>
              <a:rPr sz="1400" spc="-2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called </a:t>
            </a:r>
            <a:r>
              <a:rPr sz="1400" spc="-15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receptive </a:t>
            </a:r>
            <a:r>
              <a:rPr sz="1400" spc="-2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fields; </a:t>
            </a:r>
            <a:r>
              <a:rPr sz="1400" spc="-85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as  </a:t>
            </a:r>
            <a:r>
              <a:rPr sz="1400" spc="15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the </a:t>
            </a:r>
            <a:r>
              <a:rPr sz="1400" spc="-25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visual </a:t>
            </a:r>
            <a:r>
              <a:rPr sz="1400" spc="-15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signal </a:t>
            </a:r>
            <a:r>
              <a:rPr sz="1400" spc="-5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makes </a:t>
            </a:r>
            <a:r>
              <a:rPr sz="1400" spc="-5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its </a:t>
            </a:r>
            <a:r>
              <a:rPr sz="1400" spc="-35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way </a:t>
            </a:r>
            <a:r>
              <a:rPr sz="1400" spc="25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through  </a:t>
            </a:r>
            <a:r>
              <a:rPr sz="1400" spc="-2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consecutive </a:t>
            </a:r>
            <a:r>
              <a:rPr sz="140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brain </a:t>
            </a:r>
            <a:r>
              <a:rPr sz="1400" spc="-2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modules, neurons </a:t>
            </a:r>
            <a:r>
              <a:rPr sz="1400" spc="-1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respond  </a:t>
            </a:r>
            <a:r>
              <a:rPr sz="1400" spc="6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to </a:t>
            </a:r>
            <a:r>
              <a:rPr sz="1400" spc="-5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more </a:t>
            </a:r>
            <a:r>
              <a:rPr sz="1400" spc="-1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complex </a:t>
            </a:r>
            <a:r>
              <a:rPr sz="1400" spc="-5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patterns </a:t>
            </a:r>
            <a:r>
              <a:rPr sz="1400" spc="15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in </a:t>
            </a:r>
            <a:r>
              <a:rPr sz="1400" spc="-15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larger receptive  </a:t>
            </a:r>
            <a:r>
              <a:rPr sz="1400" spc="-2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fields.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72000" y="2679191"/>
            <a:ext cx="4273296" cy="13959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559839B-D234-B4A0-6109-90FC6E62427D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fld id="{D5DDD77E-6390-4361-A9CF-4B2EF26812EE}" type="datetime1">
              <a:rPr lang="en-US" smtClean="0"/>
              <a:t>1/7/2023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6A8EE4B-725E-6F3D-6197-C794E0F9C045}"/>
                  </a:ext>
                </a:extLst>
              </p14:cNvPr>
              <p14:cNvContentPartPr/>
              <p14:nvPr/>
            </p14:nvContentPartPr>
            <p14:xfrm>
              <a:off x="3507480" y="3144960"/>
              <a:ext cx="4733280" cy="1593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6A8EE4B-725E-6F3D-6197-C794E0F9C0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98120" y="3135600"/>
                <a:ext cx="4752000" cy="1612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0402E4-0490-4E9B-A475-7A1F86ED1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51"/>
            <a:ext cx="9144000" cy="496814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03BE9D-8CDD-A97C-3AF1-68C1BD6B1BCE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fld id="{B809D899-D1C2-4824-9704-F2C70DA4D54F}" type="datetime1">
              <a:rPr lang="en-US" smtClean="0"/>
              <a:t>1/7/2023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E635D82-CFCA-4273-5A06-7F832B886558}"/>
                  </a:ext>
                </a:extLst>
              </p14:cNvPr>
              <p14:cNvContentPartPr/>
              <p14:nvPr/>
            </p14:nvContentPartPr>
            <p14:xfrm>
              <a:off x="730800" y="431280"/>
              <a:ext cx="6106680" cy="3364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E635D82-CFCA-4273-5A06-7F832B88655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1440" y="421920"/>
                <a:ext cx="6125400" cy="338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3651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4DD657-AB94-4177-B6B0-F5F1AED1E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746125"/>
            <a:ext cx="9144000" cy="20389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CDAEE-88EC-4FC8-95C6-81F22E0E1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879725"/>
            <a:ext cx="4333875" cy="1914525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BBD7DE-5754-DEE7-0A2B-5B6949FB876F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fld id="{7BECDD26-5268-4A89-8771-F48117AF56B4}" type="datetime1">
              <a:rPr lang="en-US" smtClean="0"/>
              <a:t>1/7/2023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3A84309-EF09-DF19-FC34-01799B218FA9}"/>
                  </a:ext>
                </a:extLst>
              </p14:cNvPr>
              <p14:cNvContentPartPr/>
              <p14:nvPr/>
            </p14:nvContentPartPr>
            <p14:xfrm>
              <a:off x="-3600" y="888840"/>
              <a:ext cx="8802000" cy="3967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3A84309-EF09-DF19-FC34-01799B218FA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2960" y="879480"/>
                <a:ext cx="8820720" cy="398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8310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37540"/>
            <a:chOff x="0" y="0"/>
            <a:chExt cx="9144000" cy="63754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37540"/>
            </a:xfrm>
            <a:custGeom>
              <a:avLst/>
              <a:gdLst/>
              <a:ahLst/>
              <a:cxnLst/>
              <a:rect l="l" t="t" r="r" b="b"/>
              <a:pathLst>
                <a:path w="9144000" h="637540">
                  <a:moveTo>
                    <a:pt x="9144000" y="0"/>
                  </a:moveTo>
                  <a:lnTo>
                    <a:pt x="0" y="0"/>
                  </a:lnTo>
                  <a:lnTo>
                    <a:pt x="0" y="637032"/>
                  </a:lnTo>
                  <a:lnTo>
                    <a:pt x="9144000" y="6370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53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27847" y="210311"/>
              <a:ext cx="813816" cy="2164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5427" y="96773"/>
            <a:ext cx="21329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Image</a:t>
            </a:r>
            <a:r>
              <a:rPr sz="2400" spc="-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Features</a:t>
            </a:r>
            <a:endParaRPr sz="24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82913" y="1335023"/>
            <a:ext cx="1723070" cy="26287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72840" y="1335023"/>
            <a:ext cx="1721594" cy="26287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45681" y="1335023"/>
            <a:ext cx="1729957" cy="26728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C0C0806-5A70-ACC7-F5D6-7119E74E8866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fld id="{882C7A17-8510-418F-B2F0-333535F23925}" type="datetime1">
              <a:rPr lang="en-US" smtClean="0"/>
              <a:t>1/7/2023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E6A5C35-14C4-FC5D-4F7B-E99C8825A723}"/>
                  </a:ext>
                </a:extLst>
              </p14:cNvPr>
              <p14:cNvContentPartPr/>
              <p14:nvPr/>
            </p14:nvContentPartPr>
            <p14:xfrm>
              <a:off x="1411200" y="2121120"/>
              <a:ext cx="6351840" cy="1879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E6A5C35-14C4-FC5D-4F7B-E99C8825A72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1840" y="2111760"/>
                <a:ext cx="6370560" cy="1898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DE6215-5DC1-481B-B024-E169428F0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925"/>
            <a:ext cx="9126110" cy="445978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4D1E3E-5BB3-E3B4-900A-E69AAF13C312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fld id="{3D0334C9-668F-4E89-8C17-929F5D3DDF71}" type="datetime1">
              <a:rPr lang="en-US" smtClean="0"/>
              <a:t>1/7/2023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060FA4C-15CF-ADD9-DE46-F7B3EED31291}"/>
                  </a:ext>
                </a:extLst>
              </p14:cNvPr>
              <p14:cNvContentPartPr/>
              <p14:nvPr/>
            </p14:nvContentPartPr>
            <p14:xfrm>
              <a:off x="98640" y="841320"/>
              <a:ext cx="7521840" cy="3989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060FA4C-15CF-ADD9-DE46-F7B3EED312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280" y="831960"/>
                <a:ext cx="7540560" cy="400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6894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37540"/>
            <a:chOff x="0" y="0"/>
            <a:chExt cx="9144000" cy="63754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37540"/>
            </a:xfrm>
            <a:custGeom>
              <a:avLst/>
              <a:gdLst/>
              <a:ahLst/>
              <a:cxnLst/>
              <a:rect l="l" t="t" r="r" b="b"/>
              <a:pathLst>
                <a:path w="9144000" h="637540">
                  <a:moveTo>
                    <a:pt x="9144000" y="0"/>
                  </a:moveTo>
                  <a:lnTo>
                    <a:pt x="0" y="0"/>
                  </a:lnTo>
                  <a:lnTo>
                    <a:pt x="0" y="637032"/>
                  </a:lnTo>
                  <a:lnTo>
                    <a:pt x="9144000" y="6370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53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27847" y="210311"/>
              <a:ext cx="813816" cy="2164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5427" y="96773"/>
            <a:ext cx="185356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Feature</a:t>
            </a:r>
            <a:r>
              <a:rPr sz="2400" spc="-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maps</a:t>
            </a:r>
            <a:endParaRPr sz="24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6752" y="1261871"/>
            <a:ext cx="8170679" cy="2659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34E8852-B960-5B47-7300-1EEBA5D04ED8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fld id="{08A95184-9686-400C-A069-CDD4583B2E53}" type="datetime1">
              <a:rPr lang="en-US" smtClean="0"/>
              <a:t>1/7/2023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701F89B-DF72-1BBD-1B16-474A8A5BE53B}"/>
                  </a:ext>
                </a:extLst>
              </p14:cNvPr>
              <p14:cNvContentPartPr/>
              <p14:nvPr/>
            </p14:nvContentPartPr>
            <p14:xfrm>
              <a:off x="142920" y="473040"/>
              <a:ext cx="8382240" cy="3473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701F89B-DF72-1BBD-1B16-474A8A5BE53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560" y="463680"/>
                <a:ext cx="8400960" cy="3492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AD9474-D5FF-40CC-8DCF-C41293CEA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194"/>
            <a:ext cx="9144000" cy="472146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E7CE35-42AF-86CA-E72E-074CEA681481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fld id="{329272A0-8E15-4404-969B-F7579AD4DA5D}" type="datetime1">
              <a:rPr lang="en-US" smtClean="0"/>
              <a:t>1/7/2023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6AE9824-4E8F-CA6B-DDBD-7DD9FB0ACA2D}"/>
                  </a:ext>
                </a:extLst>
              </p14:cNvPr>
              <p14:cNvContentPartPr/>
              <p14:nvPr/>
            </p14:nvContentPartPr>
            <p14:xfrm>
              <a:off x="176400" y="168480"/>
              <a:ext cx="4069440" cy="3147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6AE9824-4E8F-CA6B-DDBD-7DD9FB0ACA2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7040" y="159120"/>
                <a:ext cx="4088160" cy="316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9551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DC695A-898A-4225-B6B8-D52039463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48820"/>
            <a:ext cx="9143999" cy="465221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E81829-E18A-B0F2-4FB4-752876FE4502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fld id="{C699D10A-E957-4640-947F-DBFC45B649E0}" type="datetime1">
              <a:rPr lang="en-US" smtClean="0"/>
              <a:t>1/7/2023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746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BDE0CE-1BD5-4ADA-AB58-48269E5A3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707"/>
            <a:ext cx="9144000" cy="4748437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5974C1-FBB7-F541-DC65-3705616671DA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fld id="{014D621A-2686-4AD0-8794-60054ECD7E36}" type="datetime1">
              <a:rPr lang="en-US" smtClean="0"/>
              <a:t>1/7/2023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00BCD76-0C35-9B93-4DE6-36D2892018BE}"/>
                  </a:ext>
                </a:extLst>
              </p14:cNvPr>
              <p14:cNvContentPartPr/>
              <p14:nvPr/>
            </p14:nvContentPartPr>
            <p14:xfrm>
              <a:off x="57960" y="204480"/>
              <a:ext cx="4684680" cy="756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00BCD76-0C35-9B93-4DE6-36D2892018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00" y="195120"/>
                <a:ext cx="4703400" cy="77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2771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10856" y="210311"/>
            <a:ext cx="1134110" cy="335280"/>
            <a:chOff x="7610856" y="210311"/>
            <a:chExt cx="1134110" cy="335280"/>
          </a:xfrm>
        </p:grpSpPr>
        <p:sp>
          <p:nvSpPr>
            <p:cNvPr id="3" name="object 3"/>
            <p:cNvSpPr/>
            <p:nvPr/>
          </p:nvSpPr>
          <p:spPr>
            <a:xfrm>
              <a:off x="7930896" y="210311"/>
              <a:ext cx="813816" cy="2164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10856" y="304799"/>
              <a:ext cx="911351" cy="24079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270" y="0"/>
            <a:ext cx="9144000" cy="5145405"/>
          </a:xfrm>
          <a:custGeom>
            <a:avLst/>
            <a:gdLst/>
            <a:ahLst/>
            <a:cxnLst/>
            <a:rect l="l" t="t" r="r" b="b"/>
            <a:pathLst>
              <a:path w="9144000" h="5145405">
                <a:moveTo>
                  <a:pt x="9144000" y="0"/>
                </a:moveTo>
                <a:lnTo>
                  <a:pt x="0" y="0"/>
                </a:lnTo>
                <a:lnTo>
                  <a:pt x="0" y="5145024"/>
                </a:lnTo>
                <a:lnTo>
                  <a:pt x="9144000" y="5145024"/>
                </a:lnTo>
                <a:lnTo>
                  <a:pt x="9144000" y="0"/>
                </a:lnTo>
                <a:close/>
              </a:path>
            </a:pathLst>
          </a:custGeom>
          <a:solidFill>
            <a:srgbClr val="F033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27847" y="210311"/>
            <a:ext cx="813816" cy="2164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17550" y="365125"/>
            <a:ext cx="3691890" cy="443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55" dirty="0">
                <a:solidFill>
                  <a:srgbClr val="FFFFFF"/>
                </a:solidFill>
                <a:latin typeface="Carlito"/>
                <a:cs typeface="Carlito"/>
              </a:rPr>
              <a:t>Today’s</a:t>
            </a:r>
            <a:r>
              <a:rPr sz="2800" spc="-1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Agenda</a:t>
            </a:r>
            <a:endParaRPr sz="2800" dirty="0">
              <a:latin typeface="Carlito"/>
              <a:cs typeface="Carli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19022" y="1050925"/>
            <a:ext cx="3276778" cy="3356688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323850" indent="-285750">
              <a:lnSpc>
                <a:spcPct val="100000"/>
              </a:lnSpc>
              <a:spcBef>
                <a:spcPts val="985"/>
              </a:spcBef>
              <a:buFont typeface="Arial" panose="020B0604020202020204" pitchFamily="34" charset="0"/>
              <a:buChar char="•"/>
            </a:pPr>
            <a:r>
              <a:rPr lang="en-IN" spc="-10" dirty="0">
                <a:solidFill>
                  <a:srgbClr val="FFFFFF"/>
                </a:solidFill>
                <a:latin typeface="+mj-lt"/>
                <a:cs typeface="+mj-lt"/>
              </a:rPr>
              <a:t>Recap of </a:t>
            </a:r>
            <a:r>
              <a:rPr spc="-10" dirty="0">
                <a:solidFill>
                  <a:srgbClr val="FFFFFF"/>
                </a:solidFill>
                <a:latin typeface="+mj-lt"/>
                <a:cs typeface="+mj-lt"/>
              </a:rPr>
              <a:t>CNN</a:t>
            </a:r>
            <a:endParaRPr lang="en-IN" spc="-10" dirty="0">
              <a:solidFill>
                <a:srgbClr val="FFFFFF"/>
              </a:solidFill>
              <a:latin typeface="+mj-lt"/>
              <a:cs typeface="+mj-lt"/>
            </a:endParaRPr>
          </a:p>
          <a:p>
            <a:pPr marL="323850" indent="-285750">
              <a:lnSpc>
                <a:spcPct val="100000"/>
              </a:lnSpc>
              <a:spcBef>
                <a:spcPts val="985"/>
              </a:spcBef>
              <a:buFont typeface="Arial" panose="020B0604020202020204" pitchFamily="34" charset="0"/>
              <a:buChar char="•"/>
            </a:pPr>
            <a:r>
              <a:rPr lang="en-IN" spc="-10" dirty="0">
                <a:solidFill>
                  <a:srgbClr val="FFFFFF"/>
                </a:solidFill>
                <a:latin typeface="+mj-lt"/>
                <a:cs typeface="+mj-lt"/>
              </a:rPr>
              <a:t>Feature Extraction</a:t>
            </a:r>
          </a:p>
          <a:p>
            <a:pPr marL="323850" indent="-285750">
              <a:lnSpc>
                <a:spcPct val="100000"/>
              </a:lnSpc>
              <a:spcBef>
                <a:spcPts val="985"/>
              </a:spcBef>
              <a:buFont typeface="Arial" panose="020B0604020202020204" pitchFamily="34" charset="0"/>
              <a:buChar char="•"/>
            </a:pPr>
            <a:r>
              <a:rPr lang="en-IN" spc="-10" dirty="0">
                <a:solidFill>
                  <a:srgbClr val="FFFFFF"/>
                </a:solidFill>
                <a:latin typeface="+mj-lt"/>
                <a:cs typeface="+mj-lt"/>
              </a:rPr>
              <a:t>Stride</a:t>
            </a:r>
            <a:endParaRPr dirty="0">
              <a:latin typeface="+mj-lt"/>
              <a:cs typeface="+mj-lt"/>
            </a:endParaRPr>
          </a:p>
          <a:p>
            <a:pPr marL="298450" indent="-285750">
              <a:lnSpc>
                <a:spcPct val="100000"/>
              </a:lnSpc>
              <a:spcBef>
                <a:spcPts val="885"/>
              </a:spcBef>
              <a:buFont typeface="Arial" panose="020B0604020202020204" pitchFamily="34" charset="0"/>
              <a:buChar char="•"/>
            </a:pPr>
            <a:r>
              <a:rPr spc="-15" dirty="0">
                <a:solidFill>
                  <a:srgbClr val="FFFFFF"/>
                </a:solidFill>
                <a:latin typeface="+mj-lt"/>
                <a:cs typeface="+mj-lt"/>
              </a:rPr>
              <a:t>Filters</a:t>
            </a:r>
            <a:endParaRPr dirty="0">
              <a:latin typeface="+mj-lt"/>
              <a:cs typeface="+mj-lt"/>
            </a:endParaRPr>
          </a:p>
          <a:p>
            <a:pPr marL="323850" marR="829310" indent="-285750">
              <a:lnSpc>
                <a:spcPts val="328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spc="-15" dirty="0">
                <a:solidFill>
                  <a:srgbClr val="FFFFFF"/>
                </a:solidFill>
                <a:latin typeface="+mj-lt"/>
                <a:cs typeface="+mj-lt"/>
              </a:rPr>
              <a:t>Padding </a:t>
            </a:r>
            <a:endParaRPr lang="en-IN" spc="-15" dirty="0">
              <a:solidFill>
                <a:srgbClr val="FFFFFF"/>
              </a:solidFill>
              <a:latin typeface="+mj-lt"/>
              <a:cs typeface="+mj-lt"/>
            </a:endParaRPr>
          </a:p>
          <a:p>
            <a:pPr marL="323850" marR="829310" indent="-285750">
              <a:lnSpc>
                <a:spcPts val="328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IN" spc="-15" dirty="0">
                <a:solidFill>
                  <a:srgbClr val="FFFFFF"/>
                </a:solidFill>
                <a:latin typeface="+mj-lt"/>
                <a:cs typeface="+mj-lt"/>
              </a:rPr>
              <a:t>Dropout</a:t>
            </a:r>
          </a:p>
          <a:p>
            <a:pPr marL="323850" marR="829310" indent="-285750">
              <a:lnSpc>
                <a:spcPts val="328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IN" spc="-15" dirty="0">
                <a:solidFill>
                  <a:srgbClr val="FFFFFF"/>
                </a:solidFill>
                <a:latin typeface="+mj-lt"/>
                <a:cs typeface="+mj-lt"/>
              </a:rPr>
              <a:t>Pooling Layer</a:t>
            </a:r>
          </a:p>
          <a:p>
            <a:pPr marL="323850" marR="829310" indent="-285750">
              <a:lnSpc>
                <a:spcPts val="328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spc="-5" dirty="0">
                <a:solidFill>
                  <a:srgbClr val="FFFFFF"/>
                </a:solidFill>
                <a:latin typeface="+mj-lt"/>
                <a:cs typeface="+mj-lt"/>
              </a:rPr>
              <a:t>Code</a:t>
            </a:r>
            <a:r>
              <a:rPr spc="10" dirty="0">
                <a:solidFill>
                  <a:srgbClr val="FFFFFF"/>
                </a:solidFill>
                <a:latin typeface="+mj-lt"/>
                <a:cs typeface="+mj-lt"/>
              </a:rPr>
              <a:t> </a:t>
            </a:r>
            <a:r>
              <a:rPr spc="-15" dirty="0">
                <a:solidFill>
                  <a:srgbClr val="FFFFFF"/>
                </a:solidFill>
                <a:latin typeface="+mj-lt"/>
                <a:cs typeface="+mj-lt"/>
              </a:rPr>
              <a:t>Walkthrough</a:t>
            </a:r>
            <a:endParaRPr dirty="0">
              <a:latin typeface="+mj-lt"/>
              <a:cs typeface="+mj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12058" y="4802723"/>
            <a:ext cx="2122170" cy="302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PG Diploma </a:t>
            </a:r>
            <a:r>
              <a:rPr sz="18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</a:t>
            </a:r>
            <a:r>
              <a:rPr sz="1800" spc="-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ML/AI</a:t>
            </a:r>
            <a:endParaRPr sz="18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7295" y="4822285"/>
            <a:ext cx="613410" cy="15303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dirty="0">
                <a:solidFill>
                  <a:srgbClr val="E72C40"/>
                </a:solidFill>
                <a:latin typeface="Tahoma" panose="020B0604030504040204"/>
                <a:cs typeface="Tahoma" panose="020B0604030504040204"/>
                <a:sym typeface="+mn-ea"/>
              </a:rPr>
              <a:t>1</a:t>
            </a:r>
            <a:r>
              <a:rPr lang="en-IN" sz="900" dirty="0">
                <a:solidFill>
                  <a:srgbClr val="E72C40"/>
                </a:solidFill>
                <a:latin typeface="Tahoma" panose="020B0604030504040204"/>
                <a:cs typeface="Tahoma" panose="020B0604030504040204"/>
                <a:sym typeface="+mn-ea"/>
              </a:rPr>
              <a:t>6</a:t>
            </a:r>
            <a:r>
              <a:rPr sz="900" dirty="0">
                <a:solidFill>
                  <a:srgbClr val="E72C40"/>
                </a:solidFill>
                <a:latin typeface="Tahoma" panose="020B0604030504040204"/>
                <a:cs typeface="Tahoma" panose="020B0604030504040204"/>
                <a:sym typeface="+mn-ea"/>
              </a:rPr>
              <a:t>-0</a:t>
            </a:r>
            <a:r>
              <a:rPr lang="en-IN" sz="900" dirty="0">
                <a:solidFill>
                  <a:srgbClr val="E72C40"/>
                </a:solidFill>
                <a:latin typeface="Tahoma" panose="020B0604030504040204"/>
                <a:cs typeface="Tahoma" panose="020B0604030504040204"/>
                <a:sym typeface="+mn-ea"/>
              </a:rPr>
              <a:t>5</a:t>
            </a:r>
            <a:r>
              <a:rPr sz="900" dirty="0">
                <a:solidFill>
                  <a:srgbClr val="E72C40"/>
                </a:solidFill>
                <a:latin typeface="Tahoma" panose="020B0604030504040204"/>
                <a:cs typeface="Tahoma" panose="020B0604030504040204"/>
                <a:sym typeface="+mn-ea"/>
              </a:rPr>
              <a:t>-2021</a:t>
            </a:r>
            <a:endParaRPr sz="9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359520" y="4822285"/>
            <a:ext cx="88900" cy="16573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spc="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3</a:t>
            </a:r>
            <a:endParaRPr sz="9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111B601-EA2C-B6FC-B843-54ECE441D797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fld id="{55C66070-D453-428A-A317-D2D08DCA66DB}" type="datetime1">
              <a:rPr lang="en-US" smtClean="0"/>
              <a:t>1/7/2023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BD9AC9D-6818-B015-6DC3-5942F750996A}"/>
                  </a:ext>
                </a:extLst>
              </p14:cNvPr>
              <p14:cNvContentPartPr/>
              <p14:nvPr/>
            </p14:nvContentPartPr>
            <p14:xfrm>
              <a:off x="559080" y="1360440"/>
              <a:ext cx="5089320" cy="3134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BD9AC9D-6818-B015-6DC3-5942F750996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9720" y="1351080"/>
                <a:ext cx="5108040" cy="3153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4DA355-4E70-4FFF-9462-E28295682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32850"/>
            <a:ext cx="9143999" cy="448415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B2325-2ABF-35E6-30F7-1D0AA18C4D43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fld id="{63DA2E8B-E99E-4A99-83AA-0DCFB22BEAEF}" type="datetime1">
              <a:rPr lang="en-US" smtClean="0"/>
              <a:t>1/7/2023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3F294E7-83B2-AD9D-BBA7-794049D0EAA6}"/>
                  </a:ext>
                </a:extLst>
              </p14:cNvPr>
              <p14:cNvContentPartPr/>
              <p14:nvPr/>
            </p14:nvContentPartPr>
            <p14:xfrm>
              <a:off x="1381680" y="1072800"/>
              <a:ext cx="6864840" cy="1876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3F294E7-83B2-AD9D-BBA7-794049D0EAA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72320" y="1063440"/>
                <a:ext cx="6883560" cy="189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2836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11B8F0-2E9E-41D6-8485-013BDAF45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569"/>
            <a:ext cx="9144000" cy="46487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5497B9-4D57-E637-9F2F-0DA33A27E12B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fld id="{CFBE9E06-A140-4122-83BE-5BCB9062C378}" type="datetime1">
              <a:rPr lang="en-US" smtClean="0"/>
              <a:t>1/7/2023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276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2142" y="4632325"/>
            <a:ext cx="3576320" cy="15303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z="1350" spc="315" baseline="-31000" dirty="0">
                <a:solidFill>
                  <a:srgbClr val="888888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9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https://cs.nyu.edu/~fergus/tutorials/deep_learning_cvpr12/</a:t>
            </a:r>
            <a:endParaRPr sz="9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50122" y="4822342"/>
            <a:ext cx="88900" cy="165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spc="5" dirty="0">
                <a:solidFill>
                  <a:srgbClr val="888888"/>
                </a:solidFill>
                <a:latin typeface="Tahoma" panose="020B0604030504040204"/>
                <a:cs typeface="Tahoma" panose="020B0604030504040204"/>
              </a:rPr>
              <a:t>9</a:t>
            </a:r>
            <a:endParaRPr sz="9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-1117" y="104978"/>
            <a:ext cx="762508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-1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Different </a:t>
            </a:r>
            <a:r>
              <a:rPr sz="2200" spc="-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Filter </a:t>
            </a:r>
            <a:r>
              <a:rPr sz="22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Matrix -&gt;&gt; </a:t>
            </a:r>
            <a:r>
              <a:rPr sz="22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Diff Feature </a:t>
            </a:r>
            <a:r>
              <a:rPr sz="2200" spc="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Maps </a:t>
            </a:r>
            <a:r>
              <a:rPr sz="22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-&gt;&gt;same </a:t>
            </a:r>
            <a:r>
              <a:rPr sz="2200" spc="-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Image</a:t>
            </a:r>
            <a:endParaRPr sz="2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535167" y="780287"/>
            <a:ext cx="3377184" cy="4123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0873" y="822325"/>
            <a:ext cx="4572000" cy="3721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A86811-F9E6-F45F-2D62-B6D84019A3F8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fld id="{A76AF4C1-DDD8-4194-9569-E35D5432CDB5}" type="datetime1">
              <a:rPr lang="en-US" smtClean="0"/>
              <a:t>1/7/2023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D637C08-D243-9E15-D8D9-142902A6DD7A}"/>
                  </a:ext>
                </a:extLst>
              </p14:cNvPr>
              <p14:cNvContentPartPr/>
              <p14:nvPr/>
            </p14:nvContentPartPr>
            <p14:xfrm>
              <a:off x="4470840" y="1583280"/>
              <a:ext cx="3732480" cy="3271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D637C08-D243-9E15-D8D9-142902A6DD7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61480" y="1573920"/>
                <a:ext cx="3751200" cy="3290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4A82A0-7197-4524-99F5-7C16F9C6E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145"/>
            <a:ext cx="9144000" cy="471356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D2ABA1-438D-2F91-C41D-55E8BF8FB8C1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fld id="{088041C1-EE07-4064-B4D8-547234A6A8B0}" type="datetime1">
              <a:rPr lang="en-US" smtClean="0"/>
              <a:t>1/7/2023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DE89B3E-C9AB-6EC1-D14B-3994E0D05004}"/>
                  </a:ext>
                </a:extLst>
              </p14:cNvPr>
              <p14:cNvContentPartPr/>
              <p14:nvPr/>
            </p14:nvContentPartPr>
            <p14:xfrm>
              <a:off x="3417480" y="2562480"/>
              <a:ext cx="5398200" cy="2455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DE89B3E-C9AB-6EC1-D14B-3994E0D050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08120" y="2553120"/>
                <a:ext cx="5416920" cy="247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9836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37540"/>
            <a:chOff x="0" y="0"/>
            <a:chExt cx="9144000" cy="63754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37540"/>
            </a:xfrm>
            <a:custGeom>
              <a:avLst/>
              <a:gdLst/>
              <a:ahLst/>
              <a:cxnLst/>
              <a:rect l="l" t="t" r="r" b="b"/>
              <a:pathLst>
                <a:path w="9144000" h="637540">
                  <a:moveTo>
                    <a:pt x="9144000" y="0"/>
                  </a:moveTo>
                  <a:lnTo>
                    <a:pt x="0" y="0"/>
                  </a:lnTo>
                  <a:lnTo>
                    <a:pt x="0" y="637032"/>
                  </a:lnTo>
                  <a:lnTo>
                    <a:pt x="9144000" y="6370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53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27847" y="210311"/>
              <a:ext cx="813816" cy="2164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5427" y="96773"/>
            <a:ext cx="50342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0" dirty="0">
                <a:solidFill>
                  <a:srgbClr val="FFFFFF"/>
                </a:solidFill>
                <a:latin typeface="Tahoma"/>
                <a:cs typeface="Tahoma"/>
              </a:rPr>
              <a:t>Activation</a:t>
            </a:r>
            <a:r>
              <a:rPr sz="2400" b="1" i="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b="1" i="0" spc="-5" dirty="0">
                <a:solidFill>
                  <a:srgbClr val="FFFFFF"/>
                </a:solidFill>
                <a:latin typeface="Tahoma"/>
                <a:cs typeface="Tahoma"/>
              </a:rPr>
              <a:t>functions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8248" y="1084833"/>
            <a:ext cx="6993255" cy="35280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3369945">
              <a:lnSpc>
                <a:spcPct val="100000"/>
              </a:lnSpc>
              <a:spcBef>
                <a:spcPts val="105"/>
              </a:spcBef>
            </a:pPr>
            <a:r>
              <a:rPr sz="1600" b="1" i="1" spc="-5" dirty="0">
                <a:solidFill>
                  <a:srgbClr val="FF0000"/>
                </a:solidFill>
                <a:latin typeface="Carlito"/>
                <a:cs typeface="Carlito"/>
              </a:rPr>
              <a:t>Activation </a:t>
            </a:r>
            <a:r>
              <a:rPr sz="1600" i="1" spc="-10" dirty="0">
                <a:latin typeface="Carlito"/>
                <a:cs typeface="Carlito"/>
              </a:rPr>
              <a:t>functions </a:t>
            </a:r>
            <a:r>
              <a:rPr sz="1600" spc="-10" dirty="0">
                <a:latin typeface="Carlito"/>
                <a:cs typeface="Carlito"/>
              </a:rPr>
              <a:t>are really important  </a:t>
            </a:r>
            <a:r>
              <a:rPr sz="1600" spc="-15" dirty="0">
                <a:latin typeface="Carlito"/>
                <a:cs typeface="Carlito"/>
              </a:rPr>
              <a:t>for </a:t>
            </a:r>
            <a:r>
              <a:rPr sz="1600" dirty="0">
                <a:latin typeface="Carlito"/>
                <a:cs typeface="Carlito"/>
              </a:rPr>
              <a:t>a </a:t>
            </a:r>
            <a:r>
              <a:rPr sz="1600" spc="-5" dirty="0">
                <a:latin typeface="Carlito"/>
                <a:cs typeface="Carlito"/>
              </a:rPr>
              <a:t>Artificial </a:t>
            </a:r>
            <a:r>
              <a:rPr sz="1600" spc="-10" dirty="0">
                <a:latin typeface="Carlito"/>
                <a:cs typeface="Carlito"/>
              </a:rPr>
              <a:t>Neural Network </a:t>
            </a:r>
            <a:r>
              <a:rPr sz="1600" spc="-20" dirty="0">
                <a:latin typeface="Carlito"/>
                <a:cs typeface="Carlito"/>
              </a:rPr>
              <a:t>to </a:t>
            </a:r>
            <a:r>
              <a:rPr sz="1600" spc="-5" dirty="0">
                <a:latin typeface="Carlito"/>
                <a:cs typeface="Carlito"/>
              </a:rPr>
              <a:t>learn </a:t>
            </a:r>
            <a:r>
              <a:rPr sz="1600" dirty="0">
                <a:latin typeface="Carlito"/>
                <a:cs typeface="Carlito"/>
              </a:rPr>
              <a:t>and  </a:t>
            </a:r>
            <a:r>
              <a:rPr sz="1600" spc="-15" dirty="0">
                <a:latin typeface="Carlito"/>
                <a:cs typeface="Carlito"/>
              </a:rPr>
              <a:t>make </a:t>
            </a:r>
            <a:r>
              <a:rPr sz="1600" spc="-5" dirty="0">
                <a:latin typeface="Carlito"/>
                <a:cs typeface="Carlito"/>
              </a:rPr>
              <a:t>sense Non-linear </a:t>
            </a:r>
            <a:r>
              <a:rPr sz="1600" spc="-10" dirty="0">
                <a:latin typeface="Carlito"/>
                <a:cs typeface="Carlito"/>
              </a:rPr>
              <a:t>complex functional  </a:t>
            </a:r>
            <a:r>
              <a:rPr sz="1600" spc="-5" dirty="0">
                <a:latin typeface="Carlito"/>
                <a:cs typeface="Carlito"/>
              </a:rPr>
              <a:t>mappings </a:t>
            </a:r>
            <a:r>
              <a:rPr sz="1600" spc="-10" dirty="0">
                <a:latin typeface="Carlito"/>
                <a:cs typeface="Carlito"/>
              </a:rPr>
              <a:t>between </a:t>
            </a:r>
            <a:r>
              <a:rPr sz="1600" spc="-5" dirty="0">
                <a:latin typeface="Carlito"/>
                <a:cs typeface="Carlito"/>
              </a:rPr>
              <a:t>the inputs </a:t>
            </a:r>
            <a:r>
              <a:rPr sz="1600" dirty="0">
                <a:latin typeface="Carlito"/>
                <a:cs typeface="Carlito"/>
              </a:rPr>
              <a:t>and </a:t>
            </a:r>
            <a:r>
              <a:rPr sz="1600" spc="-10" dirty="0">
                <a:latin typeface="Carlito"/>
                <a:cs typeface="Carlito"/>
              </a:rPr>
              <a:t>response  variable.</a:t>
            </a:r>
            <a:endParaRPr sz="16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 dirty="0">
              <a:latin typeface="Carlito"/>
              <a:cs typeface="Carlito"/>
            </a:endParaRPr>
          </a:p>
          <a:p>
            <a:pPr marL="12700" marR="3429000">
              <a:lnSpc>
                <a:spcPct val="100299"/>
              </a:lnSpc>
            </a:pPr>
            <a:r>
              <a:rPr sz="1600" dirty="0">
                <a:latin typeface="Carlito"/>
                <a:cs typeface="Carlito"/>
              </a:rPr>
              <a:t>They </a:t>
            </a:r>
            <a:r>
              <a:rPr sz="1600" i="1" spc="-10" dirty="0">
                <a:latin typeface="Carlito"/>
                <a:cs typeface="Carlito"/>
              </a:rPr>
              <a:t>introduce </a:t>
            </a:r>
            <a:r>
              <a:rPr sz="1600" i="1" spc="-5" dirty="0">
                <a:latin typeface="Carlito"/>
                <a:cs typeface="Carlito"/>
              </a:rPr>
              <a:t>non-linear properties </a:t>
            </a:r>
            <a:r>
              <a:rPr sz="1600" i="1" spc="-20" dirty="0">
                <a:latin typeface="Carlito"/>
                <a:cs typeface="Carlito"/>
              </a:rPr>
              <a:t>to </a:t>
            </a:r>
            <a:r>
              <a:rPr sz="1600" i="1" spc="-5" dirty="0">
                <a:latin typeface="Carlito"/>
                <a:cs typeface="Carlito"/>
              </a:rPr>
              <a:t>our  Network. Their </a:t>
            </a:r>
            <a:r>
              <a:rPr sz="1600" b="1" i="1" spc="-5" dirty="0">
                <a:solidFill>
                  <a:srgbClr val="FF0000"/>
                </a:solidFill>
                <a:latin typeface="Carlito"/>
                <a:cs typeface="Carlito"/>
              </a:rPr>
              <a:t>main purpose is </a:t>
            </a:r>
            <a:r>
              <a:rPr sz="1600" b="1" i="1" spc="-15" dirty="0">
                <a:solidFill>
                  <a:srgbClr val="FF0000"/>
                </a:solidFill>
                <a:latin typeface="Carlito"/>
                <a:cs typeface="Carlito"/>
              </a:rPr>
              <a:t>to </a:t>
            </a:r>
            <a:r>
              <a:rPr sz="1600" b="1" i="1" spc="-10" dirty="0">
                <a:solidFill>
                  <a:srgbClr val="FF0000"/>
                </a:solidFill>
                <a:latin typeface="Carlito"/>
                <a:cs typeface="Carlito"/>
              </a:rPr>
              <a:t>convert  </a:t>
            </a:r>
            <a:r>
              <a:rPr sz="1600" b="1" i="1" spc="5" dirty="0">
                <a:solidFill>
                  <a:srgbClr val="FF0000"/>
                </a:solidFill>
                <a:latin typeface="Carlito"/>
                <a:cs typeface="Carlito"/>
              </a:rPr>
              <a:t>a </a:t>
            </a:r>
            <a:r>
              <a:rPr sz="1600" b="1" i="1" spc="-5" dirty="0">
                <a:solidFill>
                  <a:srgbClr val="FF0000"/>
                </a:solidFill>
                <a:latin typeface="Carlito"/>
                <a:cs typeface="Carlito"/>
              </a:rPr>
              <a:t>input </a:t>
            </a:r>
            <a:r>
              <a:rPr sz="1600" b="1" i="1" spc="-10" dirty="0">
                <a:solidFill>
                  <a:srgbClr val="FF0000"/>
                </a:solidFill>
                <a:latin typeface="Carlito"/>
                <a:cs typeface="Carlito"/>
              </a:rPr>
              <a:t>signal </a:t>
            </a:r>
            <a:r>
              <a:rPr sz="1600" b="1" i="1" spc="-5" dirty="0">
                <a:solidFill>
                  <a:srgbClr val="FF0000"/>
                </a:solidFill>
                <a:latin typeface="Carlito"/>
                <a:cs typeface="Carlito"/>
              </a:rPr>
              <a:t>of </a:t>
            </a:r>
            <a:r>
              <a:rPr sz="1600" b="1" i="1" spc="5" dirty="0">
                <a:solidFill>
                  <a:srgbClr val="FF0000"/>
                </a:solidFill>
                <a:latin typeface="Carlito"/>
                <a:cs typeface="Carlito"/>
              </a:rPr>
              <a:t>a </a:t>
            </a:r>
            <a:r>
              <a:rPr sz="1600" b="1" i="1" spc="-5" dirty="0">
                <a:solidFill>
                  <a:srgbClr val="FF0000"/>
                </a:solidFill>
                <a:latin typeface="Carlito"/>
                <a:cs typeface="Carlito"/>
              </a:rPr>
              <a:t>node in </a:t>
            </a:r>
            <a:r>
              <a:rPr sz="1600" b="1" i="1" spc="5" dirty="0">
                <a:solidFill>
                  <a:srgbClr val="FF0000"/>
                </a:solidFill>
                <a:latin typeface="Carlito"/>
                <a:cs typeface="Carlito"/>
              </a:rPr>
              <a:t>a </a:t>
            </a:r>
            <a:r>
              <a:rPr sz="1600" b="1" i="1" spc="10" dirty="0">
                <a:solidFill>
                  <a:srgbClr val="FF0000"/>
                </a:solidFill>
                <a:latin typeface="Carlito"/>
                <a:cs typeface="Carlito"/>
              </a:rPr>
              <a:t>A-NN </a:t>
            </a:r>
            <a:r>
              <a:rPr sz="1600" b="1" i="1" spc="-15" dirty="0">
                <a:solidFill>
                  <a:srgbClr val="FF0000"/>
                </a:solidFill>
                <a:latin typeface="Carlito"/>
                <a:cs typeface="Carlito"/>
              </a:rPr>
              <a:t>to </a:t>
            </a:r>
            <a:r>
              <a:rPr sz="1600" b="1" i="1" dirty="0">
                <a:solidFill>
                  <a:srgbClr val="FF0000"/>
                </a:solidFill>
                <a:latin typeface="Carlito"/>
                <a:cs typeface="Carlito"/>
              </a:rPr>
              <a:t>an  </a:t>
            </a:r>
            <a:r>
              <a:rPr sz="1600" b="1" i="1" spc="-5" dirty="0">
                <a:solidFill>
                  <a:srgbClr val="FF0000"/>
                </a:solidFill>
                <a:latin typeface="Carlito"/>
                <a:cs typeface="Carlito"/>
              </a:rPr>
              <a:t>output </a:t>
            </a:r>
            <a:r>
              <a:rPr sz="1600" b="1" i="1" spc="-10" dirty="0">
                <a:solidFill>
                  <a:srgbClr val="FF0000"/>
                </a:solidFill>
                <a:latin typeface="Carlito"/>
                <a:cs typeface="Carlito"/>
              </a:rPr>
              <a:t>signal. </a:t>
            </a:r>
            <a:r>
              <a:rPr sz="1600" spc="-10" dirty="0">
                <a:latin typeface="Carlito"/>
                <a:cs typeface="Carlito"/>
              </a:rPr>
              <a:t>That output </a:t>
            </a:r>
            <a:r>
              <a:rPr sz="1600" spc="-5" dirty="0">
                <a:latin typeface="Carlito"/>
                <a:cs typeface="Carlito"/>
              </a:rPr>
              <a:t>signal now is  used as </a:t>
            </a:r>
            <a:r>
              <a:rPr sz="1600" spc="5" dirty="0">
                <a:latin typeface="Carlito"/>
                <a:cs typeface="Carlito"/>
              </a:rPr>
              <a:t>a </a:t>
            </a:r>
            <a:r>
              <a:rPr sz="1600" spc="-5" dirty="0">
                <a:latin typeface="Carlito"/>
                <a:cs typeface="Carlito"/>
              </a:rPr>
              <a:t>input in </a:t>
            </a:r>
            <a:r>
              <a:rPr sz="1600" spc="-10" dirty="0">
                <a:latin typeface="Carlito"/>
                <a:cs typeface="Carlito"/>
              </a:rPr>
              <a:t>the next </a:t>
            </a:r>
            <a:r>
              <a:rPr sz="1600" spc="-15" dirty="0">
                <a:latin typeface="Carlito"/>
                <a:cs typeface="Carlito"/>
              </a:rPr>
              <a:t>layer </a:t>
            </a:r>
            <a:r>
              <a:rPr sz="1600" spc="-5" dirty="0">
                <a:latin typeface="Carlito"/>
                <a:cs typeface="Carlito"/>
              </a:rPr>
              <a:t>in </a:t>
            </a:r>
            <a:r>
              <a:rPr sz="1600" spc="-10" dirty="0">
                <a:latin typeface="Carlito"/>
                <a:cs typeface="Carlito"/>
              </a:rPr>
              <a:t>the  </a:t>
            </a:r>
            <a:r>
              <a:rPr sz="1600" spc="-15" dirty="0">
                <a:latin typeface="Carlito"/>
                <a:cs typeface="Carlito"/>
              </a:rPr>
              <a:t>stack.</a:t>
            </a:r>
            <a:endParaRPr sz="16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600" dirty="0">
              <a:latin typeface="Carlito"/>
              <a:cs typeface="Carlito"/>
            </a:endParaRPr>
          </a:p>
          <a:p>
            <a:pPr marL="561975">
              <a:lnSpc>
                <a:spcPct val="100000"/>
              </a:lnSpc>
              <a:spcBef>
                <a:spcPts val="1220"/>
              </a:spcBef>
            </a:pPr>
            <a:r>
              <a:rPr sz="11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https://ai.stackexchange.com/questions/5493/what-is-the-purpose-of-an-activation-function-in-neural-networks</a:t>
            </a:r>
            <a:endParaRPr sz="1100" dirty="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85474" y="1389491"/>
            <a:ext cx="1984136" cy="20799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58873" y="1380696"/>
            <a:ext cx="2144408" cy="20931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21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B9FE00A-7493-2217-4506-BAF4BEB073A7}"/>
                  </a:ext>
                </a:extLst>
              </p14:cNvPr>
              <p14:cNvContentPartPr/>
              <p14:nvPr/>
            </p14:nvContentPartPr>
            <p14:xfrm>
              <a:off x="188640" y="0"/>
              <a:ext cx="8149320" cy="4418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B9FE00A-7493-2217-4506-BAF4BEB073A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280" y="-9360"/>
                <a:ext cx="8168040" cy="4437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5427" y="96773"/>
            <a:ext cx="16992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ee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rd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74541" y="1737982"/>
            <a:ext cx="4137480" cy="18734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7887" y="3243072"/>
            <a:ext cx="3230880" cy="8930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10006" y="1324432"/>
            <a:ext cx="3696335" cy="7594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1600" spc="-5" dirty="0">
                <a:solidFill>
                  <a:srgbClr val="333333"/>
                </a:solidFill>
                <a:latin typeface="Carlito"/>
                <a:cs typeface="Carlito"/>
              </a:rPr>
              <a:t>the output </a:t>
            </a:r>
            <a:r>
              <a:rPr sz="1600" spc="-10" dirty="0">
                <a:solidFill>
                  <a:srgbClr val="333333"/>
                </a:solidFill>
                <a:latin typeface="Carlito"/>
                <a:cs typeface="Carlito"/>
              </a:rPr>
              <a:t>from </a:t>
            </a:r>
            <a:r>
              <a:rPr sz="1600" spc="-5" dirty="0">
                <a:solidFill>
                  <a:srgbClr val="333333"/>
                </a:solidFill>
                <a:latin typeface="Carlito"/>
                <a:cs typeface="Carlito"/>
              </a:rPr>
              <a:t>one </a:t>
            </a:r>
            <a:r>
              <a:rPr sz="1600" spc="-15" dirty="0">
                <a:solidFill>
                  <a:srgbClr val="333333"/>
                </a:solidFill>
                <a:latin typeface="Carlito"/>
                <a:cs typeface="Carlito"/>
              </a:rPr>
              <a:t>layer </a:t>
            </a:r>
            <a:r>
              <a:rPr sz="1600" spc="-5" dirty="0">
                <a:solidFill>
                  <a:srgbClr val="333333"/>
                </a:solidFill>
                <a:latin typeface="Carlito"/>
                <a:cs typeface="Carlito"/>
              </a:rPr>
              <a:t>is used as input </a:t>
            </a:r>
            <a:r>
              <a:rPr sz="1600" spc="-20" dirty="0">
                <a:solidFill>
                  <a:srgbClr val="333333"/>
                </a:solidFill>
                <a:latin typeface="Carlito"/>
                <a:cs typeface="Carlito"/>
              </a:rPr>
              <a:t>to  </a:t>
            </a:r>
            <a:r>
              <a:rPr sz="1600" spc="-5" dirty="0">
                <a:solidFill>
                  <a:srgbClr val="333333"/>
                </a:solidFill>
                <a:latin typeface="Carlito"/>
                <a:cs typeface="Carlito"/>
              </a:rPr>
              <a:t>the </a:t>
            </a:r>
            <a:r>
              <a:rPr sz="1600" spc="-10" dirty="0">
                <a:solidFill>
                  <a:srgbClr val="333333"/>
                </a:solidFill>
                <a:latin typeface="Carlito"/>
                <a:cs typeface="Carlito"/>
              </a:rPr>
              <a:t>next </a:t>
            </a:r>
            <a:r>
              <a:rPr sz="1600" spc="-45" dirty="0">
                <a:solidFill>
                  <a:srgbClr val="333333"/>
                </a:solidFill>
                <a:latin typeface="Carlito"/>
                <a:cs typeface="Carlito"/>
              </a:rPr>
              <a:t>layer. </a:t>
            </a:r>
            <a:r>
              <a:rPr sz="1600" spc="-5" dirty="0">
                <a:solidFill>
                  <a:srgbClr val="333333"/>
                </a:solidFill>
                <a:latin typeface="Carlito"/>
                <a:cs typeface="Carlito"/>
              </a:rPr>
              <a:t>Such </a:t>
            </a:r>
            <a:r>
              <a:rPr sz="1600" spc="-15" dirty="0">
                <a:solidFill>
                  <a:srgbClr val="333333"/>
                </a:solidFill>
                <a:latin typeface="Carlito"/>
                <a:cs typeface="Carlito"/>
              </a:rPr>
              <a:t>networks </a:t>
            </a:r>
            <a:r>
              <a:rPr sz="1600" spc="-10" dirty="0">
                <a:solidFill>
                  <a:srgbClr val="333333"/>
                </a:solidFill>
                <a:latin typeface="Carlito"/>
                <a:cs typeface="Carlito"/>
              </a:rPr>
              <a:t>are called  </a:t>
            </a:r>
            <a:r>
              <a:rPr sz="1600" b="1" spc="-10" dirty="0">
                <a:solidFill>
                  <a:srgbClr val="FF0000"/>
                </a:solidFill>
                <a:latin typeface="Carlito"/>
                <a:cs typeface="Carlito"/>
              </a:rPr>
              <a:t>feedforward </a:t>
            </a: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neural</a:t>
            </a:r>
            <a:r>
              <a:rPr sz="1600" b="1" spc="-7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arlito"/>
                <a:cs typeface="Carlito"/>
              </a:rPr>
              <a:t>networks</a:t>
            </a:r>
            <a:r>
              <a:rPr sz="1600" spc="-5" dirty="0">
                <a:solidFill>
                  <a:srgbClr val="333333"/>
                </a:solidFill>
                <a:latin typeface="Carlito"/>
                <a:cs typeface="Carlito"/>
              </a:rPr>
              <a:t>.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0351" y="2292095"/>
            <a:ext cx="3755136" cy="4754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22976" y="3934967"/>
            <a:ext cx="2505455" cy="6949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29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D7F59E9-856F-326E-F822-5D1886A4182D}"/>
                  </a:ext>
                </a:extLst>
              </p14:cNvPr>
              <p14:cNvContentPartPr/>
              <p14:nvPr/>
            </p14:nvContentPartPr>
            <p14:xfrm>
              <a:off x="538920" y="415080"/>
              <a:ext cx="7779600" cy="2489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D7F59E9-856F-326E-F822-5D1886A4182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9560" y="405720"/>
                <a:ext cx="7798320" cy="2508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37540"/>
            <a:chOff x="0" y="0"/>
            <a:chExt cx="9144000" cy="63754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37540"/>
            </a:xfrm>
            <a:custGeom>
              <a:avLst/>
              <a:gdLst/>
              <a:ahLst/>
              <a:cxnLst/>
              <a:rect l="l" t="t" r="r" b="b"/>
              <a:pathLst>
                <a:path w="9144000" h="637540">
                  <a:moveTo>
                    <a:pt x="9144000" y="0"/>
                  </a:moveTo>
                  <a:lnTo>
                    <a:pt x="0" y="0"/>
                  </a:lnTo>
                  <a:lnTo>
                    <a:pt x="0" y="637032"/>
                  </a:lnTo>
                  <a:lnTo>
                    <a:pt x="9144000" y="6370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53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27847" y="210311"/>
              <a:ext cx="813816" cy="2164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5427" y="96773"/>
            <a:ext cx="1162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0" spc="-5" dirty="0">
                <a:solidFill>
                  <a:srgbClr val="FFFFFF"/>
                </a:solidFill>
                <a:latin typeface="Tahoma"/>
                <a:cs typeface="Tahoma"/>
              </a:rPr>
              <a:t>Example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78198" y="1926335"/>
            <a:ext cx="4803673" cy="17312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83158" y="1167129"/>
            <a:ext cx="6810375" cy="2626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13740">
              <a:lnSpc>
                <a:spcPct val="100000"/>
              </a:lnSpc>
              <a:spcBef>
                <a:spcPts val="105"/>
              </a:spcBef>
            </a:pPr>
            <a:r>
              <a:rPr sz="1600" spc="-70" dirty="0">
                <a:solidFill>
                  <a:srgbClr val="333333"/>
                </a:solidFill>
                <a:latin typeface="Carlito"/>
                <a:cs typeface="Carlito"/>
              </a:rPr>
              <a:t>To </a:t>
            </a:r>
            <a:r>
              <a:rPr sz="1600" spc="-20" dirty="0">
                <a:solidFill>
                  <a:srgbClr val="333333"/>
                </a:solidFill>
                <a:latin typeface="Carlito"/>
                <a:cs typeface="Carlito"/>
              </a:rPr>
              <a:t>create </a:t>
            </a:r>
            <a:r>
              <a:rPr sz="1600" dirty="0">
                <a:solidFill>
                  <a:srgbClr val="333333"/>
                </a:solidFill>
                <a:latin typeface="Carlito"/>
                <a:cs typeface="Carlito"/>
              </a:rPr>
              <a:t>a </a:t>
            </a:r>
            <a:r>
              <a:rPr sz="1600" spc="-5" dirty="0">
                <a:solidFill>
                  <a:srgbClr val="333333"/>
                </a:solidFill>
                <a:latin typeface="Carlito"/>
                <a:cs typeface="Carlito"/>
              </a:rPr>
              <a:t>classifier </a:t>
            </a:r>
            <a:r>
              <a:rPr sz="1600" spc="-10" dirty="0">
                <a:solidFill>
                  <a:srgbClr val="333333"/>
                </a:solidFill>
                <a:latin typeface="Carlito"/>
                <a:cs typeface="Carlito"/>
              </a:rPr>
              <a:t>we </a:t>
            </a:r>
            <a:r>
              <a:rPr sz="1600" spc="-15" dirty="0">
                <a:solidFill>
                  <a:srgbClr val="333333"/>
                </a:solidFill>
                <a:latin typeface="Carlito"/>
                <a:cs typeface="Carlito"/>
              </a:rPr>
              <a:t>want </a:t>
            </a:r>
            <a:r>
              <a:rPr sz="1600" spc="-5" dirty="0">
                <a:solidFill>
                  <a:srgbClr val="333333"/>
                </a:solidFill>
                <a:latin typeface="Carlito"/>
                <a:cs typeface="Carlito"/>
              </a:rPr>
              <a:t>the output </a:t>
            </a:r>
            <a:r>
              <a:rPr sz="1600" spc="-20" dirty="0">
                <a:solidFill>
                  <a:srgbClr val="333333"/>
                </a:solidFill>
                <a:latin typeface="Carlito"/>
                <a:cs typeface="Carlito"/>
              </a:rPr>
              <a:t>to </a:t>
            </a:r>
            <a:r>
              <a:rPr sz="1600" spc="-5" dirty="0">
                <a:solidFill>
                  <a:srgbClr val="333333"/>
                </a:solidFill>
                <a:latin typeface="Carlito"/>
                <a:cs typeface="Carlito"/>
              </a:rPr>
              <a:t>look </a:t>
            </a:r>
            <a:r>
              <a:rPr sz="1600" spc="-20" dirty="0">
                <a:solidFill>
                  <a:srgbClr val="333333"/>
                </a:solidFill>
                <a:latin typeface="Carlito"/>
                <a:cs typeface="Carlito"/>
              </a:rPr>
              <a:t>like </a:t>
            </a:r>
            <a:r>
              <a:rPr sz="1600" dirty="0">
                <a:solidFill>
                  <a:srgbClr val="333333"/>
                </a:solidFill>
                <a:latin typeface="Carlito"/>
                <a:cs typeface="Carlito"/>
              </a:rPr>
              <a:t>as </a:t>
            </a:r>
            <a:r>
              <a:rPr sz="1600" spc="-5" dirty="0">
                <a:solidFill>
                  <a:srgbClr val="333333"/>
                </a:solidFill>
                <a:latin typeface="Carlito"/>
                <a:cs typeface="Carlito"/>
              </a:rPr>
              <a:t>set of</a:t>
            </a:r>
            <a:r>
              <a:rPr sz="1600" spc="27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333333"/>
                </a:solidFill>
                <a:latin typeface="Carlito"/>
                <a:cs typeface="Carlito"/>
              </a:rPr>
              <a:t>probabilities</a:t>
            </a: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50">
              <a:latin typeface="Carlito"/>
              <a:cs typeface="Carlito"/>
            </a:endParaRPr>
          </a:p>
          <a:p>
            <a:pPr marL="12700" marR="3757295">
              <a:lnSpc>
                <a:spcPct val="100000"/>
              </a:lnSpc>
            </a:pP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By </a:t>
            </a:r>
            <a:r>
              <a:rPr sz="1800" spc="-15" dirty="0">
                <a:solidFill>
                  <a:srgbClr val="333333"/>
                </a:solidFill>
                <a:latin typeface="Carlito"/>
                <a:cs typeface="Carlito"/>
              </a:rPr>
              <a:t>feeding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the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input through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the  network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we </a:t>
            </a:r>
            <a:r>
              <a:rPr sz="1800" spc="-15" dirty="0">
                <a:solidFill>
                  <a:srgbClr val="333333"/>
                </a:solidFill>
                <a:latin typeface="Carlito"/>
                <a:cs typeface="Carlito"/>
              </a:rPr>
              <a:t>get </a:t>
            </a:r>
            <a:r>
              <a:rPr sz="1800" dirty="0">
                <a:solidFill>
                  <a:srgbClr val="333333"/>
                </a:solidFill>
                <a:latin typeface="Carlito"/>
                <a:cs typeface="Carlito"/>
              </a:rPr>
              <a:t>a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set </a:t>
            </a:r>
            <a:r>
              <a:rPr sz="1800" dirty="0">
                <a:solidFill>
                  <a:srgbClr val="333333"/>
                </a:solidFill>
                <a:latin typeface="Carlito"/>
                <a:cs typeface="Carlito"/>
              </a:rPr>
              <a:t>of </a:t>
            </a:r>
            <a:r>
              <a:rPr sz="1800" spc="-15" dirty="0">
                <a:solidFill>
                  <a:srgbClr val="333333"/>
                </a:solidFill>
                <a:latin typeface="Carlito"/>
                <a:cs typeface="Carlito"/>
              </a:rPr>
              <a:t>scores </a:t>
            </a:r>
            <a:r>
              <a:rPr sz="1800" b="1" dirty="0">
                <a:solidFill>
                  <a:srgbClr val="FF0000"/>
                </a:solidFill>
                <a:latin typeface="Carlito"/>
                <a:cs typeface="Carlito"/>
              </a:rPr>
              <a:t>Y 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called </a:t>
            </a:r>
            <a:r>
              <a:rPr sz="1800" b="1" spc="-5" dirty="0">
                <a:solidFill>
                  <a:srgbClr val="333333"/>
                </a:solidFill>
                <a:latin typeface="Carlito"/>
                <a:cs typeface="Carlito"/>
              </a:rPr>
              <a:t>“logits”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but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in </a:t>
            </a:r>
            <a:r>
              <a:rPr sz="1800" spc="-15" dirty="0">
                <a:solidFill>
                  <a:srgbClr val="333333"/>
                </a:solidFill>
                <a:latin typeface="Carlito"/>
                <a:cs typeface="Carlito"/>
              </a:rPr>
              <a:t>here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they  cannot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be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used </a:t>
            </a:r>
            <a:r>
              <a:rPr sz="1800" dirty="0">
                <a:solidFill>
                  <a:srgbClr val="333333"/>
                </a:solidFill>
                <a:latin typeface="Carlito"/>
                <a:cs typeface="Carlito"/>
              </a:rPr>
              <a:t>as</a:t>
            </a:r>
            <a:r>
              <a:rPr sz="1800" spc="9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probabilities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5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dirty="0">
                <a:solidFill>
                  <a:srgbClr val="333333"/>
                </a:solidFill>
                <a:latin typeface="Carlito"/>
                <a:cs typeface="Carlito"/>
              </a:rPr>
              <a:t>They </a:t>
            </a:r>
            <a:r>
              <a:rPr sz="1600" spc="-10" dirty="0">
                <a:solidFill>
                  <a:srgbClr val="333333"/>
                </a:solidFill>
                <a:latin typeface="Carlito"/>
                <a:cs typeface="Carlito"/>
              </a:rPr>
              <a:t>are </a:t>
            </a:r>
            <a:r>
              <a:rPr sz="1600" spc="-5" dirty="0">
                <a:solidFill>
                  <a:srgbClr val="333333"/>
                </a:solidFill>
                <a:latin typeface="Carlito"/>
                <a:cs typeface="Carlito"/>
              </a:rPr>
              <a:t>not within the </a:t>
            </a:r>
            <a:r>
              <a:rPr sz="1600" spc="-10" dirty="0">
                <a:solidFill>
                  <a:srgbClr val="333333"/>
                </a:solidFill>
                <a:latin typeface="Carlito"/>
                <a:cs typeface="Carlito"/>
              </a:rPr>
              <a:t>range</a:t>
            </a:r>
            <a:r>
              <a:rPr sz="1600" spc="-2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1600" spc="5" dirty="0">
                <a:solidFill>
                  <a:srgbClr val="333333"/>
                </a:solidFill>
                <a:latin typeface="Carlito"/>
                <a:cs typeface="Carlito"/>
              </a:rPr>
              <a:t>[0,1]</a:t>
            </a:r>
            <a:endParaRPr sz="16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dirty="0">
                <a:solidFill>
                  <a:srgbClr val="333333"/>
                </a:solidFill>
                <a:latin typeface="Carlito"/>
                <a:cs typeface="Carlito"/>
              </a:rPr>
              <a:t>They do </a:t>
            </a:r>
            <a:r>
              <a:rPr sz="1600" spc="-5" dirty="0">
                <a:solidFill>
                  <a:srgbClr val="333333"/>
                </a:solidFill>
                <a:latin typeface="Carlito"/>
                <a:cs typeface="Carlito"/>
              </a:rPr>
              <a:t>not </a:t>
            </a:r>
            <a:r>
              <a:rPr sz="1600" dirty="0">
                <a:solidFill>
                  <a:srgbClr val="333333"/>
                </a:solidFill>
                <a:latin typeface="Carlito"/>
                <a:cs typeface="Carlito"/>
              </a:rPr>
              <a:t>add up </a:t>
            </a:r>
            <a:r>
              <a:rPr sz="1600" spc="-20" dirty="0">
                <a:solidFill>
                  <a:srgbClr val="333333"/>
                </a:solidFill>
                <a:latin typeface="Carlito"/>
                <a:cs typeface="Carlito"/>
              </a:rPr>
              <a:t>to</a:t>
            </a:r>
            <a:r>
              <a:rPr sz="1600" spc="-5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333333"/>
                </a:solidFill>
                <a:latin typeface="Carlito"/>
                <a:cs typeface="Carlito"/>
              </a:rPr>
              <a:t>1.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30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5BAEEAD-FE7F-61E7-234E-5A59ECB1A676}"/>
                  </a:ext>
                </a:extLst>
              </p14:cNvPr>
              <p14:cNvContentPartPr/>
              <p14:nvPr/>
            </p14:nvContentPartPr>
            <p14:xfrm>
              <a:off x="480960" y="1494000"/>
              <a:ext cx="8470800" cy="23320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5BAEEAD-FE7F-61E7-234E-5A59ECB1A67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1600" y="1484640"/>
                <a:ext cx="8489520" cy="2350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37540"/>
            <a:chOff x="0" y="0"/>
            <a:chExt cx="9144000" cy="63754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37540"/>
            </a:xfrm>
            <a:custGeom>
              <a:avLst/>
              <a:gdLst/>
              <a:ahLst/>
              <a:cxnLst/>
              <a:rect l="l" t="t" r="r" b="b"/>
              <a:pathLst>
                <a:path w="9144000" h="637540">
                  <a:moveTo>
                    <a:pt x="9144000" y="0"/>
                  </a:moveTo>
                  <a:lnTo>
                    <a:pt x="0" y="0"/>
                  </a:lnTo>
                  <a:lnTo>
                    <a:pt x="0" y="637032"/>
                  </a:lnTo>
                  <a:lnTo>
                    <a:pt x="9144000" y="6370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53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27847" y="210311"/>
              <a:ext cx="813816" cy="2164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5427" y="96773"/>
            <a:ext cx="1162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0" spc="-5" dirty="0">
                <a:solidFill>
                  <a:srgbClr val="FFFFFF"/>
                </a:solidFill>
                <a:latin typeface="Tahoma"/>
                <a:cs typeface="Tahoma"/>
              </a:rPr>
              <a:t>Example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6823" y="1167129"/>
            <a:ext cx="553847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70" dirty="0">
                <a:solidFill>
                  <a:srgbClr val="333333"/>
                </a:solidFill>
                <a:latin typeface="Carlito"/>
                <a:cs typeface="Carlito"/>
              </a:rPr>
              <a:t>To </a:t>
            </a:r>
            <a:r>
              <a:rPr sz="1600" spc="-15" dirty="0">
                <a:solidFill>
                  <a:srgbClr val="333333"/>
                </a:solidFill>
                <a:latin typeface="Carlito"/>
                <a:cs typeface="Carlito"/>
              </a:rPr>
              <a:t>convert </a:t>
            </a:r>
            <a:r>
              <a:rPr sz="1600" spc="-5" dirty="0">
                <a:solidFill>
                  <a:srgbClr val="333333"/>
                </a:solidFill>
                <a:latin typeface="Carlito"/>
                <a:cs typeface="Carlito"/>
              </a:rPr>
              <a:t>logits </a:t>
            </a:r>
            <a:r>
              <a:rPr sz="1600" spc="-20" dirty="0">
                <a:solidFill>
                  <a:srgbClr val="333333"/>
                </a:solidFill>
                <a:latin typeface="Carlito"/>
                <a:cs typeface="Carlito"/>
              </a:rPr>
              <a:t>into </a:t>
            </a:r>
            <a:r>
              <a:rPr sz="1600" spc="-10" dirty="0">
                <a:solidFill>
                  <a:srgbClr val="333333"/>
                </a:solidFill>
                <a:latin typeface="Carlito"/>
                <a:cs typeface="Carlito"/>
              </a:rPr>
              <a:t>probabilities we can </a:t>
            </a:r>
            <a:r>
              <a:rPr sz="1600" spc="-5" dirty="0">
                <a:solidFill>
                  <a:srgbClr val="333333"/>
                </a:solidFill>
                <a:latin typeface="Carlito"/>
                <a:cs typeface="Carlito"/>
              </a:rPr>
              <a:t>use the softmax</a:t>
            </a:r>
            <a:r>
              <a:rPr sz="1600" spc="27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333333"/>
                </a:solidFill>
                <a:latin typeface="Carlito"/>
                <a:cs typeface="Carlito"/>
              </a:rPr>
              <a:t>function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39621" y="3830523"/>
            <a:ext cx="6102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This </a:t>
            </a:r>
            <a:r>
              <a:rPr sz="1800" spc="-20" dirty="0">
                <a:solidFill>
                  <a:srgbClr val="FF0000"/>
                </a:solidFill>
                <a:latin typeface="Carlito"/>
                <a:cs typeface="Carlito"/>
              </a:rPr>
              <a:t>guarantees </a:t>
            </a: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all </a:t>
            </a:r>
            <a:r>
              <a:rPr sz="1800" spc="-10" dirty="0">
                <a:solidFill>
                  <a:srgbClr val="FF0000"/>
                </a:solidFill>
                <a:latin typeface="Carlito"/>
                <a:cs typeface="Carlito"/>
              </a:rPr>
              <a:t>values are between </a:t>
            </a: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[0,z]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and </a:t>
            </a:r>
            <a:r>
              <a:rPr sz="1800" spc="-10" dirty="0">
                <a:solidFill>
                  <a:srgbClr val="FF0000"/>
                </a:solidFill>
                <a:latin typeface="Carlito"/>
                <a:cs typeface="Carlito"/>
              </a:rPr>
              <a:t>they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add up </a:t>
            </a:r>
            <a:r>
              <a:rPr sz="1800" spc="-15" dirty="0">
                <a:solidFill>
                  <a:srgbClr val="FF0000"/>
                </a:solidFill>
                <a:latin typeface="Carlito"/>
                <a:cs typeface="Carlito"/>
              </a:rPr>
              <a:t>to</a:t>
            </a:r>
            <a:r>
              <a:rPr sz="1800" spc="28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1.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02691" y="1121372"/>
            <a:ext cx="1242151" cy="4365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48490" y="1880616"/>
            <a:ext cx="4084541" cy="17550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31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BEB6C72-4F08-D548-EB8A-BBAFA1A270B5}"/>
                  </a:ext>
                </a:extLst>
              </p14:cNvPr>
              <p14:cNvContentPartPr/>
              <p14:nvPr/>
            </p14:nvContentPartPr>
            <p14:xfrm>
              <a:off x="825120" y="776160"/>
              <a:ext cx="8320320" cy="3439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BEB6C72-4F08-D548-EB8A-BBAFA1A270B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5760" y="766800"/>
                <a:ext cx="8339040" cy="3458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37540"/>
            <a:chOff x="0" y="0"/>
            <a:chExt cx="9144000" cy="63754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37540"/>
            </a:xfrm>
            <a:custGeom>
              <a:avLst/>
              <a:gdLst/>
              <a:ahLst/>
              <a:cxnLst/>
              <a:rect l="l" t="t" r="r" b="b"/>
              <a:pathLst>
                <a:path w="9144000" h="637540">
                  <a:moveTo>
                    <a:pt x="9144000" y="0"/>
                  </a:moveTo>
                  <a:lnTo>
                    <a:pt x="0" y="0"/>
                  </a:lnTo>
                  <a:lnTo>
                    <a:pt x="0" y="637032"/>
                  </a:lnTo>
                  <a:lnTo>
                    <a:pt x="9144000" y="6370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53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27847" y="210311"/>
              <a:ext cx="813816" cy="2164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5427" y="96773"/>
            <a:ext cx="1854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0" dirty="0">
                <a:solidFill>
                  <a:srgbClr val="FFFFFF"/>
                </a:solidFill>
                <a:latin typeface="Tahoma"/>
                <a:cs typeface="Tahoma"/>
              </a:rPr>
              <a:t>Cost</a:t>
            </a:r>
            <a:r>
              <a:rPr sz="2400" i="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i="0" spc="-5" dirty="0">
                <a:solidFill>
                  <a:srgbClr val="FFFFFF"/>
                </a:solidFill>
                <a:latin typeface="Tahoma"/>
                <a:cs typeface="Tahoma"/>
              </a:rPr>
              <a:t>Function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71479" y="1247444"/>
            <a:ext cx="1881984" cy="6494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45693" y="937336"/>
            <a:ext cx="7879080" cy="27978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2161540">
              <a:lnSpc>
                <a:spcPct val="100000"/>
              </a:lnSpc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A </a:t>
            </a:r>
            <a:r>
              <a:rPr sz="1600" b="1" spc="-10" dirty="0">
                <a:latin typeface="Carlito"/>
                <a:cs typeface="Carlito"/>
              </a:rPr>
              <a:t>Cost </a:t>
            </a:r>
            <a:r>
              <a:rPr sz="1600" b="1" dirty="0">
                <a:latin typeface="Carlito"/>
                <a:cs typeface="Carlito"/>
              </a:rPr>
              <a:t>Function/Loss Function </a:t>
            </a:r>
            <a:r>
              <a:rPr sz="1600" spc="-15" dirty="0">
                <a:latin typeface="Carlito"/>
                <a:cs typeface="Carlito"/>
              </a:rPr>
              <a:t>evaluates </a:t>
            </a:r>
            <a:r>
              <a:rPr sz="1600" spc="-5" dirty="0">
                <a:latin typeface="Carlito"/>
                <a:cs typeface="Carlito"/>
              </a:rPr>
              <a:t>the performance of our  Machine Learning Algorithm. </a:t>
            </a:r>
            <a:r>
              <a:rPr sz="1600" dirty="0">
                <a:latin typeface="Carlito"/>
                <a:cs typeface="Carlito"/>
              </a:rPr>
              <a:t>The </a:t>
            </a:r>
            <a:r>
              <a:rPr sz="1600" b="1" dirty="0">
                <a:latin typeface="Carlito"/>
                <a:cs typeface="Carlito"/>
              </a:rPr>
              <a:t>Loss </a:t>
            </a:r>
            <a:r>
              <a:rPr sz="1600" b="1" spc="-5" dirty="0">
                <a:latin typeface="Carlito"/>
                <a:cs typeface="Carlito"/>
              </a:rPr>
              <a:t>function </a:t>
            </a:r>
            <a:r>
              <a:rPr sz="1600" spc="-10" dirty="0">
                <a:latin typeface="Carlito"/>
                <a:cs typeface="Carlito"/>
              </a:rPr>
              <a:t>computes </a:t>
            </a:r>
            <a:r>
              <a:rPr sz="1600" spc="-5" dirty="0">
                <a:latin typeface="Carlito"/>
                <a:cs typeface="Carlito"/>
              </a:rPr>
              <a:t>the </a:t>
            </a:r>
            <a:r>
              <a:rPr sz="1600" spc="-10" dirty="0">
                <a:latin typeface="Carlito"/>
                <a:cs typeface="Carlito"/>
              </a:rPr>
              <a:t>error  </a:t>
            </a:r>
            <a:r>
              <a:rPr sz="1600" spc="-15" dirty="0">
                <a:latin typeface="Carlito"/>
                <a:cs typeface="Carlito"/>
              </a:rPr>
              <a:t>for </a:t>
            </a:r>
            <a:r>
              <a:rPr sz="1600" spc="5" dirty="0">
                <a:latin typeface="Carlito"/>
                <a:cs typeface="Carlito"/>
              </a:rPr>
              <a:t>a </a:t>
            </a:r>
            <a:r>
              <a:rPr sz="1600" spc="-5" dirty="0">
                <a:latin typeface="Carlito"/>
                <a:cs typeface="Carlito"/>
              </a:rPr>
              <a:t>single </a:t>
            </a:r>
            <a:r>
              <a:rPr sz="1600" spc="-10" dirty="0">
                <a:latin typeface="Carlito"/>
                <a:cs typeface="Carlito"/>
              </a:rPr>
              <a:t>training example </a:t>
            </a:r>
            <a:r>
              <a:rPr sz="1600" spc="-5" dirty="0">
                <a:latin typeface="Carlito"/>
                <a:cs typeface="Carlito"/>
              </a:rPr>
              <a:t>while the </a:t>
            </a:r>
            <a:r>
              <a:rPr sz="1600" b="1" spc="-10" dirty="0">
                <a:latin typeface="Carlito"/>
                <a:cs typeface="Carlito"/>
              </a:rPr>
              <a:t>Cost </a:t>
            </a:r>
            <a:r>
              <a:rPr sz="1600" b="1" spc="-5" dirty="0">
                <a:latin typeface="Carlito"/>
                <a:cs typeface="Carlito"/>
              </a:rPr>
              <a:t>functi</a:t>
            </a:r>
            <a:r>
              <a:rPr sz="1600" spc="-5" dirty="0">
                <a:latin typeface="Carlito"/>
                <a:cs typeface="Carlito"/>
              </a:rPr>
              <a:t>on is the </a:t>
            </a:r>
            <a:r>
              <a:rPr sz="1600" spc="-15" dirty="0">
                <a:latin typeface="Carlito"/>
                <a:cs typeface="Carlito"/>
              </a:rPr>
              <a:t>average </a:t>
            </a:r>
            <a:r>
              <a:rPr sz="1600" spc="-5" dirty="0">
                <a:latin typeface="Carlito"/>
                <a:cs typeface="Carlito"/>
              </a:rPr>
              <a:t>of  the loss </a:t>
            </a:r>
            <a:r>
              <a:rPr sz="1600" spc="-10" dirty="0">
                <a:latin typeface="Carlito"/>
                <a:cs typeface="Carlito"/>
              </a:rPr>
              <a:t>functions </a:t>
            </a:r>
            <a:r>
              <a:rPr sz="1600" spc="-15" dirty="0">
                <a:latin typeface="Carlito"/>
                <a:cs typeface="Carlito"/>
              </a:rPr>
              <a:t>for </a:t>
            </a:r>
            <a:r>
              <a:rPr sz="1600" spc="-5" dirty="0">
                <a:latin typeface="Carlito"/>
                <a:cs typeface="Carlito"/>
              </a:rPr>
              <a:t>all the </a:t>
            </a:r>
            <a:r>
              <a:rPr sz="1600" spc="-10" dirty="0">
                <a:latin typeface="Carlito"/>
                <a:cs typeface="Carlito"/>
              </a:rPr>
              <a:t>training</a:t>
            </a:r>
            <a:r>
              <a:rPr sz="1600" spc="60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examples.</a:t>
            </a:r>
            <a:endParaRPr sz="1600">
              <a:latin typeface="Carlito"/>
              <a:cs typeface="Carlito"/>
            </a:endParaRPr>
          </a:p>
          <a:p>
            <a:pPr marL="1224280">
              <a:lnSpc>
                <a:spcPct val="100000"/>
              </a:lnSpc>
              <a:spcBef>
                <a:spcPts val="894"/>
              </a:spcBef>
            </a:pPr>
            <a:r>
              <a:rPr sz="1600" dirty="0">
                <a:solidFill>
                  <a:srgbClr val="FF0000"/>
                </a:solidFill>
                <a:latin typeface="Carlito"/>
                <a:cs typeface="Carlito"/>
              </a:rPr>
              <a:t>The goal </a:t>
            </a: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of </a:t>
            </a:r>
            <a:r>
              <a:rPr sz="1600" spc="-10" dirty="0">
                <a:solidFill>
                  <a:srgbClr val="FF0000"/>
                </a:solidFill>
                <a:latin typeface="Carlito"/>
                <a:cs typeface="Carlito"/>
              </a:rPr>
              <a:t>any </a:t>
            </a: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Learning Algorithm is </a:t>
            </a:r>
            <a:r>
              <a:rPr sz="1600" spc="-20" dirty="0">
                <a:solidFill>
                  <a:srgbClr val="FF0000"/>
                </a:solidFill>
                <a:latin typeface="Carlito"/>
                <a:cs typeface="Carlito"/>
              </a:rPr>
              <a:t>to </a:t>
            </a:r>
            <a:r>
              <a:rPr sz="1600" spc="-10" dirty="0">
                <a:solidFill>
                  <a:srgbClr val="FF0000"/>
                </a:solidFill>
                <a:latin typeface="Carlito"/>
                <a:cs typeface="Carlito"/>
              </a:rPr>
              <a:t>minimize </a:t>
            </a: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the </a:t>
            </a:r>
            <a:r>
              <a:rPr sz="1600" spc="-10" dirty="0">
                <a:solidFill>
                  <a:srgbClr val="FF0000"/>
                </a:solidFill>
                <a:latin typeface="Carlito"/>
                <a:cs typeface="Carlito"/>
              </a:rPr>
              <a:t>Cost</a:t>
            </a:r>
            <a:r>
              <a:rPr sz="1600" spc="-2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Function.</a:t>
            </a: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</a:pPr>
            <a:r>
              <a:rPr sz="1600" spc="-10" dirty="0">
                <a:latin typeface="Carlito"/>
                <a:cs typeface="Carlito"/>
              </a:rPr>
              <a:t>lower error between </a:t>
            </a:r>
            <a:r>
              <a:rPr sz="1600" spc="-5" dirty="0">
                <a:latin typeface="Carlito"/>
                <a:cs typeface="Carlito"/>
              </a:rPr>
              <a:t>the actual and the </a:t>
            </a:r>
            <a:r>
              <a:rPr sz="1600" spc="-15" dirty="0">
                <a:latin typeface="Carlito"/>
                <a:cs typeface="Carlito"/>
              </a:rPr>
              <a:t>predicted </a:t>
            </a:r>
            <a:r>
              <a:rPr sz="1600" spc="-10" dirty="0">
                <a:latin typeface="Carlito"/>
                <a:cs typeface="Carlito"/>
              </a:rPr>
              <a:t>values </a:t>
            </a:r>
            <a:r>
              <a:rPr sz="1600" spc="-5" dirty="0">
                <a:latin typeface="Carlito"/>
                <a:cs typeface="Carlito"/>
              </a:rPr>
              <a:t>signifies </a:t>
            </a:r>
            <a:r>
              <a:rPr sz="1600" spc="-15" dirty="0">
                <a:latin typeface="Carlito"/>
                <a:cs typeface="Carlito"/>
              </a:rPr>
              <a:t>that </a:t>
            </a:r>
            <a:r>
              <a:rPr sz="1600" spc="-5" dirty="0">
                <a:latin typeface="Carlito"/>
                <a:cs typeface="Carlito"/>
              </a:rPr>
              <a:t>the algorithm </a:t>
            </a:r>
            <a:r>
              <a:rPr sz="1600" dirty="0">
                <a:latin typeface="Carlito"/>
                <a:cs typeface="Carlito"/>
              </a:rPr>
              <a:t>has </a:t>
            </a:r>
            <a:r>
              <a:rPr sz="1600" spc="-5" dirty="0">
                <a:latin typeface="Carlito"/>
                <a:cs typeface="Carlito"/>
              </a:rPr>
              <a:t>done </a:t>
            </a:r>
            <a:r>
              <a:rPr sz="1600" dirty="0">
                <a:latin typeface="Carlito"/>
                <a:cs typeface="Carlito"/>
              </a:rPr>
              <a:t>a  good </a:t>
            </a:r>
            <a:r>
              <a:rPr sz="1600" spc="-5" dirty="0">
                <a:latin typeface="Carlito"/>
                <a:cs typeface="Carlito"/>
              </a:rPr>
              <a:t>job in</a:t>
            </a:r>
            <a:r>
              <a:rPr sz="1600" spc="-30" dirty="0">
                <a:latin typeface="Carlito"/>
                <a:cs typeface="Carlito"/>
              </a:rPr>
              <a:t> </a:t>
            </a:r>
            <a:r>
              <a:rPr sz="1600" spc="-5" dirty="0">
                <a:latin typeface="Carlito"/>
                <a:cs typeface="Carlito"/>
              </a:rPr>
              <a:t>learning.</a:t>
            </a: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600" spc="5" dirty="0">
                <a:latin typeface="Carlito"/>
                <a:cs typeface="Carlito"/>
              </a:rPr>
              <a:t>A </a:t>
            </a:r>
            <a:r>
              <a:rPr sz="1600" spc="-5" dirty="0">
                <a:latin typeface="Carlito"/>
                <a:cs typeface="Carlito"/>
              </a:rPr>
              <a:t>common measure of the </a:t>
            </a:r>
            <a:r>
              <a:rPr sz="1600" spc="-10" dirty="0">
                <a:latin typeface="Carlito"/>
                <a:cs typeface="Carlito"/>
              </a:rPr>
              <a:t>discrepancy between </a:t>
            </a:r>
            <a:r>
              <a:rPr sz="1600" spc="-5" dirty="0">
                <a:latin typeface="Carlito"/>
                <a:cs typeface="Carlito"/>
              </a:rPr>
              <a:t>the </a:t>
            </a:r>
            <a:r>
              <a:rPr sz="1600" spc="-10" dirty="0">
                <a:latin typeface="Carlito"/>
                <a:cs typeface="Carlito"/>
              </a:rPr>
              <a:t>two values </a:t>
            </a:r>
            <a:r>
              <a:rPr sz="1600" spc="-5" dirty="0">
                <a:latin typeface="Carlito"/>
                <a:cs typeface="Carlito"/>
              </a:rPr>
              <a:t>is </a:t>
            </a:r>
            <a:r>
              <a:rPr sz="1600" spc="-10" dirty="0">
                <a:latin typeface="Carlito"/>
                <a:cs typeface="Carlito"/>
              </a:rPr>
              <a:t>the</a:t>
            </a:r>
            <a:r>
              <a:rPr sz="1600" spc="140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”Cross-entropy”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47340" y="3977639"/>
            <a:ext cx="2599696" cy="2352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35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A7AF938-A98F-2BD4-6C2B-841791BE01E9}"/>
                  </a:ext>
                </a:extLst>
              </p14:cNvPr>
              <p14:cNvContentPartPr/>
              <p14:nvPr/>
            </p14:nvContentPartPr>
            <p14:xfrm>
              <a:off x="92160" y="533520"/>
              <a:ext cx="8931960" cy="27900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A7AF938-A98F-2BD4-6C2B-841791BE01E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800" y="524160"/>
                <a:ext cx="8950680" cy="280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48504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5427" y="96773"/>
            <a:ext cx="47021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1810" algn="l"/>
              </a:tabLst>
            </a:pPr>
            <a:r>
              <a:rPr sz="24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Convolution	for </a:t>
            </a:r>
            <a:r>
              <a:rPr sz="2400" spc="-1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Feature</a:t>
            </a:r>
            <a:r>
              <a:rPr sz="2400" spc="-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Extraction</a:t>
            </a:r>
            <a:endParaRPr sz="2400" dirty="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02223" y="1066799"/>
            <a:ext cx="2632458" cy="14978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9449" y="1371980"/>
            <a:ext cx="3988435" cy="7518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"/>
              <a:tabLst>
                <a:tab pos="299085" algn="l"/>
                <a:tab pos="299720" algn="l"/>
              </a:tabLst>
            </a:pPr>
            <a:r>
              <a:rPr sz="1600" spc="-10" dirty="0">
                <a:cs typeface="+mn-lt"/>
              </a:rPr>
              <a:t>Filter </a:t>
            </a:r>
            <a:r>
              <a:rPr sz="1600" spc="-5" dirty="0">
                <a:cs typeface="+mn-lt"/>
              </a:rPr>
              <a:t>of </a:t>
            </a:r>
            <a:r>
              <a:rPr sz="1600" spc="-20" dirty="0">
                <a:cs typeface="+mn-lt"/>
              </a:rPr>
              <a:t>size </a:t>
            </a:r>
            <a:r>
              <a:rPr lang="en-IN" sz="1600" spc="-20" dirty="0">
                <a:cs typeface="+mn-lt"/>
              </a:rPr>
              <a:t>5x5</a:t>
            </a:r>
            <a:r>
              <a:rPr sz="1600" dirty="0">
                <a:cs typeface="+mn-lt"/>
              </a:rPr>
              <a:t> : 16 </a:t>
            </a:r>
            <a:r>
              <a:rPr sz="1600" spc="-20" dirty="0">
                <a:cs typeface="+mn-lt"/>
              </a:rPr>
              <a:t>different</a:t>
            </a:r>
            <a:r>
              <a:rPr sz="1600" spc="140" dirty="0">
                <a:cs typeface="+mn-lt"/>
              </a:rPr>
              <a:t> </a:t>
            </a:r>
            <a:r>
              <a:rPr sz="1600" spc="-10" dirty="0">
                <a:cs typeface="+mn-lt"/>
              </a:rPr>
              <a:t>weights</a:t>
            </a:r>
            <a:endParaRPr sz="1600" dirty="0">
              <a:cs typeface="+mn-lt"/>
            </a:endParaRPr>
          </a:p>
          <a:p>
            <a:pPr marL="299085" indent="-287020">
              <a:lnSpc>
                <a:spcPct val="100000"/>
              </a:lnSpc>
              <a:buFont typeface="Wingdings" panose="05000000000000000000"/>
              <a:buChar char=""/>
              <a:tabLst>
                <a:tab pos="299085" algn="l"/>
                <a:tab pos="299720" algn="l"/>
              </a:tabLst>
            </a:pPr>
            <a:r>
              <a:rPr sz="1600" spc="-5" dirty="0">
                <a:cs typeface="+mn-lt"/>
              </a:rPr>
              <a:t>Apply this </a:t>
            </a:r>
            <a:r>
              <a:rPr sz="1600" dirty="0">
                <a:cs typeface="+mn-lt"/>
              </a:rPr>
              <a:t>same </a:t>
            </a:r>
            <a:r>
              <a:rPr sz="1600" spc="-10" dirty="0">
                <a:cs typeface="+mn-lt"/>
              </a:rPr>
              <a:t>filter </a:t>
            </a:r>
            <a:r>
              <a:rPr sz="1600" spc="-15" dirty="0">
                <a:cs typeface="+mn-lt"/>
              </a:rPr>
              <a:t>to </a:t>
            </a:r>
            <a:r>
              <a:rPr lang="en-IN" sz="1600" spc="-15" dirty="0">
                <a:cs typeface="+mn-lt"/>
              </a:rPr>
              <a:t>5x5</a:t>
            </a:r>
            <a:r>
              <a:rPr sz="1600" dirty="0">
                <a:cs typeface="+mn-lt"/>
              </a:rPr>
              <a:t> </a:t>
            </a:r>
            <a:r>
              <a:rPr sz="1600" spc="-10" dirty="0">
                <a:cs typeface="+mn-lt"/>
              </a:rPr>
              <a:t>patches </a:t>
            </a:r>
            <a:r>
              <a:rPr sz="1600" spc="-5" dirty="0">
                <a:cs typeface="+mn-lt"/>
              </a:rPr>
              <a:t>in</a:t>
            </a:r>
            <a:r>
              <a:rPr sz="1600" spc="80" dirty="0">
                <a:cs typeface="+mn-lt"/>
              </a:rPr>
              <a:t> </a:t>
            </a:r>
            <a:r>
              <a:rPr sz="1600" spc="-5" dirty="0">
                <a:cs typeface="+mn-lt"/>
              </a:rPr>
              <a:t>input</a:t>
            </a:r>
            <a:endParaRPr sz="1600" dirty="0">
              <a:cs typeface="+mn-lt"/>
            </a:endParaRPr>
          </a:p>
          <a:p>
            <a:pPr marL="299085" indent="-287020">
              <a:lnSpc>
                <a:spcPct val="100000"/>
              </a:lnSpc>
              <a:buFont typeface="Wingdings" panose="05000000000000000000"/>
              <a:buChar char=""/>
              <a:tabLst>
                <a:tab pos="299085" algn="l"/>
                <a:tab pos="299720" algn="l"/>
              </a:tabLst>
            </a:pPr>
            <a:r>
              <a:rPr sz="1600" spc="-5" dirty="0">
                <a:cs typeface="+mn-lt"/>
              </a:rPr>
              <a:t>Shift </a:t>
            </a:r>
            <a:r>
              <a:rPr sz="1600" dirty="0">
                <a:cs typeface="+mn-lt"/>
              </a:rPr>
              <a:t>by </a:t>
            </a:r>
            <a:r>
              <a:rPr lang="en-IN" sz="1600" spc="5" dirty="0">
                <a:cs typeface="+mn-lt"/>
              </a:rPr>
              <a:t>1</a:t>
            </a:r>
            <a:r>
              <a:rPr sz="1600" spc="5" dirty="0">
                <a:cs typeface="+mn-lt"/>
              </a:rPr>
              <a:t> </a:t>
            </a:r>
            <a:r>
              <a:rPr sz="1600" spc="-15" dirty="0">
                <a:cs typeface="+mn-lt"/>
              </a:rPr>
              <a:t>pixels for </a:t>
            </a:r>
            <a:r>
              <a:rPr sz="1600" spc="-10" dirty="0">
                <a:cs typeface="+mn-lt"/>
              </a:rPr>
              <a:t>next</a:t>
            </a:r>
            <a:r>
              <a:rPr sz="1600" spc="20" dirty="0">
                <a:cs typeface="+mn-lt"/>
              </a:rPr>
              <a:t> </a:t>
            </a:r>
            <a:r>
              <a:rPr sz="1600" spc="-15" dirty="0">
                <a:cs typeface="+mn-lt"/>
              </a:rPr>
              <a:t>patch</a:t>
            </a:r>
            <a:endParaRPr sz="1600" dirty="0">
              <a:cs typeface="+mn-l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9449" y="3199891"/>
            <a:ext cx="5037455" cy="7518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05"/>
              </a:spcBef>
              <a:buAutoNum type="alphaUcPeriod"/>
              <a:tabLst>
                <a:tab pos="356870" algn="l"/>
                <a:tab pos="357505" algn="l"/>
              </a:tabLst>
            </a:pPr>
            <a:r>
              <a:rPr sz="1600" spc="-5" dirty="0">
                <a:cs typeface="+mn-lt"/>
              </a:rPr>
              <a:t>Apply </a:t>
            </a:r>
            <a:r>
              <a:rPr sz="1600" dirty="0">
                <a:cs typeface="+mn-lt"/>
              </a:rPr>
              <a:t>a </a:t>
            </a:r>
            <a:r>
              <a:rPr sz="1600" spc="-5" dirty="0">
                <a:cs typeface="+mn-lt"/>
              </a:rPr>
              <a:t>set of </a:t>
            </a:r>
            <a:r>
              <a:rPr sz="1600" spc="-10" dirty="0">
                <a:cs typeface="+mn-lt"/>
              </a:rPr>
              <a:t>weights </a:t>
            </a:r>
            <a:r>
              <a:rPr sz="1600" dirty="0">
                <a:cs typeface="+mn-lt"/>
              </a:rPr>
              <a:t>– a </a:t>
            </a:r>
            <a:r>
              <a:rPr sz="1600" spc="-15" dirty="0">
                <a:cs typeface="+mn-lt"/>
              </a:rPr>
              <a:t>filter </a:t>
            </a:r>
            <a:r>
              <a:rPr sz="1600" dirty="0">
                <a:cs typeface="+mn-lt"/>
              </a:rPr>
              <a:t>– </a:t>
            </a:r>
            <a:r>
              <a:rPr sz="1600" spc="-20" dirty="0">
                <a:cs typeface="+mn-lt"/>
              </a:rPr>
              <a:t>to </a:t>
            </a:r>
            <a:r>
              <a:rPr sz="1600" spc="-15" dirty="0">
                <a:cs typeface="+mn-lt"/>
              </a:rPr>
              <a:t>extract </a:t>
            </a:r>
            <a:r>
              <a:rPr sz="1600" spc="-10" dirty="0">
                <a:cs typeface="+mn-lt"/>
              </a:rPr>
              <a:t>local</a:t>
            </a:r>
            <a:r>
              <a:rPr sz="1600" spc="175" dirty="0">
                <a:cs typeface="+mn-lt"/>
              </a:rPr>
              <a:t> </a:t>
            </a:r>
            <a:r>
              <a:rPr sz="1600" spc="-20" dirty="0">
                <a:cs typeface="+mn-lt"/>
              </a:rPr>
              <a:t>features</a:t>
            </a:r>
            <a:endParaRPr sz="1600">
              <a:cs typeface="+mn-lt"/>
            </a:endParaRPr>
          </a:p>
          <a:p>
            <a:pPr marL="356870" indent="-344805">
              <a:lnSpc>
                <a:spcPct val="100000"/>
              </a:lnSpc>
              <a:buAutoNum type="alphaUcPeriod"/>
              <a:tabLst>
                <a:tab pos="356870" algn="l"/>
                <a:tab pos="357505" algn="l"/>
              </a:tabLst>
            </a:pPr>
            <a:r>
              <a:rPr sz="1600" dirty="0">
                <a:cs typeface="+mn-lt"/>
              </a:rPr>
              <a:t>Use </a:t>
            </a:r>
            <a:r>
              <a:rPr sz="1600" spc="-10" dirty="0">
                <a:cs typeface="+mn-lt"/>
              </a:rPr>
              <a:t>multiple </a:t>
            </a:r>
            <a:r>
              <a:rPr sz="1600" spc="-15" dirty="0">
                <a:cs typeface="+mn-lt"/>
              </a:rPr>
              <a:t>filters </a:t>
            </a:r>
            <a:r>
              <a:rPr sz="1600" spc="-20" dirty="0">
                <a:cs typeface="+mn-lt"/>
              </a:rPr>
              <a:t>to </a:t>
            </a:r>
            <a:r>
              <a:rPr sz="1600" spc="-15" dirty="0">
                <a:cs typeface="+mn-lt"/>
              </a:rPr>
              <a:t>extract </a:t>
            </a:r>
            <a:r>
              <a:rPr sz="1600" spc="-20" dirty="0">
                <a:cs typeface="+mn-lt"/>
              </a:rPr>
              <a:t>different</a:t>
            </a:r>
            <a:r>
              <a:rPr sz="1600" spc="170" dirty="0">
                <a:cs typeface="+mn-lt"/>
              </a:rPr>
              <a:t> </a:t>
            </a:r>
            <a:r>
              <a:rPr sz="1600" spc="-20" dirty="0">
                <a:cs typeface="+mn-lt"/>
              </a:rPr>
              <a:t>features</a:t>
            </a:r>
            <a:endParaRPr sz="1600">
              <a:cs typeface="+mn-lt"/>
            </a:endParaRPr>
          </a:p>
          <a:p>
            <a:pPr marL="356870" indent="-344805">
              <a:lnSpc>
                <a:spcPct val="100000"/>
              </a:lnSpc>
              <a:buAutoNum type="alphaUcPeriod"/>
              <a:tabLst>
                <a:tab pos="356870" algn="l"/>
                <a:tab pos="357505" algn="l"/>
              </a:tabLst>
            </a:pPr>
            <a:r>
              <a:rPr sz="1600" spc="-10" dirty="0">
                <a:cs typeface="+mn-lt"/>
              </a:rPr>
              <a:t>Spatially share </a:t>
            </a:r>
            <a:r>
              <a:rPr sz="1600" spc="-15" dirty="0">
                <a:cs typeface="+mn-lt"/>
              </a:rPr>
              <a:t>parameters </a:t>
            </a:r>
            <a:r>
              <a:rPr sz="1600" spc="-5" dirty="0">
                <a:cs typeface="+mn-lt"/>
              </a:rPr>
              <a:t>of each</a:t>
            </a:r>
            <a:r>
              <a:rPr sz="1600" spc="40" dirty="0">
                <a:cs typeface="+mn-lt"/>
              </a:rPr>
              <a:t> </a:t>
            </a:r>
            <a:r>
              <a:rPr sz="1600" spc="-15" dirty="0">
                <a:cs typeface="+mn-lt"/>
              </a:rPr>
              <a:t>filter</a:t>
            </a:r>
            <a:endParaRPr sz="1600">
              <a:cs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26E2443-C8C1-9D62-63F0-EF4CC1848C1E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fld id="{397BD616-C3D2-41C3-B83B-06DBA8606334}" type="datetime1">
              <a:rPr lang="en-US" smtClean="0"/>
              <a:t>1/7/2023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EDEAB42-00CE-2AFE-170D-F7803B6D6CDA}"/>
                  </a:ext>
                </a:extLst>
              </p14:cNvPr>
              <p14:cNvContentPartPr/>
              <p14:nvPr/>
            </p14:nvContentPartPr>
            <p14:xfrm>
              <a:off x="4695480" y="1130400"/>
              <a:ext cx="4172400" cy="1830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EDEAB42-00CE-2AFE-170D-F7803B6D6C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86120" y="1121040"/>
                <a:ext cx="4191120" cy="1849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5427" y="96773"/>
            <a:ext cx="46424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we </a:t>
            </a:r>
            <a:r>
              <a:rPr sz="2400" spc="-1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have </a:t>
            </a:r>
            <a:r>
              <a:rPr sz="2400" spc="-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come </a:t>
            </a:r>
            <a:r>
              <a:rPr sz="24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 long </a:t>
            </a:r>
            <a:r>
              <a:rPr sz="24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way </a:t>
            </a:r>
            <a:r>
              <a:rPr sz="2400" spc="-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with</a:t>
            </a:r>
            <a:r>
              <a:rPr sz="2400" spc="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DL</a:t>
            </a:r>
            <a:endParaRPr sz="24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339840" y="853439"/>
            <a:ext cx="1383791" cy="17007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44752" y="853439"/>
            <a:ext cx="1505711" cy="1667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72840" y="853439"/>
            <a:ext cx="1969008" cy="1667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44767" y="3337559"/>
            <a:ext cx="2060447" cy="11643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14299" y="2670124"/>
            <a:ext cx="7945120" cy="1571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45454"/>
                </a:solidFill>
                <a:latin typeface="Arial" panose="020B0604020202020204"/>
                <a:cs typeface="Arial" panose="020B0604020202020204"/>
              </a:rPr>
              <a:t>Rosenblatt, </a:t>
            </a:r>
            <a:r>
              <a:rPr sz="1200" spc="-5" dirty="0">
                <a:solidFill>
                  <a:srgbClr val="545454"/>
                </a:solidFill>
                <a:latin typeface="Arial" panose="020B0604020202020204"/>
                <a:cs typeface="Arial" panose="020B0604020202020204"/>
              </a:rPr>
              <a:t>with </a:t>
            </a:r>
            <a:r>
              <a:rPr sz="1200" dirty="0">
                <a:solidFill>
                  <a:srgbClr val="545454"/>
                </a:solidFill>
                <a:latin typeface="Arial" panose="020B0604020202020204"/>
                <a:cs typeface="Arial" panose="020B0604020202020204"/>
              </a:rPr>
              <a:t>the </a:t>
            </a:r>
            <a:r>
              <a:rPr sz="1200" spc="-5" dirty="0">
                <a:solidFill>
                  <a:srgbClr val="545454"/>
                </a:solidFill>
                <a:latin typeface="Arial" panose="020B0604020202020204"/>
                <a:cs typeface="Arial" panose="020B0604020202020204"/>
              </a:rPr>
              <a:t>image </a:t>
            </a:r>
            <a:r>
              <a:rPr sz="1200" dirty="0">
                <a:solidFill>
                  <a:srgbClr val="545454"/>
                </a:solidFill>
                <a:latin typeface="Arial" panose="020B0604020202020204"/>
                <a:cs typeface="Arial" panose="020B0604020202020204"/>
              </a:rPr>
              <a:t>sensor of the </a:t>
            </a:r>
            <a:r>
              <a:rPr sz="1200" spc="-5" dirty="0">
                <a:solidFill>
                  <a:srgbClr val="545454"/>
                </a:solidFill>
                <a:latin typeface="Arial" panose="020B0604020202020204"/>
                <a:cs typeface="Arial" panose="020B0604020202020204"/>
              </a:rPr>
              <a:t>Mark </a:t>
            </a:r>
            <a:r>
              <a:rPr sz="1200" dirty="0">
                <a:solidFill>
                  <a:srgbClr val="545454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200" spc="-135" dirty="0">
                <a:solidFill>
                  <a:srgbClr val="54545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dirty="0">
                <a:solidFill>
                  <a:srgbClr val="545454"/>
                </a:solidFill>
                <a:latin typeface="Arial" panose="020B0604020202020204"/>
                <a:cs typeface="Arial" panose="020B0604020202020204"/>
              </a:rPr>
              <a:t>Perceptron</a:t>
            </a:r>
            <a:endParaRPr sz="120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ts val="1390"/>
              </a:lnSpc>
              <a:spcBef>
                <a:spcPts val="90"/>
              </a:spcBef>
            </a:pPr>
            <a:r>
              <a:rPr sz="1200" dirty="0">
                <a:solidFill>
                  <a:srgbClr val="212121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1200" spc="-10" dirty="0">
                <a:solidFill>
                  <a:srgbClr val="21212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dirty="0">
                <a:solidFill>
                  <a:srgbClr val="212121"/>
                </a:solidFill>
                <a:latin typeface="Arial" panose="020B0604020202020204"/>
                <a:cs typeface="Arial" panose="020B0604020202020204"/>
              </a:rPr>
              <a:t>perceptron</a:t>
            </a:r>
            <a:r>
              <a:rPr sz="1200" spc="-60" dirty="0">
                <a:solidFill>
                  <a:srgbClr val="21212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dirty="0">
                <a:solidFill>
                  <a:srgbClr val="212121"/>
                </a:solidFill>
                <a:latin typeface="Arial" panose="020B0604020202020204"/>
                <a:cs typeface="Arial" panose="020B0604020202020204"/>
              </a:rPr>
              <a:t>algorithm</a:t>
            </a:r>
            <a:r>
              <a:rPr sz="1200" spc="-55" dirty="0">
                <a:solidFill>
                  <a:srgbClr val="21212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spc="-15" dirty="0">
                <a:solidFill>
                  <a:srgbClr val="212121"/>
                </a:solidFill>
                <a:latin typeface="Arial" panose="020B0604020202020204"/>
                <a:cs typeface="Arial" panose="020B0604020202020204"/>
              </a:rPr>
              <a:t>was</a:t>
            </a:r>
            <a:r>
              <a:rPr sz="1200" spc="10" dirty="0">
                <a:solidFill>
                  <a:srgbClr val="21212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dirty="0">
                <a:solidFill>
                  <a:srgbClr val="212121"/>
                </a:solidFill>
                <a:latin typeface="Arial" panose="020B0604020202020204"/>
                <a:cs typeface="Arial" panose="020B0604020202020204"/>
              </a:rPr>
              <a:t>invented</a:t>
            </a:r>
            <a:r>
              <a:rPr sz="1200" spc="-35" dirty="0">
                <a:solidFill>
                  <a:srgbClr val="21212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spc="5" dirty="0">
                <a:solidFill>
                  <a:srgbClr val="212121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1200" spc="-35" dirty="0">
                <a:solidFill>
                  <a:srgbClr val="21212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spc="-5" dirty="0">
                <a:solidFill>
                  <a:srgbClr val="212121"/>
                </a:solidFill>
                <a:latin typeface="Arial" panose="020B0604020202020204"/>
                <a:cs typeface="Arial" panose="020B0604020202020204"/>
              </a:rPr>
              <a:t>1958 </a:t>
            </a:r>
            <a:r>
              <a:rPr sz="1200" dirty="0">
                <a:solidFill>
                  <a:srgbClr val="212121"/>
                </a:solidFill>
                <a:latin typeface="Arial" panose="020B0604020202020204"/>
                <a:cs typeface="Arial" panose="020B0604020202020204"/>
              </a:rPr>
              <a:t>at</a:t>
            </a:r>
            <a:r>
              <a:rPr sz="1200" spc="-10" dirty="0">
                <a:solidFill>
                  <a:srgbClr val="21212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dirty="0">
                <a:solidFill>
                  <a:srgbClr val="212121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1200" spc="70" dirty="0">
                <a:solidFill>
                  <a:srgbClr val="21212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u="sng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 panose="020B0604020202020204"/>
                <a:cs typeface="Arial" panose="020B0604020202020204"/>
                <a:hlinkClick r:id="rId6"/>
              </a:rPr>
              <a:t>Cornell</a:t>
            </a:r>
            <a:r>
              <a:rPr sz="1200" u="sng" spc="-1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 panose="020B0604020202020204"/>
                <a:cs typeface="Arial" panose="020B0604020202020204"/>
                <a:hlinkClick r:id="rId6"/>
              </a:rPr>
              <a:t> </a:t>
            </a:r>
            <a:r>
              <a:rPr sz="12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 panose="020B0604020202020204"/>
                <a:cs typeface="Arial" panose="020B0604020202020204"/>
                <a:hlinkClick r:id="rId6"/>
              </a:rPr>
              <a:t>Aeronautical</a:t>
            </a:r>
            <a:r>
              <a:rPr sz="1200" u="sng" spc="-6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 panose="020B0604020202020204"/>
                <a:cs typeface="Arial" panose="020B0604020202020204"/>
                <a:hlinkClick r:id="rId6"/>
              </a:rPr>
              <a:t> </a:t>
            </a:r>
            <a:r>
              <a:rPr sz="12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 panose="020B0604020202020204"/>
                <a:cs typeface="Arial" panose="020B0604020202020204"/>
                <a:hlinkClick r:id="rId6"/>
              </a:rPr>
              <a:t>Laboratory</a:t>
            </a:r>
            <a:r>
              <a:rPr sz="1200" spc="-70" dirty="0">
                <a:solidFill>
                  <a:srgbClr val="0462C1"/>
                </a:solidFill>
                <a:latin typeface="Arial" panose="020B0604020202020204"/>
                <a:cs typeface="Arial" panose="020B0604020202020204"/>
                <a:hlinkClick r:id="rId6"/>
              </a:rPr>
              <a:t> </a:t>
            </a:r>
            <a:r>
              <a:rPr sz="1200" spc="-5" dirty="0">
                <a:solidFill>
                  <a:srgbClr val="212121"/>
                </a:solidFill>
                <a:latin typeface="Arial" panose="020B0604020202020204"/>
                <a:cs typeface="Arial" panose="020B0604020202020204"/>
              </a:rPr>
              <a:t>by</a:t>
            </a:r>
            <a:r>
              <a:rPr sz="1200" spc="15" dirty="0">
                <a:solidFill>
                  <a:srgbClr val="21212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 panose="020B0604020202020204"/>
                <a:cs typeface="Arial" panose="020B0604020202020204"/>
                <a:hlinkClick r:id="rId7"/>
              </a:rPr>
              <a:t>Frank</a:t>
            </a:r>
            <a:r>
              <a:rPr sz="1200" u="sng" spc="-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 panose="020B0604020202020204"/>
                <a:cs typeface="Arial" panose="020B0604020202020204"/>
                <a:hlinkClick r:id="rId7"/>
              </a:rPr>
              <a:t> </a:t>
            </a:r>
            <a:r>
              <a:rPr sz="12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 panose="020B0604020202020204"/>
                <a:cs typeface="Arial" panose="020B0604020202020204"/>
                <a:hlinkClick r:id="rId7"/>
              </a:rPr>
              <a:t>Rosenblatt</a:t>
            </a:r>
            <a:r>
              <a:rPr sz="1200" dirty="0">
                <a:solidFill>
                  <a:srgbClr val="212121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1200" spc="-60" dirty="0">
                <a:solidFill>
                  <a:srgbClr val="21212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dirty="0">
                <a:solidFill>
                  <a:srgbClr val="212121"/>
                </a:solidFill>
                <a:latin typeface="Arial" panose="020B0604020202020204"/>
                <a:cs typeface="Arial" panose="020B0604020202020204"/>
              </a:rPr>
              <a:t>funded</a:t>
            </a:r>
            <a:r>
              <a:rPr sz="1200" spc="-5" dirty="0">
                <a:solidFill>
                  <a:srgbClr val="21212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dirty="0">
                <a:solidFill>
                  <a:srgbClr val="212121"/>
                </a:solidFill>
                <a:latin typeface="Arial" panose="020B0604020202020204"/>
                <a:cs typeface="Arial" panose="020B0604020202020204"/>
              </a:rPr>
              <a:t>by  the United States </a:t>
            </a:r>
            <a:r>
              <a:rPr sz="12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 panose="020B0604020202020204"/>
                <a:cs typeface="Arial" panose="020B0604020202020204"/>
                <a:hlinkClick r:id="rId8"/>
              </a:rPr>
              <a:t>Office of Naval</a:t>
            </a:r>
            <a:r>
              <a:rPr sz="1200" u="sng" spc="-10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 panose="020B0604020202020204"/>
                <a:cs typeface="Arial" panose="020B0604020202020204"/>
                <a:hlinkClick r:id="rId8"/>
              </a:rPr>
              <a:t> </a:t>
            </a:r>
            <a:r>
              <a:rPr sz="12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 panose="020B0604020202020204"/>
                <a:cs typeface="Arial" panose="020B0604020202020204"/>
                <a:hlinkClick r:id="rId8"/>
              </a:rPr>
              <a:t>Research</a:t>
            </a:r>
            <a:endParaRPr sz="12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Arial" panose="020B0604020202020204"/>
              <a:cs typeface="Arial" panose="020B0604020202020204"/>
            </a:endParaRPr>
          </a:p>
          <a:p>
            <a:pPr marL="12700" marR="2459355">
              <a:lnSpc>
                <a:spcPct val="100000"/>
              </a:lnSpc>
            </a:pPr>
            <a:r>
              <a:rPr sz="1400" spc="-5" dirty="0">
                <a:latin typeface="Carlito"/>
                <a:cs typeface="Carlito"/>
              </a:rPr>
              <a:t>Deep </a:t>
            </a:r>
            <a:r>
              <a:rPr sz="1400" spc="-15" dirty="0">
                <a:latin typeface="Carlito"/>
                <a:cs typeface="Carlito"/>
              </a:rPr>
              <a:t>learning </a:t>
            </a:r>
            <a:r>
              <a:rPr sz="1400" spc="-10" dirty="0">
                <a:latin typeface="Carlito"/>
                <a:cs typeface="Carlito"/>
              </a:rPr>
              <a:t>is </a:t>
            </a:r>
            <a:r>
              <a:rPr sz="1400" spc="-5" dirty="0">
                <a:latin typeface="Carlito"/>
                <a:cs typeface="Carlito"/>
              </a:rPr>
              <a:t>an </a:t>
            </a:r>
            <a:r>
              <a:rPr sz="1400" spc="-15" dirty="0">
                <a:latin typeface="Carlito"/>
                <a:cs typeface="Carlito"/>
              </a:rPr>
              <a:t>algorithm </a:t>
            </a:r>
            <a:r>
              <a:rPr sz="1400" spc="-10" dirty="0">
                <a:latin typeface="Carlito"/>
                <a:cs typeface="Carlito"/>
              </a:rPr>
              <a:t>which has </a:t>
            </a:r>
            <a:r>
              <a:rPr sz="1400" spc="-15" dirty="0">
                <a:latin typeface="Carlito"/>
                <a:cs typeface="Carlito"/>
              </a:rPr>
              <a:t>no </a:t>
            </a:r>
            <a:r>
              <a:rPr sz="1400" spc="-10" dirty="0">
                <a:latin typeface="Carlito"/>
                <a:cs typeface="Carlito"/>
              </a:rPr>
              <a:t>theoretical </a:t>
            </a:r>
            <a:r>
              <a:rPr sz="1400" spc="-15" dirty="0">
                <a:latin typeface="Carlito"/>
                <a:cs typeface="Carlito"/>
              </a:rPr>
              <a:t>limitations </a:t>
            </a:r>
            <a:r>
              <a:rPr sz="1400" spc="-5" dirty="0">
                <a:latin typeface="Carlito"/>
                <a:cs typeface="Carlito"/>
              </a:rPr>
              <a:t>of </a:t>
            </a:r>
            <a:r>
              <a:rPr sz="1400" spc="-20" dirty="0">
                <a:latin typeface="Carlito"/>
                <a:cs typeface="Carlito"/>
              </a:rPr>
              <a:t>what </a:t>
            </a:r>
            <a:r>
              <a:rPr sz="1400" spc="-10" dirty="0">
                <a:latin typeface="Carlito"/>
                <a:cs typeface="Carlito"/>
              </a:rPr>
              <a:t>it  </a:t>
            </a:r>
            <a:r>
              <a:rPr sz="1400" spc="-5" dirty="0">
                <a:latin typeface="Carlito"/>
                <a:cs typeface="Carlito"/>
              </a:rPr>
              <a:t>can </a:t>
            </a:r>
            <a:r>
              <a:rPr sz="1400" spc="-10" dirty="0">
                <a:latin typeface="Carlito"/>
                <a:cs typeface="Carlito"/>
              </a:rPr>
              <a:t>learn ;the </a:t>
            </a:r>
            <a:r>
              <a:rPr sz="1400" spc="-15" dirty="0">
                <a:latin typeface="Carlito"/>
                <a:cs typeface="Carlito"/>
              </a:rPr>
              <a:t>more </a:t>
            </a:r>
            <a:r>
              <a:rPr sz="1400" spc="-25" dirty="0">
                <a:latin typeface="Carlito"/>
                <a:cs typeface="Carlito"/>
              </a:rPr>
              <a:t>data </a:t>
            </a:r>
            <a:r>
              <a:rPr sz="1400" spc="-15" dirty="0">
                <a:latin typeface="Carlito"/>
                <a:cs typeface="Carlito"/>
              </a:rPr>
              <a:t>you </a:t>
            </a:r>
            <a:r>
              <a:rPr sz="1400" spc="-20" dirty="0">
                <a:latin typeface="Carlito"/>
                <a:cs typeface="Carlito"/>
              </a:rPr>
              <a:t>give </a:t>
            </a:r>
            <a:r>
              <a:rPr sz="1400" spc="-10" dirty="0">
                <a:latin typeface="Carlito"/>
                <a:cs typeface="Carlito"/>
              </a:rPr>
              <a:t>and </a:t>
            </a:r>
            <a:r>
              <a:rPr sz="1400" spc="-15" dirty="0">
                <a:latin typeface="Carlito"/>
                <a:cs typeface="Carlito"/>
              </a:rPr>
              <a:t>the more computational time you  provide the </a:t>
            </a:r>
            <a:r>
              <a:rPr sz="1400" spc="-20" dirty="0">
                <a:latin typeface="Carlito"/>
                <a:cs typeface="Carlito"/>
              </a:rPr>
              <a:t>better </a:t>
            </a:r>
            <a:r>
              <a:rPr sz="1400" spc="-10" dirty="0">
                <a:latin typeface="Carlito"/>
                <a:cs typeface="Carlito"/>
              </a:rPr>
              <a:t>it is </a:t>
            </a:r>
            <a:r>
              <a:rPr sz="1400" spc="-5" dirty="0">
                <a:latin typeface="Carlito"/>
                <a:cs typeface="Carlito"/>
              </a:rPr>
              <a:t>- </a:t>
            </a:r>
            <a:r>
              <a:rPr sz="1400" spc="-10" dirty="0">
                <a:latin typeface="Carlito"/>
                <a:cs typeface="Carlito"/>
              </a:rPr>
              <a:t>Geoffrey Hilton(Google)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24722" y="4820759"/>
            <a:ext cx="140970" cy="17462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z="1000" spc="-20" dirty="0">
                <a:solidFill>
                  <a:srgbClr val="888888"/>
                </a:solidFill>
                <a:latin typeface="Trebuchet MS" panose="020B0603020202020204"/>
                <a:cs typeface="Trebuchet MS" panose="020B0603020202020204"/>
              </a:rPr>
              <a:t>3</a:t>
            </a:fld>
            <a:endParaRPr sz="10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7E06189-A9CB-D0CB-67D5-01278B5C3BE8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fld id="{555D2673-0557-4568-A712-10B62FF074F8}" type="datetime1">
              <a:rPr lang="en-US" smtClean="0"/>
              <a:t>1/7/2023</a:t>
            </a:fld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5427" y="96773"/>
            <a:ext cx="942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Strides</a:t>
            </a:r>
            <a:endParaRPr sz="24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542" y="1075765"/>
            <a:ext cx="7434580" cy="286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 panose="020B0604020202020204"/>
                <a:cs typeface="Arial" panose="020B0604020202020204"/>
              </a:rPr>
              <a:t>Stride is the number of </a:t>
            </a:r>
            <a:r>
              <a:rPr sz="1800" spc="-5" dirty="0">
                <a:latin typeface="Arial" panose="020B0604020202020204"/>
                <a:cs typeface="Arial" panose="020B0604020202020204"/>
              </a:rPr>
              <a:t>pixels </a:t>
            </a:r>
            <a:r>
              <a:rPr sz="1800" dirty="0">
                <a:latin typeface="Arial" panose="020B0604020202020204"/>
                <a:cs typeface="Arial" panose="020B0604020202020204"/>
              </a:rPr>
              <a:t>shifts </a:t>
            </a:r>
            <a:r>
              <a:rPr sz="1800" spc="-5" dirty="0">
                <a:latin typeface="Arial" panose="020B0604020202020204"/>
                <a:cs typeface="Arial" panose="020B0604020202020204"/>
              </a:rPr>
              <a:t>over </a:t>
            </a:r>
            <a:r>
              <a:rPr sz="1800" dirty="0">
                <a:latin typeface="Arial" panose="020B0604020202020204"/>
                <a:cs typeface="Arial" panose="020B0604020202020204"/>
              </a:rPr>
              <a:t>the input </a:t>
            </a:r>
            <a:r>
              <a:rPr sz="1800" spc="-5" dirty="0">
                <a:latin typeface="Arial" panose="020B0604020202020204"/>
                <a:cs typeface="Arial" panose="020B0604020202020204"/>
              </a:rPr>
              <a:t>matrix. </a:t>
            </a:r>
            <a:r>
              <a:rPr sz="1800" spc="10" dirty="0">
                <a:latin typeface="Arial" panose="020B0604020202020204"/>
                <a:cs typeface="Arial" panose="020B0604020202020204"/>
              </a:rPr>
              <a:t>When </a:t>
            </a:r>
            <a:r>
              <a:rPr sz="1800" dirty="0">
                <a:latin typeface="Arial" panose="020B0604020202020204"/>
                <a:cs typeface="Arial" panose="020B0604020202020204"/>
              </a:rPr>
              <a:t>the</a:t>
            </a:r>
            <a:r>
              <a:rPr sz="1800" spc="-180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stride  is </a:t>
            </a:r>
            <a:r>
              <a:rPr sz="1800" spc="-5" dirty="0">
                <a:latin typeface="Arial" panose="020B0604020202020204"/>
                <a:cs typeface="Arial" panose="020B0604020202020204"/>
              </a:rPr>
              <a:t>1 </a:t>
            </a:r>
            <a:r>
              <a:rPr sz="1800" dirty="0">
                <a:latin typeface="Arial" panose="020B0604020202020204"/>
                <a:cs typeface="Arial" panose="020B0604020202020204"/>
              </a:rPr>
              <a:t>then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we </a:t>
            </a:r>
            <a:r>
              <a:rPr sz="1800" spc="-5" dirty="0">
                <a:latin typeface="Arial" panose="020B0604020202020204"/>
                <a:cs typeface="Arial" panose="020B0604020202020204"/>
              </a:rPr>
              <a:t>move </a:t>
            </a:r>
            <a:r>
              <a:rPr sz="1800" dirty="0">
                <a:latin typeface="Arial" panose="020B0604020202020204"/>
                <a:cs typeface="Arial" panose="020B0604020202020204"/>
              </a:rPr>
              <a:t>the filters to </a:t>
            </a:r>
            <a:r>
              <a:rPr sz="1800" spc="-5" dirty="0">
                <a:latin typeface="Arial" panose="020B0604020202020204"/>
                <a:cs typeface="Arial" panose="020B0604020202020204"/>
              </a:rPr>
              <a:t>1 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pixel </a:t>
            </a:r>
            <a:r>
              <a:rPr sz="1800" dirty="0">
                <a:latin typeface="Arial" panose="020B0604020202020204"/>
                <a:cs typeface="Arial" panose="020B0604020202020204"/>
              </a:rPr>
              <a:t>at </a:t>
            </a:r>
            <a:r>
              <a:rPr sz="1800" spc="-5" dirty="0">
                <a:latin typeface="Arial" panose="020B0604020202020204"/>
                <a:cs typeface="Arial" panose="020B0604020202020204"/>
              </a:rPr>
              <a:t>a </a:t>
            </a:r>
            <a:r>
              <a:rPr sz="1800" spc="5" dirty="0">
                <a:latin typeface="Arial" panose="020B0604020202020204"/>
                <a:cs typeface="Arial" panose="020B0604020202020204"/>
              </a:rPr>
              <a:t>time. </a:t>
            </a:r>
            <a:r>
              <a:rPr sz="1800" spc="10" dirty="0">
                <a:latin typeface="Arial" panose="020B0604020202020204"/>
                <a:cs typeface="Arial" panose="020B0604020202020204"/>
              </a:rPr>
              <a:t>When </a:t>
            </a:r>
            <a:r>
              <a:rPr sz="1800" dirty="0">
                <a:latin typeface="Arial" panose="020B0604020202020204"/>
                <a:cs typeface="Arial" panose="020B0604020202020204"/>
              </a:rPr>
              <a:t>the stride is </a:t>
            </a:r>
            <a:r>
              <a:rPr sz="1800" spc="-5" dirty="0">
                <a:latin typeface="Arial" panose="020B0604020202020204"/>
                <a:cs typeface="Arial" panose="020B0604020202020204"/>
              </a:rPr>
              <a:t>2 </a:t>
            </a:r>
            <a:r>
              <a:rPr sz="1800" dirty="0">
                <a:latin typeface="Arial" panose="020B0604020202020204"/>
                <a:cs typeface="Arial" panose="020B0604020202020204"/>
              </a:rPr>
              <a:t>then  </a:t>
            </a:r>
            <a:r>
              <a:rPr sz="1800" spc="-15" dirty="0">
                <a:latin typeface="Arial" panose="020B0604020202020204"/>
                <a:cs typeface="Arial" panose="020B0604020202020204"/>
              </a:rPr>
              <a:t>we </a:t>
            </a:r>
            <a:r>
              <a:rPr sz="1800" dirty="0">
                <a:latin typeface="Arial" panose="020B0604020202020204"/>
                <a:cs typeface="Arial" panose="020B0604020202020204"/>
              </a:rPr>
              <a:t>move the filters to 2 </a:t>
            </a:r>
            <a:r>
              <a:rPr sz="1800" spc="-5" dirty="0">
                <a:latin typeface="Arial" panose="020B0604020202020204"/>
                <a:cs typeface="Arial" panose="020B0604020202020204"/>
              </a:rPr>
              <a:t>pixels </a:t>
            </a:r>
            <a:r>
              <a:rPr sz="1800" dirty="0">
                <a:latin typeface="Arial" panose="020B0604020202020204"/>
                <a:cs typeface="Arial" panose="020B0604020202020204"/>
              </a:rPr>
              <a:t>at a time and so</a:t>
            </a:r>
            <a:r>
              <a:rPr sz="1800" spc="-175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on.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" panose="020B0604020202020204"/>
                <a:cs typeface="Arial" panose="020B0604020202020204"/>
              </a:rPr>
              <a:t>Stride helps to reduce the </a:t>
            </a:r>
            <a:r>
              <a:rPr sz="1800" spc="-5" dirty="0">
                <a:latin typeface="Arial" panose="020B0604020202020204"/>
                <a:cs typeface="Arial" panose="020B0604020202020204"/>
              </a:rPr>
              <a:t>size </a:t>
            </a:r>
            <a:r>
              <a:rPr sz="1800" dirty="0">
                <a:latin typeface="Arial" panose="020B0604020202020204"/>
                <a:cs typeface="Arial" panose="020B0604020202020204"/>
              </a:rPr>
              <a:t>of the image, </a:t>
            </a:r>
            <a:r>
              <a:rPr sz="1800" spc="-5" dirty="0">
                <a:latin typeface="Arial" panose="020B0604020202020204"/>
                <a:cs typeface="Arial" panose="020B0604020202020204"/>
              </a:rPr>
              <a:t>a </a:t>
            </a:r>
            <a:r>
              <a:rPr sz="1800" dirty="0">
                <a:latin typeface="Arial" panose="020B0604020202020204"/>
                <a:cs typeface="Arial" panose="020B0604020202020204"/>
              </a:rPr>
              <a:t>particularly useful</a:t>
            </a:r>
            <a:r>
              <a:rPr sz="1800" spc="-225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feature.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endParaRPr sz="20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400">
              <a:latin typeface="Arial" panose="020B0604020202020204"/>
              <a:cs typeface="Arial" panose="020B0604020202020204"/>
            </a:endParaRPr>
          </a:p>
          <a:p>
            <a:pPr marL="117475" marR="3746500">
              <a:lnSpc>
                <a:spcPct val="99000"/>
              </a:lnSpc>
            </a:pPr>
            <a:r>
              <a:rPr sz="1800" spc="-5" dirty="0">
                <a:latin typeface="Arial" panose="020B0604020202020204"/>
                <a:cs typeface="Arial" panose="020B0604020202020204"/>
              </a:rPr>
              <a:t>This </a:t>
            </a:r>
            <a:r>
              <a:rPr sz="1800" dirty="0">
                <a:latin typeface="Arial" panose="020B0604020202020204"/>
                <a:cs typeface="Arial" panose="020B0604020202020204"/>
              </a:rPr>
              <a:t>dramatically reduces the  model’s computational </a:t>
            </a:r>
            <a:r>
              <a:rPr sz="1800" spc="-15" dirty="0">
                <a:latin typeface="Arial" panose="020B0604020202020204"/>
                <a:cs typeface="Arial" panose="020B0604020202020204"/>
              </a:rPr>
              <a:t>complexity.  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The </a:t>
            </a:r>
            <a:r>
              <a:rPr sz="1800" dirty="0">
                <a:latin typeface="Arial" panose="020B0604020202020204"/>
                <a:cs typeface="Arial" panose="020B0604020202020204"/>
              </a:rPr>
              <a:t>shift from one receptive field</a:t>
            </a:r>
            <a:r>
              <a:rPr sz="1800" spc="-200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to  the 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next </a:t>
            </a:r>
            <a:r>
              <a:rPr sz="1800" dirty="0">
                <a:latin typeface="Arial" panose="020B0604020202020204"/>
                <a:cs typeface="Arial" panose="020B0604020202020204"/>
              </a:rPr>
              <a:t>is called the</a:t>
            </a:r>
            <a:r>
              <a:rPr sz="1800" spc="-80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stride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77674" y="2651469"/>
            <a:ext cx="3417689" cy="1499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DB8CBD-2EBD-5F04-B187-5152E995A485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fld id="{6E74A89B-FD92-489D-A68A-6C0C2481A0A1}" type="datetime1">
              <a:rPr lang="en-US" smtClean="0"/>
              <a:t>1/7/2023</a:t>
            </a:fld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0603" y="869137"/>
            <a:ext cx="7946390" cy="36023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55"/>
              </a:lnSpc>
              <a:spcBef>
                <a:spcPts val="100"/>
              </a:spcBef>
            </a:pPr>
            <a:r>
              <a:rPr sz="1800" spc="-5" dirty="0">
                <a:latin typeface="Tahoma" panose="020B0604030504040204"/>
                <a:cs typeface="Tahoma" panose="020B0604030504040204"/>
              </a:rPr>
              <a:t>Suppose </a:t>
            </a:r>
            <a:r>
              <a:rPr sz="1800" dirty="0">
                <a:latin typeface="Tahoma" panose="020B0604030504040204"/>
                <a:cs typeface="Tahoma" panose="020B0604030504040204"/>
              </a:rPr>
              <a:t>we choose a </a:t>
            </a:r>
            <a:r>
              <a:rPr sz="1800" spc="-10" dirty="0">
                <a:latin typeface="Tahoma" panose="020B0604030504040204"/>
                <a:cs typeface="Tahoma" panose="020B0604030504040204"/>
              </a:rPr>
              <a:t>stride </a:t>
            </a:r>
            <a:r>
              <a:rPr sz="1800" dirty="0">
                <a:latin typeface="Tahoma" panose="020B0604030504040204"/>
                <a:cs typeface="Tahoma" panose="020B0604030504040204"/>
              </a:rPr>
              <a:t>of 2. </a:t>
            </a:r>
            <a:r>
              <a:rPr sz="1800" spc="-10" dirty="0">
                <a:latin typeface="Tahoma" panose="020B0604030504040204"/>
                <a:cs typeface="Tahoma" panose="020B0604030504040204"/>
              </a:rPr>
              <a:t>So, </a:t>
            </a:r>
            <a:r>
              <a:rPr sz="1800" spc="-5" dirty="0">
                <a:latin typeface="Tahoma" panose="020B0604030504040204"/>
                <a:cs typeface="Tahoma" panose="020B0604030504040204"/>
              </a:rPr>
              <a:t>while convoluting through the </a:t>
            </a:r>
            <a:r>
              <a:rPr sz="1800" spc="-10" dirty="0">
                <a:latin typeface="Tahoma" panose="020B0604030504040204"/>
                <a:cs typeface="Tahoma" panose="020B0604030504040204"/>
              </a:rPr>
              <a:t>image,</a:t>
            </a:r>
            <a:r>
              <a:rPr sz="1800" spc="30" dirty="0">
                <a:latin typeface="Tahoma" panose="020B0604030504040204"/>
                <a:cs typeface="Tahoma" panose="020B0604030504040204"/>
              </a:rPr>
              <a:t> </a:t>
            </a:r>
            <a:r>
              <a:rPr sz="1800" dirty="0">
                <a:latin typeface="Tahoma" panose="020B0604030504040204"/>
                <a:cs typeface="Tahoma" panose="020B0604030504040204"/>
              </a:rPr>
              <a:t>we</a:t>
            </a:r>
          </a:p>
          <a:p>
            <a:pPr marL="5080" algn="ctr">
              <a:lnSpc>
                <a:spcPts val="2055"/>
              </a:lnSpc>
            </a:pPr>
            <a:r>
              <a:rPr sz="1800" spc="-5" dirty="0">
                <a:latin typeface="Tahoma" panose="020B0604030504040204"/>
                <a:cs typeface="Tahoma" panose="020B0604030504040204"/>
              </a:rPr>
              <a:t>will </a:t>
            </a:r>
            <a:r>
              <a:rPr sz="1800" spc="-15" dirty="0">
                <a:latin typeface="Tahoma" panose="020B0604030504040204"/>
                <a:cs typeface="Tahoma" panose="020B0604030504040204"/>
              </a:rPr>
              <a:t>take </a:t>
            </a:r>
            <a:r>
              <a:rPr sz="1800" dirty="0">
                <a:latin typeface="Tahoma" panose="020B0604030504040204"/>
                <a:cs typeface="Tahoma" panose="020B0604030504040204"/>
              </a:rPr>
              <a:t>two </a:t>
            </a:r>
            <a:r>
              <a:rPr sz="1800" spc="-10" dirty="0">
                <a:latin typeface="Tahoma" panose="020B0604030504040204"/>
                <a:cs typeface="Tahoma" panose="020B0604030504040204"/>
              </a:rPr>
              <a:t>steps </a:t>
            </a:r>
            <a:r>
              <a:rPr sz="1800" dirty="0">
                <a:latin typeface="Tahoma" panose="020B0604030504040204"/>
                <a:cs typeface="Tahoma" panose="020B0604030504040204"/>
              </a:rPr>
              <a:t>– </a:t>
            </a:r>
            <a:r>
              <a:rPr sz="1800" spc="-5" dirty="0">
                <a:latin typeface="Tahoma" panose="020B0604030504040204"/>
                <a:cs typeface="Tahoma" panose="020B0604030504040204"/>
              </a:rPr>
              <a:t>both in the horizontal and </a:t>
            </a:r>
            <a:r>
              <a:rPr sz="1800" spc="-10" dirty="0">
                <a:latin typeface="Tahoma" panose="020B0604030504040204"/>
                <a:cs typeface="Tahoma" panose="020B0604030504040204"/>
              </a:rPr>
              <a:t>vertical </a:t>
            </a:r>
            <a:r>
              <a:rPr sz="1800" spc="-5" dirty="0">
                <a:latin typeface="Tahoma" panose="020B0604030504040204"/>
                <a:cs typeface="Tahoma" panose="020B0604030504040204"/>
              </a:rPr>
              <a:t>directions</a:t>
            </a:r>
            <a:r>
              <a:rPr sz="1800" spc="175" dirty="0">
                <a:latin typeface="Tahoma" panose="020B0604030504040204"/>
                <a:cs typeface="Tahoma" panose="020B0604030504040204"/>
              </a:rPr>
              <a:t> </a:t>
            </a:r>
            <a:r>
              <a:rPr sz="1800" spc="-30" dirty="0">
                <a:latin typeface="Tahoma" panose="020B0604030504040204"/>
                <a:cs typeface="Tahoma" panose="020B0604030504040204"/>
              </a:rPr>
              <a:t>separately.</a:t>
            </a:r>
            <a:endParaRPr sz="1800" dirty="0">
              <a:latin typeface="Tahoma" panose="020B0604030504040204"/>
              <a:cs typeface="Tahoma" panose="020B0604030504040204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00" dirty="0">
              <a:latin typeface="Tahoma" panose="020B0604030504040204"/>
              <a:cs typeface="Tahoma" panose="020B0604030504040204"/>
            </a:endParaRPr>
          </a:p>
          <a:p>
            <a:pPr algn="ctr">
              <a:lnSpc>
                <a:spcPts val="2055"/>
              </a:lnSpc>
            </a:pPr>
            <a:r>
              <a:rPr sz="1800" b="1" dirty="0">
                <a:latin typeface="Tahoma" panose="020B0604030504040204"/>
                <a:cs typeface="Tahoma" panose="020B0604030504040204"/>
              </a:rPr>
              <a:t>Stride helps </a:t>
            </a:r>
            <a:r>
              <a:rPr sz="1800" b="1" spc="-5" dirty="0">
                <a:latin typeface="Tahoma" panose="020B0604030504040204"/>
                <a:cs typeface="Tahoma" panose="020B0604030504040204"/>
              </a:rPr>
              <a:t>to </a:t>
            </a:r>
            <a:r>
              <a:rPr sz="1800" b="1" dirty="0">
                <a:latin typeface="Tahoma" panose="020B0604030504040204"/>
                <a:cs typeface="Tahoma" panose="020B0604030504040204"/>
              </a:rPr>
              <a:t>reduce </a:t>
            </a:r>
            <a:r>
              <a:rPr sz="1800" b="1" spc="-5" dirty="0">
                <a:latin typeface="Tahoma" panose="020B0604030504040204"/>
                <a:cs typeface="Tahoma" panose="020B0604030504040204"/>
              </a:rPr>
              <a:t>the </a:t>
            </a:r>
            <a:r>
              <a:rPr sz="1800" b="1" spc="10" dirty="0">
                <a:latin typeface="Tahoma" panose="020B0604030504040204"/>
                <a:cs typeface="Tahoma" panose="020B0604030504040204"/>
              </a:rPr>
              <a:t>size </a:t>
            </a:r>
            <a:r>
              <a:rPr sz="1800" b="1" spc="-5" dirty="0">
                <a:latin typeface="Tahoma" panose="020B0604030504040204"/>
                <a:cs typeface="Tahoma" panose="020B0604030504040204"/>
              </a:rPr>
              <a:t>of the </a:t>
            </a:r>
            <a:r>
              <a:rPr sz="1800" b="1" dirty="0">
                <a:latin typeface="Tahoma" panose="020B0604030504040204"/>
                <a:cs typeface="Tahoma" panose="020B0604030504040204"/>
              </a:rPr>
              <a:t>image, a </a:t>
            </a:r>
            <a:r>
              <a:rPr sz="1800" b="1" spc="-5" dirty="0">
                <a:latin typeface="Tahoma" panose="020B0604030504040204"/>
                <a:cs typeface="Tahoma" panose="020B0604030504040204"/>
              </a:rPr>
              <a:t>particularly</a:t>
            </a:r>
            <a:r>
              <a:rPr sz="1800" b="1" spc="-175" dirty="0">
                <a:latin typeface="Tahoma" panose="020B0604030504040204"/>
                <a:cs typeface="Tahoma" panose="020B0604030504040204"/>
              </a:rPr>
              <a:t> </a:t>
            </a:r>
            <a:r>
              <a:rPr sz="1800" b="1" spc="-5" dirty="0">
                <a:latin typeface="Tahoma" panose="020B0604030504040204"/>
                <a:cs typeface="Tahoma" panose="020B0604030504040204"/>
              </a:rPr>
              <a:t>useful</a:t>
            </a:r>
            <a:endParaRPr sz="1800" dirty="0">
              <a:latin typeface="Tahoma" panose="020B0604030504040204"/>
              <a:cs typeface="Tahoma" panose="020B0604030504040204"/>
            </a:endParaRPr>
          </a:p>
          <a:p>
            <a:pPr marL="4445" algn="ctr">
              <a:lnSpc>
                <a:spcPts val="2055"/>
              </a:lnSpc>
            </a:pPr>
            <a:r>
              <a:rPr sz="1800" b="1" dirty="0">
                <a:latin typeface="Tahoma" panose="020B0604030504040204"/>
                <a:cs typeface="Tahoma" panose="020B0604030504040204"/>
              </a:rPr>
              <a:t>feature</a:t>
            </a:r>
            <a:endParaRPr sz="1800" dirty="0">
              <a:latin typeface="Tahoma" panose="020B0604030504040204"/>
              <a:cs typeface="Tahoma" panose="020B06040305040402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750" dirty="0">
              <a:latin typeface="Tahoma" panose="020B0604030504040204"/>
              <a:cs typeface="Tahoma" panose="020B0604030504040204"/>
            </a:endParaRPr>
          </a:p>
          <a:p>
            <a:pPr marL="2604135" algn="just">
              <a:lnSpc>
                <a:spcPct val="100000"/>
              </a:lnSpc>
            </a:pPr>
            <a:r>
              <a:rPr sz="1400" spc="-10" dirty="0">
                <a:latin typeface="Tahoma" panose="020B0604030504040204"/>
                <a:cs typeface="Tahoma" panose="020B0604030504040204"/>
              </a:rPr>
              <a:t>The dimensions </a:t>
            </a:r>
            <a:r>
              <a:rPr sz="1400" spc="-15" dirty="0">
                <a:latin typeface="Tahoma" panose="020B0604030504040204"/>
                <a:cs typeface="Tahoma" panose="020B0604030504040204"/>
              </a:rPr>
              <a:t>for </a:t>
            </a:r>
            <a:r>
              <a:rPr sz="1400" spc="-10" dirty="0">
                <a:latin typeface="Tahoma" panose="020B0604030504040204"/>
                <a:cs typeface="Tahoma" panose="020B0604030504040204"/>
              </a:rPr>
              <a:t>stride </a:t>
            </a:r>
            <a:r>
              <a:rPr sz="1450" i="1" spc="-30" dirty="0">
                <a:latin typeface="Tahoma" panose="020B0604030504040204"/>
                <a:cs typeface="Tahoma" panose="020B0604030504040204"/>
              </a:rPr>
              <a:t>s </a:t>
            </a:r>
            <a:r>
              <a:rPr sz="1400" spc="-10" dirty="0">
                <a:latin typeface="Tahoma" panose="020B0604030504040204"/>
                <a:cs typeface="Tahoma" panose="020B0604030504040204"/>
              </a:rPr>
              <a:t>will</a:t>
            </a:r>
            <a:r>
              <a:rPr sz="1400" spc="1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5" dirty="0">
                <a:latin typeface="Tahoma" panose="020B0604030504040204"/>
                <a:cs typeface="Tahoma" panose="020B0604030504040204"/>
              </a:rPr>
              <a:t>be:</a:t>
            </a:r>
            <a:endParaRPr sz="1400" dirty="0">
              <a:latin typeface="Tahoma" panose="020B0604030504040204"/>
              <a:cs typeface="Tahoma" panose="020B0604030504040204"/>
            </a:endParaRPr>
          </a:p>
          <a:p>
            <a:pPr marL="3503295" marR="3444875" indent="-43180" algn="just">
              <a:lnSpc>
                <a:spcPct val="137000"/>
              </a:lnSpc>
              <a:spcBef>
                <a:spcPts val="10"/>
              </a:spcBef>
            </a:pPr>
            <a:r>
              <a:rPr sz="1400" b="1" spc="-10" dirty="0">
                <a:latin typeface="Tahoma" panose="020B0604030504040204"/>
                <a:cs typeface="Tahoma" panose="020B0604030504040204"/>
              </a:rPr>
              <a:t>Input: </a:t>
            </a:r>
            <a:r>
              <a:rPr sz="1400" spc="-5" dirty="0">
                <a:latin typeface="Tahoma" panose="020B0604030504040204"/>
                <a:cs typeface="Tahoma" panose="020B0604030504040204"/>
              </a:rPr>
              <a:t>n X n  </a:t>
            </a:r>
            <a:r>
              <a:rPr sz="1400" b="1" spc="-5" dirty="0">
                <a:latin typeface="Tahoma" panose="020B0604030504040204"/>
                <a:cs typeface="Tahoma" panose="020B0604030504040204"/>
              </a:rPr>
              <a:t>Padding: </a:t>
            </a:r>
            <a:r>
              <a:rPr sz="1400" spc="-10" dirty="0">
                <a:latin typeface="Tahoma" panose="020B0604030504040204"/>
                <a:cs typeface="Tahoma" panose="020B0604030504040204"/>
              </a:rPr>
              <a:t>p  </a:t>
            </a:r>
            <a:r>
              <a:rPr sz="1400" b="1" spc="-5" dirty="0">
                <a:latin typeface="Tahoma" panose="020B0604030504040204"/>
                <a:cs typeface="Tahoma" panose="020B0604030504040204"/>
              </a:rPr>
              <a:t>Stride:</a:t>
            </a:r>
            <a:r>
              <a:rPr sz="1400" b="1" spc="5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5" dirty="0">
                <a:latin typeface="Tahoma" panose="020B0604030504040204"/>
                <a:cs typeface="Tahoma" panose="020B0604030504040204"/>
              </a:rPr>
              <a:t>s</a:t>
            </a:r>
            <a:endParaRPr sz="1400" dirty="0">
              <a:latin typeface="Tahoma" panose="020B0604030504040204"/>
              <a:cs typeface="Tahoma" panose="020B0604030504040204"/>
            </a:endParaRPr>
          </a:p>
          <a:p>
            <a:pPr marL="7620" algn="ctr">
              <a:lnSpc>
                <a:spcPct val="100000"/>
              </a:lnSpc>
              <a:spcBef>
                <a:spcPts val="650"/>
              </a:spcBef>
            </a:pPr>
            <a:r>
              <a:rPr sz="1400" b="1" spc="-5" dirty="0">
                <a:latin typeface="Tahoma" panose="020B0604030504040204"/>
                <a:cs typeface="Tahoma" panose="020B0604030504040204"/>
              </a:rPr>
              <a:t>Filter </a:t>
            </a:r>
            <a:r>
              <a:rPr sz="1400" b="1" dirty="0">
                <a:latin typeface="Tahoma" panose="020B0604030504040204"/>
                <a:cs typeface="Tahoma" panose="020B0604030504040204"/>
              </a:rPr>
              <a:t>size: </a:t>
            </a:r>
            <a:r>
              <a:rPr sz="1400" spc="-5" dirty="0">
                <a:latin typeface="Tahoma" panose="020B0604030504040204"/>
                <a:cs typeface="Tahoma" panose="020B0604030504040204"/>
              </a:rPr>
              <a:t>f </a:t>
            </a:r>
            <a:r>
              <a:rPr sz="1400" spc="-10" dirty="0">
                <a:latin typeface="Tahoma" panose="020B0604030504040204"/>
                <a:cs typeface="Tahoma" panose="020B0604030504040204"/>
              </a:rPr>
              <a:t>X</a:t>
            </a:r>
            <a:r>
              <a:rPr sz="1400" spc="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5" dirty="0">
                <a:latin typeface="Tahoma" panose="020B0604030504040204"/>
                <a:cs typeface="Tahoma" panose="020B0604030504040204"/>
              </a:rPr>
              <a:t>f</a:t>
            </a:r>
            <a:endParaRPr sz="1400" dirty="0">
              <a:latin typeface="Tahoma" panose="020B0604030504040204"/>
              <a:cs typeface="Tahoma" panose="020B0604030504040204"/>
            </a:endParaRPr>
          </a:p>
          <a:p>
            <a:pPr marL="10160" algn="ctr">
              <a:lnSpc>
                <a:spcPct val="100000"/>
              </a:lnSpc>
              <a:spcBef>
                <a:spcPts val="625"/>
              </a:spcBef>
            </a:pPr>
            <a:r>
              <a:rPr sz="1400" b="1" spc="-10" dirty="0">
                <a:latin typeface="Tahoma" panose="020B0604030504040204"/>
                <a:cs typeface="Tahoma" panose="020B0604030504040204"/>
              </a:rPr>
              <a:t>Output: </a:t>
            </a:r>
            <a:r>
              <a:rPr sz="1400" spc="-5" dirty="0">
                <a:latin typeface="Tahoma" panose="020B0604030504040204"/>
                <a:cs typeface="Tahoma" panose="020B0604030504040204"/>
              </a:rPr>
              <a:t>[(n+2p-f)/s+1] </a:t>
            </a:r>
            <a:r>
              <a:rPr sz="1400" spc="-10" dirty="0">
                <a:latin typeface="Tahoma" panose="020B0604030504040204"/>
                <a:cs typeface="Tahoma" panose="020B0604030504040204"/>
              </a:rPr>
              <a:t>X</a:t>
            </a:r>
            <a:r>
              <a:rPr sz="1400" spc="16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5" dirty="0">
                <a:latin typeface="Tahoma" panose="020B0604030504040204"/>
                <a:cs typeface="Tahoma" panose="020B0604030504040204"/>
              </a:rPr>
              <a:t>[(n+2p-f)/s+1]</a:t>
            </a:r>
            <a:endParaRPr sz="1400" dirty="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5427" y="96773"/>
            <a:ext cx="942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Strides</a:t>
            </a:r>
            <a:endParaRPr sz="24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D17497-3714-E0C8-4706-E3FCD0E1AEFF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fld id="{309D2B51-4DCA-4A9B-824A-423E00B756EA}" type="datetime1">
              <a:rPr lang="en-US" smtClean="0"/>
              <a:t>1/7/2023</a:t>
            </a:fld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/>
          <p:nvPr/>
        </p:nvSpPr>
        <p:spPr>
          <a:xfrm>
            <a:off x="1066450" y="1428938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3" name="Google Shape;293;p45"/>
          <p:cNvSpPr txBox="1"/>
          <p:nvPr/>
        </p:nvSpPr>
        <p:spPr>
          <a:xfrm>
            <a:off x="1602875" y="3728938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32</a:t>
            </a:r>
            <a:endParaRPr dirty="0"/>
          </a:p>
        </p:txBody>
      </p:sp>
      <p:sp>
        <p:nvSpPr>
          <p:cNvPr id="294" name="Google Shape;294;p45"/>
          <p:cNvSpPr txBox="1"/>
          <p:nvPr/>
        </p:nvSpPr>
        <p:spPr>
          <a:xfrm>
            <a:off x="2022850" y="2187663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32</a:t>
            </a:r>
            <a:endParaRPr dirty="0"/>
          </a:p>
        </p:txBody>
      </p:sp>
      <p:sp>
        <p:nvSpPr>
          <p:cNvPr id="295" name="Google Shape;295;p45"/>
          <p:cNvSpPr txBox="1"/>
          <p:nvPr/>
        </p:nvSpPr>
        <p:spPr>
          <a:xfrm>
            <a:off x="1008463" y="4120570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3</a:t>
            </a:r>
            <a:endParaRPr dirty="0"/>
          </a:p>
        </p:txBody>
      </p:sp>
      <p:sp>
        <p:nvSpPr>
          <p:cNvPr id="296" name="Google Shape;296;p45"/>
          <p:cNvSpPr txBox="1"/>
          <p:nvPr/>
        </p:nvSpPr>
        <p:spPr>
          <a:xfrm>
            <a:off x="751225" y="992776"/>
            <a:ext cx="3350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32x32x3 image</a:t>
            </a:r>
            <a:endParaRPr sz="2400" dirty="0"/>
          </a:p>
        </p:txBody>
      </p:sp>
      <p:sp>
        <p:nvSpPr>
          <p:cNvPr id="297" name="Google Shape;297;p45"/>
          <p:cNvSpPr txBox="1"/>
          <p:nvPr/>
        </p:nvSpPr>
        <p:spPr>
          <a:xfrm>
            <a:off x="2018375" y="3686475"/>
            <a:ext cx="20169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width</a:t>
            </a:r>
            <a:endParaRPr/>
          </a:p>
        </p:txBody>
      </p:sp>
      <p:sp>
        <p:nvSpPr>
          <p:cNvPr id="298" name="Google Shape;298;p45"/>
          <p:cNvSpPr txBox="1"/>
          <p:nvPr/>
        </p:nvSpPr>
        <p:spPr>
          <a:xfrm>
            <a:off x="2438350" y="2171054"/>
            <a:ext cx="20169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height</a:t>
            </a:r>
            <a:endParaRPr/>
          </a:p>
        </p:txBody>
      </p:sp>
      <p:sp>
        <p:nvSpPr>
          <p:cNvPr id="299" name="Google Shape;299;p45"/>
          <p:cNvSpPr txBox="1"/>
          <p:nvPr/>
        </p:nvSpPr>
        <p:spPr>
          <a:xfrm>
            <a:off x="1305400" y="4106951"/>
            <a:ext cx="44073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depth</a:t>
            </a:r>
            <a:endParaRPr dirty="0"/>
          </a:p>
        </p:txBody>
      </p:sp>
      <p:sp>
        <p:nvSpPr>
          <p:cNvPr id="300" name="Google Shape;300;p45"/>
          <p:cNvSpPr txBox="1"/>
          <p:nvPr/>
        </p:nvSpPr>
        <p:spPr>
          <a:xfrm>
            <a:off x="0" y="4864075"/>
            <a:ext cx="20778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05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Slide credit: CS231n Lecture 7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C402FC19-1E05-F391-9AA2-32D6363AD5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5427" y="96773"/>
            <a:ext cx="47021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1810" algn="l"/>
              </a:tabLst>
            </a:pPr>
            <a:r>
              <a:rPr sz="24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Convolution	for </a:t>
            </a:r>
            <a:r>
              <a:rPr sz="2400" spc="-1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Feature</a:t>
            </a:r>
            <a:r>
              <a:rPr sz="2400" spc="-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Extraction</a:t>
            </a:r>
            <a:endParaRPr sz="2400" dirty="0">
              <a:latin typeface="Tahoma" panose="020B0604030504040204"/>
              <a:cs typeface="Tahoma" panose="020B0604030504040204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/>
          <p:nvPr/>
        </p:nvSpPr>
        <p:spPr>
          <a:xfrm>
            <a:off x="1066450" y="1428938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3" name="Google Shape;293;p45"/>
          <p:cNvSpPr txBox="1"/>
          <p:nvPr/>
        </p:nvSpPr>
        <p:spPr>
          <a:xfrm>
            <a:off x="1602875" y="3728938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32</a:t>
            </a:r>
            <a:endParaRPr dirty="0"/>
          </a:p>
        </p:txBody>
      </p:sp>
      <p:sp>
        <p:nvSpPr>
          <p:cNvPr id="294" name="Google Shape;294;p45"/>
          <p:cNvSpPr txBox="1"/>
          <p:nvPr/>
        </p:nvSpPr>
        <p:spPr>
          <a:xfrm>
            <a:off x="2022850" y="2187663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32</a:t>
            </a:r>
            <a:endParaRPr dirty="0"/>
          </a:p>
        </p:txBody>
      </p:sp>
      <p:sp>
        <p:nvSpPr>
          <p:cNvPr id="295" name="Google Shape;295;p45"/>
          <p:cNvSpPr txBox="1"/>
          <p:nvPr/>
        </p:nvSpPr>
        <p:spPr>
          <a:xfrm>
            <a:off x="1008463" y="4120570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3</a:t>
            </a:r>
            <a:endParaRPr dirty="0"/>
          </a:p>
        </p:txBody>
      </p:sp>
      <p:sp>
        <p:nvSpPr>
          <p:cNvPr id="296" name="Google Shape;296;p45"/>
          <p:cNvSpPr txBox="1"/>
          <p:nvPr/>
        </p:nvSpPr>
        <p:spPr>
          <a:xfrm>
            <a:off x="751225" y="992776"/>
            <a:ext cx="3350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32x32x3 image</a:t>
            </a:r>
            <a:endParaRPr sz="2400" dirty="0"/>
          </a:p>
        </p:txBody>
      </p:sp>
      <p:sp>
        <p:nvSpPr>
          <p:cNvPr id="297" name="Google Shape;297;p45"/>
          <p:cNvSpPr txBox="1"/>
          <p:nvPr/>
        </p:nvSpPr>
        <p:spPr>
          <a:xfrm>
            <a:off x="2018375" y="3686475"/>
            <a:ext cx="20169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width</a:t>
            </a:r>
            <a:endParaRPr/>
          </a:p>
        </p:txBody>
      </p:sp>
      <p:sp>
        <p:nvSpPr>
          <p:cNvPr id="298" name="Google Shape;298;p45"/>
          <p:cNvSpPr txBox="1"/>
          <p:nvPr/>
        </p:nvSpPr>
        <p:spPr>
          <a:xfrm>
            <a:off x="2438350" y="2171054"/>
            <a:ext cx="20169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height</a:t>
            </a:r>
            <a:endParaRPr/>
          </a:p>
        </p:txBody>
      </p:sp>
      <p:sp>
        <p:nvSpPr>
          <p:cNvPr id="299" name="Google Shape;299;p45"/>
          <p:cNvSpPr txBox="1"/>
          <p:nvPr/>
        </p:nvSpPr>
        <p:spPr>
          <a:xfrm>
            <a:off x="1305400" y="4106951"/>
            <a:ext cx="44073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depth</a:t>
            </a:r>
            <a:endParaRPr dirty="0"/>
          </a:p>
        </p:txBody>
      </p:sp>
      <p:sp>
        <p:nvSpPr>
          <p:cNvPr id="300" name="Google Shape;300;p45"/>
          <p:cNvSpPr txBox="1"/>
          <p:nvPr/>
        </p:nvSpPr>
        <p:spPr>
          <a:xfrm>
            <a:off x="0" y="4864075"/>
            <a:ext cx="20778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0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Slide credit: CS231n Lecture 7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" name="Google Shape;316;p46">
            <a:extLst>
              <a:ext uri="{FF2B5EF4-FFF2-40B4-BE49-F238E27FC236}">
                <a16:creationId xmlns:a16="http://schemas.microsoft.com/office/drawing/2014/main" id="{5E57784F-818F-4194-8732-A882077AA3C3}"/>
              </a:ext>
            </a:extLst>
          </p:cNvPr>
          <p:cNvSpPr/>
          <p:nvPr/>
        </p:nvSpPr>
        <p:spPr>
          <a:xfrm>
            <a:off x="4572000" y="2755133"/>
            <a:ext cx="276726" cy="787600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14" name="Google Shape;317;p46">
            <a:extLst>
              <a:ext uri="{FF2B5EF4-FFF2-40B4-BE49-F238E27FC236}">
                <a16:creationId xmlns:a16="http://schemas.microsoft.com/office/drawing/2014/main" id="{EC96CBA4-5C0D-40AD-9D3E-C51609C3D5E8}"/>
              </a:ext>
            </a:extLst>
          </p:cNvPr>
          <p:cNvSpPr txBox="1"/>
          <p:nvPr/>
        </p:nvSpPr>
        <p:spPr>
          <a:xfrm>
            <a:off x="4402650" y="2422570"/>
            <a:ext cx="1586700" cy="26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dirty="0"/>
              <a:t>5x5x3 filter</a:t>
            </a:r>
            <a:endParaRPr dirty="0"/>
          </a:p>
        </p:txBody>
      </p:sp>
      <p:sp>
        <p:nvSpPr>
          <p:cNvPr id="15" name="Google Shape;319;p46">
            <a:extLst>
              <a:ext uri="{FF2B5EF4-FFF2-40B4-BE49-F238E27FC236}">
                <a16:creationId xmlns:a16="http://schemas.microsoft.com/office/drawing/2014/main" id="{8934CF58-340A-4831-8D02-382D393D7C26}"/>
              </a:ext>
            </a:extLst>
          </p:cNvPr>
          <p:cNvSpPr txBox="1"/>
          <p:nvPr/>
        </p:nvSpPr>
        <p:spPr>
          <a:xfrm>
            <a:off x="5185219" y="1410754"/>
            <a:ext cx="2462625" cy="43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350" dirty="0">
                <a:latin typeface="Georgia"/>
                <a:ea typeface="Georgia"/>
                <a:cs typeface="Georgia"/>
                <a:sym typeface="Georgia"/>
              </a:rPr>
              <a:t>Filters always extend the full depth of the input volume</a:t>
            </a:r>
            <a:endParaRPr sz="1350" dirty="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6" name="Google Shape;320;p46">
            <a:extLst>
              <a:ext uri="{FF2B5EF4-FFF2-40B4-BE49-F238E27FC236}">
                <a16:creationId xmlns:a16="http://schemas.microsoft.com/office/drawing/2014/main" id="{3E10D3A8-ED58-4C35-84D6-D68277C8178E}"/>
              </a:ext>
            </a:extLst>
          </p:cNvPr>
          <p:cNvCxnSpPr>
            <a:endCxn id="14" idx="0"/>
          </p:cNvCxnSpPr>
          <p:nvPr/>
        </p:nvCxnSpPr>
        <p:spPr>
          <a:xfrm flipH="1">
            <a:off x="5196000" y="2028145"/>
            <a:ext cx="442350" cy="394425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6F78D1E-C16A-49A3-A6D8-D84FD8DEAAAC}"/>
              </a:ext>
            </a:extLst>
          </p:cNvPr>
          <p:cNvSpPr txBox="1"/>
          <p:nvPr/>
        </p:nvSpPr>
        <p:spPr>
          <a:xfrm>
            <a:off x="5185219" y="3542732"/>
            <a:ext cx="36470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dirty="0">
                <a:latin typeface="Georgia"/>
                <a:ea typeface="Georgia"/>
                <a:cs typeface="Georgia"/>
                <a:sym typeface="Georgia"/>
              </a:rPr>
              <a:t>Convolve </a:t>
            </a:r>
            <a:r>
              <a:rPr lang="en-US" dirty="0">
                <a:latin typeface="Georgia"/>
                <a:ea typeface="Georgia"/>
                <a:cs typeface="Georgia"/>
                <a:sym typeface="Georgia"/>
              </a:rPr>
              <a:t>the filter with the image</a:t>
            </a:r>
          </a:p>
          <a:p>
            <a:pPr lvl="0"/>
            <a:r>
              <a:rPr lang="en-US" dirty="0">
                <a:latin typeface="Georgia"/>
                <a:ea typeface="Georgia"/>
                <a:cs typeface="Georgia"/>
                <a:sym typeface="Georgia"/>
              </a:rPr>
              <a:t>i.e. “slide over the image spatially, computing dot products”</a:t>
            </a:r>
          </a:p>
        </p:txBody>
      </p:sp>
      <p:sp>
        <p:nvSpPr>
          <p:cNvPr id="18" name="object 2">
            <a:extLst>
              <a:ext uri="{FF2B5EF4-FFF2-40B4-BE49-F238E27FC236}">
                <a16:creationId xmlns:a16="http://schemas.microsoft.com/office/drawing/2014/main" id="{F83400FF-A3EA-2569-6B8C-615E1E7860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5427" y="96773"/>
            <a:ext cx="47021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1810" algn="l"/>
              </a:tabLst>
            </a:pPr>
            <a:r>
              <a:rPr sz="24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Convolution	for </a:t>
            </a:r>
            <a:r>
              <a:rPr sz="2400" spc="-1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Feature</a:t>
            </a:r>
            <a:r>
              <a:rPr sz="2400" spc="-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Extraction</a:t>
            </a:r>
            <a:endParaRPr sz="2400" dirty="0">
              <a:latin typeface="Tahoma" panose="020B0604030504040204"/>
              <a:cs typeface="Tahoma" panose="020B0604030504040204"/>
            </a:endParaRPr>
          </a:p>
        </p:txBody>
      </p:sp>
    </p:spTree>
    <p:extLst>
      <p:ext uri="{BB962C8B-B14F-4D97-AF65-F5344CB8AC3E}">
        <p14:creationId xmlns:p14="http://schemas.microsoft.com/office/powerpoint/2010/main" val="28392199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8"/>
          <p:cNvSpPr/>
          <p:nvPr/>
        </p:nvSpPr>
        <p:spPr>
          <a:xfrm>
            <a:off x="1023875" y="2453850"/>
            <a:ext cx="282300" cy="813900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54" name="Google Shape;354;p48"/>
          <p:cNvSpPr/>
          <p:nvPr/>
        </p:nvSpPr>
        <p:spPr>
          <a:xfrm>
            <a:off x="2620125" y="2719650"/>
            <a:ext cx="282300" cy="282300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355" name="Google Shape;355;p48"/>
          <p:cNvCxnSpPr>
            <a:endCxn id="354" idx="2"/>
          </p:cNvCxnSpPr>
          <p:nvPr/>
        </p:nvCxnSpPr>
        <p:spPr>
          <a:xfrm rot="10800000" flipH="1">
            <a:off x="1130625" y="2860800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6" name="Google Shape;356;p48"/>
          <p:cNvCxnSpPr>
            <a:endCxn id="354" idx="2"/>
          </p:cNvCxnSpPr>
          <p:nvPr/>
        </p:nvCxnSpPr>
        <p:spPr>
          <a:xfrm>
            <a:off x="1150125" y="2623500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48"/>
          <p:cNvCxnSpPr>
            <a:endCxn id="354" idx="2"/>
          </p:cNvCxnSpPr>
          <p:nvPr/>
        </p:nvCxnSpPr>
        <p:spPr>
          <a:xfrm>
            <a:off x="1286325" y="2474100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8" name="Google Shape;358;p48"/>
          <p:cNvCxnSpPr>
            <a:endCxn id="354" idx="2"/>
          </p:cNvCxnSpPr>
          <p:nvPr/>
        </p:nvCxnSpPr>
        <p:spPr>
          <a:xfrm rot="10800000" flipH="1">
            <a:off x="1312425" y="2860800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9" name="Google Shape;359;p48"/>
          <p:cNvSpPr txBox="1"/>
          <p:nvPr/>
        </p:nvSpPr>
        <p:spPr>
          <a:xfrm>
            <a:off x="1219975" y="37818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32</a:t>
            </a:r>
            <a:endParaRPr/>
          </a:p>
        </p:txBody>
      </p:sp>
      <p:sp>
        <p:nvSpPr>
          <p:cNvPr id="360" name="Google Shape;360;p48"/>
          <p:cNvSpPr txBox="1"/>
          <p:nvPr/>
        </p:nvSpPr>
        <p:spPr>
          <a:xfrm>
            <a:off x="1584275" y="1708675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32</a:t>
            </a:r>
            <a:endParaRPr/>
          </a:p>
        </p:txBody>
      </p:sp>
      <p:sp>
        <p:nvSpPr>
          <p:cNvPr id="361" name="Google Shape;361;p48"/>
          <p:cNvSpPr txBox="1"/>
          <p:nvPr/>
        </p:nvSpPr>
        <p:spPr>
          <a:xfrm>
            <a:off x="549363" y="4173482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3</a:t>
            </a:r>
            <a:endParaRPr/>
          </a:p>
        </p:txBody>
      </p:sp>
      <p:sp>
        <p:nvSpPr>
          <p:cNvPr id="362" name="Google Shape;362;p48"/>
          <p:cNvSpPr/>
          <p:nvPr/>
        </p:nvSpPr>
        <p:spPr>
          <a:xfrm>
            <a:off x="607350" y="148185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3" name="Google Shape;363;p48"/>
          <p:cNvSpPr txBox="1"/>
          <p:nvPr/>
        </p:nvSpPr>
        <p:spPr>
          <a:xfrm>
            <a:off x="2865200" y="1059475"/>
            <a:ext cx="3635100" cy="5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32x32x3 image</a:t>
            </a:r>
            <a:endParaRPr sz="2400"/>
          </a:p>
          <a:p>
            <a:r>
              <a:rPr lang="en" sz="2400"/>
              <a:t>5x5x3 filter</a:t>
            </a:r>
            <a:endParaRPr sz="2400"/>
          </a:p>
        </p:txBody>
      </p:sp>
      <p:cxnSp>
        <p:nvCxnSpPr>
          <p:cNvPr id="364" name="Google Shape;364;p48"/>
          <p:cNvCxnSpPr>
            <a:stCxn id="363" idx="1"/>
          </p:cNvCxnSpPr>
          <p:nvPr/>
        </p:nvCxnSpPr>
        <p:spPr>
          <a:xfrm flipH="1">
            <a:off x="1734200" y="1335775"/>
            <a:ext cx="1131000" cy="198600"/>
          </a:xfrm>
          <a:prstGeom prst="straightConnector1">
            <a:avLst/>
          </a:prstGeom>
          <a:noFill/>
          <a:ln w="9525" cap="flat" cmpd="sng">
            <a:solidFill>
              <a:srgbClr val="7F6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5" name="Google Shape;365;p48"/>
          <p:cNvCxnSpPr/>
          <p:nvPr/>
        </p:nvCxnSpPr>
        <p:spPr>
          <a:xfrm flipH="1">
            <a:off x="1402050" y="1784786"/>
            <a:ext cx="1419900" cy="5997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6" name="Google Shape;366;p48"/>
          <p:cNvCxnSpPr/>
          <p:nvPr/>
        </p:nvCxnSpPr>
        <p:spPr>
          <a:xfrm>
            <a:off x="3981175" y="2871750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7" name="Google Shape;367;p48"/>
          <p:cNvSpPr txBox="1"/>
          <p:nvPr/>
        </p:nvSpPr>
        <p:spPr>
          <a:xfrm>
            <a:off x="3981175" y="3009600"/>
            <a:ext cx="3142800" cy="8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convolve (slide) over all spatial locations</a:t>
            </a:r>
            <a:endParaRPr/>
          </a:p>
        </p:txBody>
      </p:sp>
      <p:sp>
        <p:nvSpPr>
          <p:cNvPr id="368" name="Google Shape;368;p48"/>
          <p:cNvSpPr/>
          <p:nvPr/>
        </p:nvSpPr>
        <p:spPr>
          <a:xfrm>
            <a:off x="7084225" y="1489500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9" name="Google Shape;369;p48"/>
          <p:cNvSpPr txBox="1"/>
          <p:nvPr/>
        </p:nvSpPr>
        <p:spPr>
          <a:xfrm>
            <a:off x="6968725" y="822325"/>
            <a:ext cx="1925400" cy="5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/>
              <a:t>activation maps</a:t>
            </a:r>
            <a:endParaRPr b="1"/>
          </a:p>
        </p:txBody>
      </p:sp>
      <p:sp>
        <p:nvSpPr>
          <p:cNvPr id="370" name="Google Shape;370;p48"/>
          <p:cNvSpPr txBox="1"/>
          <p:nvPr/>
        </p:nvSpPr>
        <p:spPr>
          <a:xfrm>
            <a:off x="7022619" y="4239754"/>
            <a:ext cx="3282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1</a:t>
            </a:r>
            <a:endParaRPr/>
          </a:p>
        </p:txBody>
      </p:sp>
      <p:sp>
        <p:nvSpPr>
          <p:cNvPr id="371" name="Google Shape;371;p48"/>
          <p:cNvSpPr txBox="1"/>
          <p:nvPr/>
        </p:nvSpPr>
        <p:spPr>
          <a:xfrm>
            <a:off x="7488925" y="3892850"/>
            <a:ext cx="548700" cy="1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28</a:t>
            </a:r>
            <a:endParaRPr/>
          </a:p>
        </p:txBody>
      </p:sp>
      <p:sp>
        <p:nvSpPr>
          <p:cNvPr id="372" name="Google Shape;372;p48"/>
          <p:cNvSpPr txBox="1"/>
          <p:nvPr/>
        </p:nvSpPr>
        <p:spPr>
          <a:xfrm>
            <a:off x="8012328" y="2313888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28</a:t>
            </a:r>
            <a:endParaRPr/>
          </a:p>
        </p:txBody>
      </p:sp>
      <p:sp>
        <p:nvSpPr>
          <p:cNvPr id="26" name="object 2">
            <a:extLst>
              <a:ext uri="{FF2B5EF4-FFF2-40B4-BE49-F238E27FC236}">
                <a16:creationId xmlns:a16="http://schemas.microsoft.com/office/drawing/2014/main" id="{B64CC930-0532-B301-0E2F-B66B66A52D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5427" y="96773"/>
            <a:ext cx="47021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1810" algn="l"/>
              </a:tabLst>
            </a:pPr>
            <a:r>
              <a:rPr sz="24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Convolution	for </a:t>
            </a:r>
            <a:r>
              <a:rPr sz="2400" spc="-1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Feature</a:t>
            </a:r>
            <a:r>
              <a:rPr sz="2400" spc="-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Extraction</a:t>
            </a:r>
            <a:endParaRPr sz="2400" dirty="0">
              <a:latin typeface="Tahoma" panose="020B0604030504040204"/>
              <a:cs typeface="Tahoma" panose="020B0604030504040204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93884C4-00AD-1B50-B82F-6F943822AA36}"/>
                  </a:ext>
                </a:extLst>
              </p14:cNvPr>
              <p14:cNvContentPartPr/>
              <p14:nvPr/>
            </p14:nvContentPartPr>
            <p14:xfrm>
              <a:off x="2585520" y="2717280"/>
              <a:ext cx="276840" cy="281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93884C4-00AD-1B50-B82F-6F943822AA3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76160" y="2707920"/>
                <a:ext cx="295560" cy="299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What is </a:t>
            </a:r>
            <a:r>
              <a:rPr sz="24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Convolution</a:t>
            </a:r>
            <a:r>
              <a:rPr sz="2400" spc="-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?</a:t>
            </a:r>
            <a:endParaRPr sz="24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96126" y="1394586"/>
            <a:ext cx="804671" cy="7284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14818" y="1355851"/>
            <a:ext cx="707135" cy="600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979921" y="4836667"/>
            <a:ext cx="2630805" cy="165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z="900" spc="-5" dirty="0">
                <a:latin typeface="Carlito"/>
                <a:cs typeface="Carlito"/>
              </a:rPr>
              <a:t>Source</a:t>
            </a:r>
            <a:r>
              <a:rPr sz="900" spc="-20" dirty="0">
                <a:latin typeface="Carlito"/>
                <a:cs typeface="Carlito"/>
              </a:rPr>
              <a:t> </a:t>
            </a:r>
            <a:r>
              <a:rPr sz="900" dirty="0">
                <a:latin typeface="Carlito"/>
                <a:cs typeface="Carlito"/>
              </a:rPr>
              <a:t>-</a:t>
            </a:r>
            <a:r>
              <a:rPr sz="900" spc="-30" dirty="0">
                <a:latin typeface="Carlito"/>
                <a:cs typeface="Carlito"/>
              </a:rPr>
              <a:t> </a:t>
            </a:r>
            <a:r>
              <a:rPr sz="900" dirty="0">
                <a:latin typeface="Carlito"/>
                <a:cs typeface="Carlito"/>
              </a:rPr>
              <a:t>Convolved</a:t>
            </a:r>
            <a:r>
              <a:rPr sz="900" spc="-10" dirty="0">
                <a:latin typeface="Carlito"/>
                <a:cs typeface="Carlito"/>
              </a:rPr>
              <a:t> </a:t>
            </a:r>
            <a:r>
              <a:rPr sz="900" dirty="0">
                <a:latin typeface="Carlito"/>
                <a:cs typeface="Carlito"/>
              </a:rPr>
              <a:t>Feature</a:t>
            </a:r>
            <a:r>
              <a:rPr sz="900" spc="-40" dirty="0">
                <a:latin typeface="Carlito"/>
                <a:cs typeface="Carlito"/>
              </a:rPr>
              <a:t> </a:t>
            </a:r>
            <a:r>
              <a:rPr sz="900" dirty="0">
                <a:latin typeface="Carlito"/>
                <a:cs typeface="Carlito"/>
              </a:rPr>
              <a:t>or</a:t>
            </a:r>
            <a:r>
              <a:rPr sz="900" spc="-20" dirty="0">
                <a:latin typeface="Carlito"/>
                <a:cs typeface="Carlito"/>
              </a:rPr>
              <a:t> </a:t>
            </a:r>
            <a:r>
              <a:rPr sz="900" dirty="0">
                <a:latin typeface="Carlito"/>
                <a:cs typeface="Carlito"/>
              </a:rPr>
              <a:t>Feature</a:t>
            </a:r>
            <a:r>
              <a:rPr sz="900" spc="-35" dirty="0">
                <a:latin typeface="Carlito"/>
                <a:cs typeface="Carlito"/>
              </a:rPr>
              <a:t> </a:t>
            </a:r>
            <a:r>
              <a:rPr sz="900" dirty="0">
                <a:latin typeface="Carlito"/>
                <a:cs typeface="Carlito"/>
              </a:rPr>
              <a:t>Map.</a:t>
            </a:r>
            <a:r>
              <a:rPr sz="900" spc="-35" dirty="0">
                <a:latin typeface="Carlito"/>
                <a:cs typeface="Carlito"/>
              </a:rPr>
              <a:t> </a:t>
            </a:r>
            <a:r>
              <a:rPr sz="900" spc="-60" dirty="0">
                <a:latin typeface="Carlito"/>
                <a:cs typeface="Carlito"/>
              </a:rPr>
              <a:t>Source</a:t>
            </a:r>
            <a:r>
              <a:rPr sz="1350" spc="-89" baseline="6000" dirty="0">
                <a:solidFill>
                  <a:srgbClr val="888888"/>
                </a:solidFill>
                <a:latin typeface="Tahoma" panose="020B0604030504040204"/>
                <a:cs typeface="Tahoma" panose="020B0604030504040204"/>
              </a:rPr>
              <a:t>8</a:t>
            </a:r>
            <a:r>
              <a:rPr sz="1350" spc="-262" baseline="6000" dirty="0">
                <a:solidFill>
                  <a:srgbClr val="888888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900" spc="5" dirty="0">
                <a:latin typeface="Carlito"/>
                <a:cs typeface="Carlito"/>
              </a:rPr>
              <a:t>[</a:t>
            </a:r>
            <a:r>
              <a:rPr sz="900" u="sng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4"/>
              </a:rPr>
              <a:t>7</a:t>
            </a:r>
            <a:r>
              <a:rPr sz="900" spc="5" dirty="0">
                <a:latin typeface="Carlito"/>
                <a:cs typeface="Carlito"/>
              </a:rPr>
              <a:t>]</a:t>
            </a:r>
            <a:endParaRPr sz="9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5427" y="1257680"/>
            <a:ext cx="456565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0"/>
              </a:spcBef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1400" spc="-10" dirty="0">
                <a:latin typeface="Carlito"/>
                <a:cs typeface="Carlito"/>
              </a:rPr>
              <a:t>Consider </a:t>
            </a:r>
            <a:r>
              <a:rPr sz="1400" spc="-5" dirty="0">
                <a:latin typeface="Carlito"/>
                <a:cs typeface="Carlito"/>
              </a:rPr>
              <a:t>a 5 x 5 </a:t>
            </a:r>
            <a:r>
              <a:rPr sz="1400" spc="-10" dirty="0">
                <a:latin typeface="Carlito"/>
                <a:cs typeface="Carlito"/>
              </a:rPr>
              <a:t>image whose </a:t>
            </a:r>
            <a:r>
              <a:rPr sz="1400" spc="-20" dirty="0">
                <a:latin typeface="Carlito"/>
                <a:cs typeface="Carlito"/>
              </a:rPr>
              <a:t>pixel </a:t>
            </a:r>
            <a:r>
              <a:rPr sz="1400" spc="-15" dirty="0">
                <a:latin typeface="Carlito"/>
                <a:cs typeface="Carlito"/>
              </a:rPr>
              <a:t>values are </a:t>
            </a:r>
            <a:r>
              <a:rPr sz="1400" spc="-10" dirty="0">
                <a:latin typeface="Carlito"/>
                <a:cs typeface="Carlito"/>
              </a:rPr>
              <a:t>only </a:t>
            </a:r>
            <a:r>
              <a:rPr sz="1400" spc="-5" dirty="0">
                <a:latin typeface="Carlito"/>
                <a:cs typeface="Carlito"/>
              </a:rPr>
              <a:t>0 </a:t>
            </a:r>
            <a:r>
              <a:rPr sz="1400" spc="-10" dirty="0">
                <a:latin typeface="Carlito"/>
                <a:cs typeface="Carlito"/>
              </a:rPr>
              <a:t>and</a:t>
            </a:r>
            <a:r>
              <a:rPr sz="1400" spc="60" dirty="0">
                <a:latin typeface="Carlito"/>
                <a:cs typeface="Carlito"/>
              </a:rPr>
              <a:t> </a:t>
            </a:r>
            <a:r>
              <a:rPr sz="1400" spc="-10" dirty="0">
                <a:latin typeface="Carlito"/>
                <a:cs typeface="Carlito"/>
              </a:rPr>
              <a:t>1)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5427" y="2111197"/>
            <a:ext cx="4700270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1400" spc="-10" dirty="0">
                <a:latin typeface="Carlito"/>
                <a:cs typeface="Carlito"/>
              </a:rPr>
              <a:t>consider another </a:t>
            </a:r>
            <a:r>
              <a:rPr sz="1400" spc="-5" dirty="0">
                <a:latin typeface="Carlito"/>
                <a:cs typeface="Carlito"/>
              </a:rPr>
              <a:t>3 x 3 </a:t>
            </a:r>
            <a:r>
              <a:rPr sz="1400" spc="-15" dirty="0">
                <a:latin typeface="Carlito"/>
                <a:cs typeface="Carlito"/>
              </a:rPr>
              <a:t>matrix </a:t>
            </a:r>
            <a:r>
              <a:rPr sz="1400" spc="-5" dirty="0">
                <a:latin typeface="Carlito"/>
                <a:cs typeface="Carlito"/>
              </a:rPr>
              <a:t>as </a:t>
            </a:r>
            <a:r>
              <a:rPr sz="1400" spc="-10" dirty="0">
                <a:latin typeface="Carlito"/>
                <a:cs typeface="Carlito"/>
              </a:rPr>
              <a:t>shown </a:t>
            </a:r>
            <a:r>
              <a:rPr sz="1400" spc="-5" dirty="0">
                <a:latin typeface="Carlito"/>
                <a:cs typeface="Carlito"/>
              </a:rPr>
              <a:t>[ </a:t>
            </a:r>
            <a:r>
              <a:rPr sz="1400" b="1" spc="-15" dirty="0">
                <a:latin typeface="Carlito"/>
                <a:cs typeface="Carlito"/>
              </a:rPr>
              <a:t>Filters </a:t>
            </a:r>
            <a:r>
              <a:rPr sz="1400" dirty="0">
                <a:latin typeface="Carlito"/>
                <a:cs typeface="Carlito"/>
              </a:rPr>
              <a:t>or </a:t>
            </a:r>
            <a:r>
              <a:rPr sz="1400" spc="-15" dirty="0">
                <a:latin typeface="Carlito"/>
                <a:cs typeface="Carlito"/>
              </a:rPr>
              <a:t>Kernel</a:t>
            </a:r>
            <a:r>
              <a:rPr sz="1400" spc="40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or</a:t>
            </a:r>
            <a:endParaRPr sz="1400">
              <a:latin typeface="Carlito"/>
              <a:cs typeface="Carlito"/>
            </a:endParaRPr>
          </a:p>
          <a:p>
            <a:pPr marL="299085">
              <a:lnSpc>
                <a:spcPct val="100000"/>
              </a:lnSpc>
            </a:pPr>
            <a:r>
              <a:rPr sz="1400" spc="-20" dirty="0">
                <a:latin typeface="Carlito"/>
                <a:cs typeface="Carlito"/>
              </a:rPr>
              <a:t>Feature</a:t>
            </a:r>
            <a:r>
              <a:rPr sz="1400" spc="65" dirty="0">
                <a:latin typeface="Carlito"/>
                <a:cs typeface="Carlito"/>
              </a:rPr>
              <a:t> </a:t>
            </a:r>
            <a:r>
              <a:rPr sz="1400" spc="-15" dirty="0">
                <a:latin typeface="Carlito"/>
                <a:cs typeface="Carlito"/>
              </a:rPr>
              <a:t>Detector]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5427" y="3178505"/>
            <a:ext cx="48621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1400" spc="-10" dirty="0">
                <a:latin typeface="Carlito"/>
                <a:cs typeface="Carlito"/>
              </a:rPr>
              <a:t>Final </a:t>
            </a:r>
            <a:r>
              <a:rPr sz="1400" spc="-20" dirty="0">
                <a:latin typeface="Carlito"/>
                <a:cs typeface="Carlito"/>
              </a:rPr>
              <a:t>Output </a:t>
            </a:r>
            <a:r>
              <a:rPr sz="1400" spc="-5" dirty="0">
                <a:latin typeface="Carlito"/>
                <a:cs typeface="Carlito"/>
              </a:rPr>
              <a:t>– </a:t>
            </a:r>
            <a:r>
              <a:rPr sz="1400" spc="-20" dirty="0">
                <a:latin typeface="Carlito"/>
                <a:cs typeface="Carlito"/>
              </a:rPr>
              <a:t>Convolved Feature </a:t>
            </a:r>
            <a:r>
              <a:rPr sz="1400" dirty="0">
                <a:latin typeface="Carlito"/>
                <a:cs typeface="Carlito"/>
              </a:rPr>
              <a:t>or </a:t>
            </a:r>
            <a:r>
              <a:rPr sz="1400" spc="-15" dirty="0">
                <a:latin typeface="Carlito"/>
                <a:cs typeface="Carlito"/>
              </a:rPr>
              <a:t>Activation </a:t>
            </a:r>
            <a:r>
              <a:rPr sz="1400" spc="-5" dirty="0">
                <a:latin typeface="Carlito"/>
                <a:cs typeface="Carlito"/>
              </a:rPr>
              <a:t>Map or</a:t>
            </a:r>
            <a:r>
              <a:rPr sz="1400" spc="-120" dirty="0">
                <a:latin typeface="Carlito"/>
                <a:cs typeface="Carlito"/>
              </a:rPr>
              <a:t> </a:t>
            </a:r>
            <a:r>
              <a:rPr sz="1400" b="1" spc="-15" dirty="0">
                <a:latin typeface="Carlito"/>
                <a:cs typeface="Carlito"/>
              </a:rPr>
              <a:t>Feature</a:t>
            </a:r>
            <a:endParaRPr sz="1400">
              <a:latin typeface="Carlito"/>
              <a:cs typeface="Carlito"/>
            </a:endParaRPr>
          </a:p>
          <a:p>
            <a:pPr marL="299085">
              <a:lnSpc>
                <a:spcPct val="100000"/>
              </a:lnSpc>
            </a:pPr>
            <a:r>
              <a:rPr sz="1400" b="1" spc="-5" dirty="0">
                <a:latin typeface="Carlito"/>
                <a:cs typeface="Carlito"/>
              </a:rPr>
              <a:t>Map</a:t>
            </a:r>
            <a:endParaRPr sz="1400">
              <a:latin typeface="Carlito"/>
              <a:cs typeface="Carlito"/>
            </a:endParaRPr>
          </a:p>
        </p:txBody>
      </p:sp>
      <p:pic>
        <p:nvPicPr>
          <p:cNvPr id="11" name="Content Placeholder 10" descr="1_MrGSULUtkXc0Ou07QouV8A"/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5715000" y="2574925"/>
            <a:ext cx="2552700" cy="1866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/>
              <p14:cNvContentPartPr/>
              <p14:nvPr/>
            </p14:nvContentPartPr>
            <p14:xfrm>
              <a:off x="9100820" y="1163320"/>
              <a:ext cx="9525" cy="360"/>
            </p14:xfrm>
          </p:contentPart>
        </mc:Choice>
        <mc:Fallback xmlns="">
          <p:pic>
            <p:nvPicPr>
              <p:cNvPr id="22" name="Ink 21"/>
            </p:nvPicPr>
            <p:blipFill>
              <a:blip r:embed="rId25"/>
            </p:blipFill>
            <p:spPr>
              <a:xfrm>
                <a:off x="9100820" y="1163320"/>
                <a:ext cx="9525" cy="360"/>
              </a:xfrm>
              <a:prstGeom prst="rect"/>
            </p:spPr>
          </p:pic>
        </mc:Fallback>
      </mc:AlternateContent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EC6B243-5ADE-CA34-B087-9823416CC2EF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fld id="{84BED8E3-10FF-4450-BF89-2D7D7034B5C2}" type="datetime1">
              <a:rPr lang="en-US" smtClean="0"/>
              <a:t>1/7/2023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EBE7304-77D4-14C1-2695-E8DA3B69EBA4}"/>
                  </a:ext>
                </a:extLst>
              </p14:cNvPr>
              <p14:cNvContentPartPr/>
              <p14:nvPr/>
            </p14:nvContentPartPr>
            <p14:xfrm>
              <a:off x="431640" y="1507680"/>
              <a:ext cx="8280720" cy="2865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EBE7304-77D4-14C1-2695-E8DA3B69EBA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22280" y="1498320"/>
                <a:ext cx="8299440" cy="2884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5764B52-785D-41C8-8EBC-3B4F4BC61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70" y="610545"/>
            <a:ext cx="3456260" cy="392876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5E0E02-1C6E-1778-A0F1-D3DDDB2AB926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fld id="{1219A5BB-23B2-4063-87FA-23DDAC411996}" type="datetime1">
              <a:rPr lang="en-US" smtClean="0"/>
              <a:t>1/7/2023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84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5427" y="96773"/>
            <a:ext cx="47021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1810" algn="l"/>
              </a:tabLst>
            </a:pPr>
            <a:r>
              <a:rPr sz="24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Convolution	for </a:t>
            </a:r>
            <a:r>
              <a:rPr sz="2400" spc="-1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Feature</a:t>
            </a:r>
            <a:r>
              <a:rPr sz="2400" spc="-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Extraction</a:t>
            </a:r>
            <a:endParaRPr sz="2400" dirty="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02223" y="1066799"/>
            <a:ext cx="2632458" cy="14978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9449" y="1371980"/>
            <a:ext cx="3988435" cy="7518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"/>
              <a:tabLst>
                <a:tab pos="299085" algn="l"/>
                <a:tab pos="299720" algn="l"/>
              </a:tabLst>
            </a:pPr>
            <a:r>
              <a:rPr sz="1600" spc="-10" dirty="0">
                <a:cs typeface="+mn-lt"/>
              </a:rPr>
              <a:t>Filter </a:t>
            </a:r>
            <a:r>
              <a:rPr sz="1600" spc="-5" dirty="0">
                <a:cs typeface="+mn-lt"/>
              </a:rPr>
              <a:t>of </a:t>
            </a:r>
            <a:r>
              <a:rPr sz="1600" spc="-20" dirty="0">
                <a:cs typeface="+mn-lt"/>
              </a:rPr>
              <a:t>size </a:t>
            </a:r>
            <a:r>
              <a:rPr lang="en-IN" sz="1600" spc="-20" dirty="0">
                <a:cs typeface="+mn-lt"/>
              </a:rPr>
              <a:t>5x5</a:t>
            </a:r>
            <a:r>
              <a:rPr sz="1600" dirty="0">
                <a:cs typeface="+mn-lt"/>
              </a:rPr>
              <a:t> : 16 </a:t>
            </a:r>
            <a:r>
              <a:rPr sz="1600" spc="-20" dirty="0">
                <a:cs typeface="+mn-lt"/>
              </a:rPr>
              <a:t>different</a:t>
            </a:r>
            <a:r>
              <a:rPr sz="1600" spc="140" dirty="0">
                <a:cs typeface="+mn-lt"/>
              </a:rPr>
              <a:t> </a:t>
            </a:r>
            <a:r>
              <a:rPr sz="1600" spc="-10" dirty="0">
                <a:cs typeface="+mn-lt"/>
              </a:rPr>
              <a:t>weights</a:t>
            </a:r>
            <a:endParaRPr sz="1600" dirty="0">
              <a:cs typeface="+mn-lt"/>
            </a:endParaRPr>
          </a:p>
          <a:p>
            <a:pPr marL="299085" indent="-287020">
              <a:lnSpc>
                <a:spcPct val="100000"/>
              </a:lnSpc>
              <a:buFont typeface="Wingdings" panose="05000000000000000000"/>
              <a:buChar char=""/>
              <a:tabLst>
                <a:tab pos="299085" algn="l"/>
                <a:tab pos="299720" algn="l"/>
              </a:tabLst>
            </a:pPr>
            <a:r>
              <a:rPr sz="1600" spc="-5" dirty="0">
                <a:cs typeface="+mn-lt"/>
              </a:rPr>
              <a:t>Apply this </a:t>
            </a:r>
            <a:r>
              <a:rPr sz="1600" dirty="0">
                <a:cs typeface="+mn-lt"/>
              </a:rPr>
              <a:t>same </a:t>
            </a:r>
            <a:r>
              <a:rPr sz="1600" spc="-10" dirty="0">
                <a:cs typeface="+mn-lt"/>
              </a:rPr>
              <a:t>filter </a:t>
            </a:r>
            <a:r>
              <a:rPr sz="1600" spc="-15" dirty="0">
                <a:cs typeface="+mn-lt"/>
              </a:rPr>
              <a:t>to </a:t>
            </a:r>
            <a:r>
              <a:rPr lang="en-IN" sz="1600" spc="-15" dirty="0">
                <a:cs typeface="+mn-lt"/>
              </a:rPr>
              <a:t>5x5</a:t>
            </a:r>
            <a:r>
              <a:rPr sz="1600" dirty="0">
                <a:cs typeface="+mn-lt"/>
              </a:rPr>
              <a:t> </a:t>
            </a:r>
            <a:r>
              <a:rPr sz="1600" spc="-10" dirty="0">
                <a:cs typeface="+mn-lt"/>
              </a:rPr>
              <a:t>patches </a:t>
            </a:r>
            <a:r>
              <a:rPr sz="1600" spc="-5" dirty="0">
                <a:cs typeface="+mn-lt"/>
              </a:rPr>
              <a:t>in</a:t>
            </a:r>
            <a:r>
              <a:rPr sz="1600" spc="80" dirty="0">
                <a:cs typeface="+mn-lt"/>
              </a:rPr>
              <a:t> </a:t>
            </a:r>
            <a:r>
              <a:rPr sz="1600" spc="-5" dirty="0">
                <a:cs typeface="+mn-lt"/>
              </a:rPr>
              <a:t>input</a:t>
            </a:r>
            <a:endParaRPr sz="1600" dirty="0">
              <a:cs typeface="+mn-lt"/>
            </a:endParaRPr>
          </a:p>
          <a:p>
            <a:pPr marL="299085" indent="-287020">
              <a:lnSpc>
                <a:spcPct val="100000"/>
              </a:lnSpc>
              <a:buFont typeface="Wingdings" panose="05000000000000000000"/>
              <a:buChar char=""/>
              <a:tabLst>
                <a:tab pos="299085" algn="l"/>
                <a:tab pos="299720" algn="l"/>
              </a:tabLst>
            </a:pPr>
            <a:r>
              <a:rPr sz="1600" spc="-5" dirty="0">
                <a:cs typeface="+mn-lt"/>
              </a:rPr>
              <a:t>Shift </a:t>
            </a:r>
            <a:r>
              <a:rPr sz="1600" dirty="0">
                <a:cs typeface="+mn-lt"/>
              </a:rPr>
              <a:t>by </a:t>
            </a:r>
            <a:r>
              <a:rPr lang="en-IN" sz="1600" spc="5" dirty="0">
                <a:cs typeface="+mn-lt"/>
              </a:rPr>
              <a:t>1</a:t>
            </a:r>
            <a:r>
              <a:rPr sz="1600" spc="5" dirty="0">
                <a:cs typeface="+mn-lt"/>
              </a:rPr>
              <a:t> </a:t>
            </a:r>
            <a:r>
              <a:rPr sz="1600" spc="-15" dirty="0">
                <a:cs typeface="+mn-lt"/>
              </a:rPr>
              <a:t>pixels for </a:t>
            </a:r>
            <a:r>
              <a:rPr sz="1600" spc="-10" dirty="0">
                <a:cs typeface="+mn-lt"/>
              </a:rPr>
              <a:t>next</a:t>
            </a:r>
            <a:r>
              <a:rPr sz="1600" spc="20" dirty="0">
                <a:cs typeface="+mn-lt"/>
              </a:rPr>
              <a:t> </a:t>
            </a:r>
            <a:r>
              <a:rPr sz="1600" spc="-15" dirty="0">
                <a:cs typeface="+mn-lt"/>
              </a:rPr>
              <a:t>patch</a:t>
            </a:r>
            <a:endParaRPr sz="1600" dirty="0">
              <a:cs typeface="+mn-l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9449" y="3199891"/>
            <a:ext cx="5037455" cy="7518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05"/>
              </a:spcBef>
              <a:buAutoNum type="alphaUcPeriod"/>
              <a:tabLst>
                <a:tab pos="356870" algn="l"/>
                <a:tab pos="357505" algn="l"/>
              </a:tabLst>
            </a:pPr>
            <a:r>
              <a:rPr sz="1600" spc="-5" dirty="0">
                <a:cs typeface="+mn-lt"/>
              </a:rPr>
              <a:t>Apply </a:t>
            </a:r>
            <a:r>
              <a:rPr sz="1600" dirty="0">
                <a:cs typeface="+mn-lt"/>
              </a:rPr>
              <a:t>a </a:t>
            </a:r>
            <a:r>
              <a:rPr sz="1600" spc="-5" dirty="0">
                <a:cs typeface="+mn-lt"/>
              </a:rPr>
              <a:t>set of </a:t>
            </a:r>
            <a:r>
              <a:rPr sz="1600" spc="-10" dirty="0">
                <a:cs typeface="+mn-lt"/>
              </a:rPr>
              <a:t>weights </a:t>
            </a:r>
            <a:r>
              <a:rPr sz="1600" dirty="0">
                <a:cs typeface="+mn-lt"/>
              </a:rPr>
              <a:t>– a </a:t>
            </a:r>
            <a:r>
              <a:rPr sz="1600" spc="-15" dirty="0">
                <a:cs typeface="+mn-lt"/>
              </a:rPr>
              <a:t>filter </a:t>
            </a:r>
            <a:r>
              <a:rPr sz="1600" dirty="0">
                <a:cs typeface="+mn-lt"/>
              </a:rPr>
              <a:t>– </a:t>
            </a:r>
            <a:r>
              <a:rPr sz="1600" spc="-20" dirty="0">
                <a:cs typeface="+mn-lt"/>
              </a:rPr>
              <a:t>to </a:t>
            </a:r>
            <a:r>
              <a:rPr sz="1600" spc="-15" dirty="0">
                <a:cs typeface="+mn-lt"/>
              </a:rPr>
              <a:t>extract </a:t>
            </a:r>
            <a:r>
              <a:rPr sz="1600" spc="-10" dirty="0">
                <a:cs typeface="+mn-lt"/>
              </a:rPr>
              <a:t>local</a:t>
            </a:r>
            <a:r>
              <a:rPr sz="1600" spc="175" dirty="0">
                <a:cs typeface="+mn-lt"/>
              </a:rPr>
              <a:t> </a:t>
            </a:r>
            <a:r>
              <a:rPr sz="1600" spc="-20" dirty="0">
                <a:cs typeface="+mn-lt"/>
              </a:rPr>
              <a:t>features</a:t>
            </a:r>
            <a:endParaRPr sz="1600">
              <a:cs typeface="+mn-lt"/>
            </a:endParaRPr>
          </a:p>
          <a:p>
            <a:pPr marL="356870" indent="-344805">
              <a:lnSpc>
                <a:spcPct val="100000"/>
              </a:lnSpc>
              <a:buAutoNum type="alphaUcPeriod"/>
              <a:tabLst>
                <a:tab pos="356870" algn="l"/>
                <a:tab pos="357505" algn="l"/>
              </a:tabLst>
            </a:pPr>
            <a:r>
              <a:rPr sz="1600" dirty="0">
                <a:cs typeface="+mn-lt"/>
              </a:rPr>
              <a:t>Use </a:t>
            </a:r>
            <a:r>
              <a:rPr sz="1600" spc="-10" dirty="0">
                <a:cs typeface="+mn-lt"/>
              </a:rPr>
              <a:t>multiple </a:t>
            </a:r>
            <a:r>
              <a:rPr sz="1600" spc="-15" dirty="0">
                <a:cs typeface="+mn-lt"/>
              </a:rPr>
              <a:t>filters </a:t>
            </a:r>
            <a:r>
              <a:rPr sz="1600" spc="-20" dirty="0">
                <a:cs typeface="+mn-lt"/>
              </a:rPr>
              <a:t>to </a:t>
            </a:r>
            <a:r>
              <a:rPr sz="1600" spc="-15" dirty="0">
                <a:cs typeface="+mn-lt"/>
              </a:rPr>
              <a:t>extract </a:t>
            </a:r>
            <a:r>
              <a:rPr sz="1600" spc="-20" dirty="0">
                <a:cs typeface="+mn-lt"/>
              </a:rPr>
              <a:t>different</a:t>
            </a:r>
            <a:r>
              <a:rPr sz="1600" spc="170" dirty="0">
                <a:cs typeface="+mn-lt"/>
              </a:rPr>
              <a:t> </a:t>
            </a:r>
            <a:r>
              <a:rPr sz="1600" spc="-20" dirty="0">
                <a:cs typeface="+mn-lt"/>
              </a:rPr>
              <a:t>features</a:t>
            </a:r>
            <a:endParaRPr sz="1600">
              <a:cs typeface="+mn-lt"/>
            </a:endParaRPr>
          </a:p>
          <a:p>
            <a:pPr marL="356870" indent="-344805">
              <a:lnSpc>
                <a:spcPct val="100000"/>
              </a:lnSpc>
              <a:buAutoNum type="alphaUcPeriod"/>
              <a:tabLst>
                <a:tab pos="356870" algn="l"/>
                <a:tab pos="357505" algn="l"/>
              </a:tabLst>
            </a:pPr>
            <a:r>
              <a:rPr sz="1600" spc="-10" dirty="0">
                <a:cs typeface="+mn-lt"/>
              </a:rPr>
              <a:t>Spatially share </a:t>
            </a:r>
            <a:r>
              <a:rPr sz="1600" spc="-15" dirty="0">
                <a:cs typeface="+mn-lt"/>
              </a:rPr>
              <a:t>parameters </a:t>
            </a:r>
            <a:r>
              <a:rPr sz="1600" spc="-5" dirty="0">
                <a:cs typeface="+mn-lt"/>
              </a:rPr>
              <a:t>of each</a:t>
            </a:r>
            <a:r>
              <a:rPr sz="1600" spc="40" dirty="0">
                <a:cs typeface="+mn-lt"/>
              </a:rPr>
              <a:t> </a:t>
            </a:r>
            <a:r>
              <a:rPr sz="1600" spc="-15" dirty="0">
                <a:cs typeface="+mn-lt"/>
              </a:rPr>
              <a:t>filter</a:t>
            </a:r>
            <a:endParaRPr sz="1600">
              <a:cs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D4C9620-570F-0920-CA38-26040D096458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fld id="{3485CF8C-E0FC-4C0E-806B-5491A4B8955B}" type="datetime1">
              <a:rPr lang="en-US" smtClean="0"/>
              <a:t>1/7/2023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5465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0"/>
          <p:cNvSpPr/>
          <p:nvPr/>
        </p:nvSpPr>
        <p:spPr>
          <a:xfrm>
            <a:off x="1023875" y="2453850"/>
            <a:ext cx="282300" cy="813900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88" name="Google Shape;388;p50"/>
          <p:cNvSpPr/>
          <p:nvPr/>
        </p:nvSpPr>
        <p:spPr>
          <a:xfrm>
            <a:off x="2620125" y="2719650"/>
            <a:ext cx="282300" cy="282300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389" name="Google Shape;389;p50"/>
          <p:cNvCxnSpPr>
            <a:endCxn id="388" idx="2"/>
          </p:cNvCxnSpPr>
          <p:nvPr/>
        </p:nvCxnSpPr>
        <p:spPr>
          <a:xfrm rot="10800000" flipH="1">
            <a:off x="1130625" y="2860800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0" name="Google Shape;390;p50"/>
          <p:cNvCxnSpPr>
            <a:endCxn id="388" idx="2"/>
          </p:cNvCxnSpPr>
          <p:nvPr/>
        </p:nvCxnSpPr>
        <p:spPr>
          <a:xfrm>
            <a:off x="1150125" y="2623500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1" name="Google Shape;391;p50"/>
          <p:cNvCxnSpPr>
            <a:endCxn id="388" idx="2"/>
          </p:cNvCxnSpPr>
          <p:nvPr/>
        </p:nvCxnSpPr>
        <p:spPr>
          <a:xfrm>
            <a:off x="1286325" y="2474100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2" name="Google Shape;392;p50"/>
          <p:cNvCxnSpPr>
            <a:endCxn id="388" idx="2"/>
          </p:cNvCxnSpPr>
          <p:nvPr/>
        </p:nvCxnSpPr>
        <p:spPr>
          <a:xfrm rot="10800000" flipH="1">
            <a:off x="1312425" y="2860800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50"/>
          <p:cNvSpPr txBox="1"/>
          <p:nvPr/>
        </p:nvSpPr>
        <p:spPr>
          <a:xfrm>
            <a:off x="1219975" y="37818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32</a:t>
            </a:r>
            <a:endParaRPr/>
          </a:p>
        </p:txBody>
      </p:sp>
      <p:sp>
        <p:nvSpPr>
          <p:cNvPr id="394" name="Google Shape;394;p50"/>
          <p:cNvSpPr txBox="1"/>
          <p:nvPr/>
        </p:nvSpPr>
        <p:spPr>
          <a:xfrm>
            <a:off x="1584275" y="1708675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32</a:t>
            </a:r>
            <a:endParaRPr/>
          </a:p>
        </p:txBody>
      </p:sp>
      <p:sp>
        <p:nvSpPr>
          <p:cNvPr id="395" name="Google Shape;395;p50"/>
          <p:cNvSpPr txBox="1"/>
          <p:nvPr/>
        </p:nvSpPr>
        <p:spPr>
          <a:xfrm>
            <a:off x="549363" y="4173482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3</a:t>
            </a:r>
            <a:endParaRPr/>
          </a:p>
        </p:txBody>
      </p:sp>
      <p:sp>
        <p:nvSpPr>
          <p:cNvPr id="396" name="Google Shape;396;p50"/>
          <p:cNvSpPr/>
          <p:nvPr/>
        </p:nvSpPr>
        <p:spPr>
          <a:xfrm>
            <a:off x="607350" y="148185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97" name="Google Shape;397;p50"/>
          <p:cNvSpPr txBox="1"/>
          <p:nvPr/>
        </p:nvSpPr>
        <p:spPr>
          <a:xfrm>
            <a:off x="2865200" y="1059475"/>
            <a:ext cx="3635100" cy="5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32x32x3 image</a:t>
            </a:r>
            <a:endParaRPr sz="2400"/>
          </a:p>
          <a:p>
            <a:r>
              <a:rPr lang="en" sz="2400"/>
              <a:t>5x5x3 filter</a:t>
            </a:r>
            <a:endParaRPr sz="2400"/>
          </a:p>
        </p:txBody>
      </p:sp>
      <p:cxnSp>
        <p:nvCxnSpPr>
          <p:cNvPr id="398" name="Google Shape;398;p50"/>
          <p:cNvCxnSpPr>
            <a:stCxn id="397" idx="1"/>
          </p:cNvCxnSpPr>
          <p:nvPr/>
        </p:nvCxnSpPr>
        <p:spPr>
          <a:xfrm flipH="1">
            <a:off x="1734200" y="1335775"/>
            <a:ext cx="1131000" cy="1986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9" name="Google Shape;399;p50"/>
          <p:cNvCxnSpPr/>
          <p:nvPr/>
        </p:nvCxnSpPr>
        <p:spPr>
          <a:xfrm flipH="1">
            <a:off x="1402050" y="1784786"/>
            <a:ext cx="1419900" cy="5997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0" name="Google Shape;400;p50"/>
          <p:cNvCxnSpPr/>
          <p:nvPr/>
        </p:nvCxnSpPr>
        <p:spPr>
          <a:xfrm>
            <a:off x="3981175" y="2871750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1" name="Google Shape;401;p50"/>
          <p:cNvSpPr txBox="1"/>
          <p:nvPr/>
        </p:nvSpPr>
        <p:spPr>
          <a:xfrm>
            <a:off x="3981175" y="3009600"/>
            <a:ext cx="3142800" cy="8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convolve (slide) over all spatial locations</a:t>
            </a:r>
            <a:endParaRPr/>
          </a:p>
        </p:txBody>
      </p:sp>
      <p:sp>
        <p:nvSpPr>
          <p:cNvPr id="402" name="Google Shape;402;p50"/>
          <p:cNvSpPr/>
          <p:nvPr/>
        </p:nvSpPr>
        <p:spPr>
          <a:xfrm>
            <a:off x="7084225" y="1489500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03" name="Google Shape;403;p50"/>
          <p:cNvSpPr txBox="1"/>
          <p:nvPr/>
        </p:nvSpPr>
        <p:spPr>
          <a:xfrm>
            <a:off x="6968725" y="822325"/>
            <a:ext cx="1925400" cy="5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/>
              <a:t>activation maps</a:t>
            </a:r>
            <a:endParaRPr b="1"/>
          </a:p>
        </p:txBody>
      </p:sp>
      <p:sp>
        <p:nvSpPr>
          <p:cNvPr id="404" name="Google Shape;404;p50"/>
          <p:cNvSpPr txBox="1"/>
          <p:nvPr/>
        </p:nvSpPr>
        <p:spPr>
          <a:xfrm>
            <a:off x="7175019" y="4239754"/>
            <a:ext cx="3282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2</a:t>
            </a:r>
            <a:endParaRPr/>
          </a:p>
        </p:txBody>
      </p:sp>
      <p:sp>
        <p:nvSpPr>
          <p:cNvPr id="405" name="Google Shape;405;p50"/>
          <p:cNvSpPr txBox="1"/>
          <p:nvPr/>
        </p:nvSpPr>
        <p:spPr>
          <a:xfrm>
            <a:off x="7717525" y="3892850"/>
            <a:ext cx="548700" cy="1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28</a:t>
            </a:r>
            <a:endParaRPr/>
          </a:p>
        </p:txBody>
      </p:sp>
      <p:sp>
        <p:nvSpPr>
          <p:cNvPr id="406" name="Google Shape;406;p50"/>
          <p:cNvSpPr txBox="1"/>
          <p:nvPr/>
        </p:nvSpPr>
        <p:spPr>
          <a:xfrm>
            <a:off x="8317128" y="2313888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28</a:t>
            </a:r>
            <a:endParaRPr/>
          </a:p>
        </p:txBody>
      </p:sp>
      <p:sp>
        <p:nvSpPr>
          <p:cNvPr id="407" name="Google Shape;407;p50"/>
          <p:cNvSpPr/>
          <p:nvPr/>
        </p:nvSpPr>
        <p:spPr>
          <a:xfrm>
            <a:off x="7360728" y="1492800"/>
            <a:ext cx="956400" cy="2757900"/>
          </a:xfrm>
          <a:prstGeom prst="cube">
            <a:avLst>
              <a:gd name="adj" fmla="val 90357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08" name="Google Shape;408;p50"/>
          <p:cNvSpPr txBox="1"/>
          <p:nvPr/>
        </p:nvSpPr>
        <p:spPr>
          <a:xfrm>
            <a:off x="2158477" y="4112254"/>
            <a:ext cx="5064000" cy="2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consider a second, </a:t>
            </a:r>
            <a:r>
              <a:rPr lang="en" sz="2400" dirty="0">
                <a:solidFill>
                  <a:srgbClr val="92D050"/>
                </a:solidFill>
              </a:rPr>
              <a:t>green</a:t>
            </a:r>
            <a:r>
              <a:rPr lang="en" sz="2400" dirty="0"/>
              <a:t> filter</a:t>
            </a:r>
            <a:endParaRPr sz="2400" dirty="0"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43EC975A-8457-F8EC-5A22-521766DF8A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5427" y="96773"/>
            <a:ext cx="47021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1810" algn="l"/>
              </a:tabLst>
            </a:pPr>
            <a:r>
              <a:rPr sz="24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Convolution	for </a:t>
            </a:r>
            <a:r>
              <a:rPr sz="2400" spc="-1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Feature</a:t>
            </a:r>
            <a:r>
              <a:rPr sz="2400" spc="-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Extraction</a:t>
            </a:r>
            <a:endParaRPr sz="2400" dirty="0">
              <a:latin typeface="Tahoma" panose="020B0604030504040204"/>
              <a:cs typeface="Tahoma" panose="020B0604030504040204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1"/>
          <p:cNvSpPr/>
          <p:nvPr/>
        </p:nvSpPr>
        <p:spPr>
          <a:xfrm>
            <a:off x="1221875" y="965425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14" name="Google Shape;414;p51"/>
          <p:cNvSpPr/>
          <p:nvPr/>
        </p:nvSpPr>
        <p:spPr>
          <a:xfrm>
            <a:off x="5703350" y="965425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15" name="Google Shape;415;p51"/>
          <p:cNvSpPr txBox="1"/>
          <p:nvPr/>
        </p:nvSpPr>
        <p:spPr>
          <a:xfrm>
            <a:off x="1834500" y="326542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32</a:t>
            </a:r>
            <a:endParaRPr/>
          </a:p>
        </p:txBody>
      </p:sp>
      <p:sp>
        <p:nvSpPr>
          <p:cNvPr id="416" name="Google Shape;416;p51"/>
          <p:cNvSpPr txBox="1"/>
          <p:nvPr/>
        </p:nvSpPr>
        <p:spPr>
          <a:xfrm>
            <a:off x="2198800" y="1192250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32</a:t>
            </a:r>
            <a:endParaRPr/>
          </a:p>
        </p:txBody>
      </p:sp>
      <p:sp>
        <p:nvSpPr>
          <p:cNvPr id="417" name="Google Shape;417;p51"/>
          <p:cNvSpPr txBox="1"/>
          <p:nvPr/>
        </p:nvSpPr>
        <p:spPr>
          <a:xfrm>
            <a:off x="1163888" y="3657057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3</a:t>
            </a:r>
            <a:endParaRPr/>
          </a:p>
        </p:txBody>
      </p:sp>
      <p:cxnSp>
        <p:nvCxnSpPr>
          <p:cNvPr id="418" name="Google Shape;418;p51"/>
          <p:cNvCxnSpPr/>
          <p:nvPr/>
        </p:nvCxnSpPr>
        <p:spPr>
          <a:xfrm>
            <a:off x="2828900" y="2347675"/>
            <a:ext cx="2365800" cy="0"/>
          </a:xfrm>
          <a:prstGeom prst="straightConnector1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9" name="Google Shape;419;p51"/>
          <p:cNvSpPr txBox="1"/>
          <p:nvPr/>
        </p:nvSpPr>
        <p:spPr>
          <a:xfrm>
            <a:off x="2851825" y="2440175"/>
            <a:ext cx="32724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Convolution Layer</a:t>
            </a:r>
            <a:endParaRPr/>
          </a:p>
        </p:txBody>
      </p:sp>
      <p:sp>
        <p:nvSpPr>
          <p:cNvPr id="420" name="Google Shape;420;p51"/>
          <p:cNvSpPr/>
          <p:nvPr/>
        </p:nvSpPr>
        <p:spPr>
          <a:xfrm>
            <a:off x="5852728" y="965425"/>
            <a:ext cx="956400" cy="2757900"/>
          </a:xfrm>
          <a:prstGeom prst="cube">
            <a:avLst>
              <a:gd name="adj" fmla="val 90357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1" name="Google Shape;421;p51"/>
          <p:cNvSpPr txBox="1"/>
          <p:nvPr/>
        </p:nvSpPr>
        <p:spPr>
          <a:xfrm>
            <a:off x="5830700" y="526850"/>
            <a:ext cx="2063400" cy="5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/>
              <a:t>activation maps</a:t>
            </a:r>
            <a:endParaRPr b="1"/>
          </a:p>
        </p:txBody>
      </p:sp>
      <p:sp>
        <p:nvSpPr>
          <p:cNvPr id="422" name="Google Shape;422;p51"/>
          <p:cNvSpPr txBox="1"/>
          <p:nvPr/>
        </p:nvSpPr>
        <p:spPr>
          <a:xfrm>
            <a:off x="5965822" y="3678904"/>
            <a:ext cx="3282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6</a:t>
            </a:r>
            <a:endParaRPr/>
          </a:p>
        </p:txBody>
      </p:sp>
      <p:sp>
        <p:nvSpPr>
          <p:cNvPr id="423" name="Google Shape;423;p51"/>
          <p:cNvSpPr txBox="1"/>
          <p:nvPr/>
        </p:nvSpPr>
        <p:spPr>
          <a:xfrm>
            <a:off x="7021405" y="32424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28</a:t>
            </a:r>
            <a:endParaRPr/>
          </a:p>
        </p:txBody>
      </p:sp>
      <p:sp>
        <p:nvSpPr>
          <p:cNvPr id="424" name="Google Shape;424;p51"/>
          <p:cNvSpPr txBox="1"/>
          <p:nvPr/>
        </p:nvSpPr>
        <p:spPr>
          <a:xfrm>
            <a:off x="7513105" y="1662138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28</a:t>
            </a:r>
            <a:endParaRPr/>
          </a:p>
        </p:txBody>
      </p:sp>
      <p:sp>
        <p:nvSpPr>
          <p:cNvPr id="425" name="Google Shape;425;p51"/>
          <p:cNvSpPr txBox="1"/>
          <p:nvPr/>
        </p:nvSpPr>
        <p:spPr>
          <a:xfrm>
            <a:off x="211500" y="109807"/>
            <a:ext cx="87210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>
                <a:solidFill>
                  <a:schemeClr val="bg1"/>
                </a:solidFill>
              </a:rPr>
              <a:t>For example, if we had 6 5x5 filters, we’ll get 6 separate activation maps: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426" name="Google Shape;426;p51"/>
          <p:cNvSpPr/>
          <p:nvPr/>
        </p:nvSpPr>
        <p:spPr>
          <a:xfrm>
            <a:off x="6005128" y="965425"/>
            <a:ext cx="956400" cy="2757900"/>
          </a:xfrm>
          <a:prstGeom prst="cube">
            <a:avLst>
              <a:gd name="adj" fmla="val 9035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7" name="Google Shape;427;p51"/>
          <p:cNvSpPr/>
          <p:nvPr/>
        </p:nvSpPr>
        <p:spPr>
          <a:xfrm>
            <a:off x="6157528" y="965425"/>
            <a:ext cx="956400" cy="2757900"/>
          </a:xfrm>
          <a:prstGeom prst="cube">
            <a:avLst>
              <a:gd name="adj" fmla="val 90357"/>
            </a:avLst>
          </a:prstGeom>
          <a:solidFill>
            <a:srgbClr val="FFF2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8" name="Google Shape;428;p51"/>
          <p:cNvSpPr/>
          <p:nvPr/>
        </p:nvSpPr>
        <p:spPr>
          <a:xfrm>
            <a:off x="6309928" y="965425"/>
            <a:ext cx="956400" cy="2757900"/>
          </a:xfrm>
          <a:prstGeom prst="cube">
            <a:avLst>
              <a:gd name="adj" fmla="val 90357"/>
            </a:avLst>
          </a:prstGeom>
          <a:solidFill>
            <a:srgbClr val="D9D2E9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9" name="Google Shape;429;p51"/>
          <p:cNvSpPr/>
          <p:nvPr/>
        </p:nvSpPr>
        <p:spPr>
          <a:xfrm>
            <a:off x="6462328" y="965425"/>
            <a:ext cx="956400" cy="2757900"/>
          </a:xfrm>
          <a:prstGeom prst="cube">
            <a:avLst>
              <a:gd name="adj" fmla="val 90357"/>
            </a:avLst>
          </a:prstGeom>
          <a:solidFill>
            <a:srgbClr val="FCE5C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30" name="Google Shape;430;p51"/>
          <p:cNvSpPr txBox="1"/>
          <p:nvPr/>
        </p:nvSpPr>
        <p:spPr>
          <a:xfrm>
            <a:off x="1539778" y="4303001"/>
            <a:ext cx="8625900" cy="2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/>
              <a:t>We stack these up to get a new “image” of size 28x28x6!</a:t>
            </a:r>
            <a:endParaRPr sz="20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F9BCEEF-098A-E909-947F-DBB1A94A79B1}"/>
                  </a:ext>
                </a:extLst>
              </p14:cNvPr>
              <p14:cNvContentPartPr/>
              <p14:nvPr/>
            </p14:nvContentPartPr>
            <p14:xfrm>
              <a:off x="5957280" y="1743480"/>
              <a:ext cx="1986120" cy="2981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F9BCEEF-098A-E909-947F-DBB1A94A79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47920" y="1734120"/>
                <a:ext cx="2004840" cy="3000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5427" y="96773"/>
            <a:ext cx="4419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Neural Networks </a:t>
            </a:r>
            <a:r>
              <a:rPr sz="2400" b="1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</a:t>
            </a:r>
            <a:r>
              <a:rPr sz="2400" b="1" spc="-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Business</a:t>
            </a:r>
            <a:endParaRPr sz="24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9456" y="630935"/>
            <a:ext cx="1932432" cy="1075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79195" y="651129"/>
            <a:ext cx="86423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35" dirty="0">
                <a:solidFill>
                  <a:srgbClr val="333333"/>
                </a:solidFill>
                <a:latin typeface="Trebuchet MS" panose="020B0603020202020204"/>
                <a:cs typeface="Trebuchet MS" panose="020B0603020202020204"/>
              </a:rPr>
              <a:t>Voice</a:t>
            </a:r>
            <a:r>
              <a:rPr sz="1000" spc="-80" dirty="0">
                <a:solidFill>
                  <a:srgbClr val="33333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000" spc="-35" dirty="0">
                <a:solidFill>
                  <a:srgbClr val="333333"/>
                </a:solidFill>
                <a:latin typeface="Trebuchet MS" panose="020B0603020202020204"/>
                <a:cs typeface="Trebuchet MS" panose="020B0603020202020204"/>
              </a:rPr>
              <a:t>Assistants</a:t>
            </a:r>
            <a:endParaRPr sz="10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200" y="1511807"/>
            <a:ext cx="1743456" cy="1075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21283" y="2668600"/>
            <a:ext cx="955040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75" dirty="0">
                <a:solidFill>
                  <a:srgbClr val="333333"/>
                </a:solidFill>
                <a:latin typeface="Trebuchet MS" panose="020B0603020202020204"/>
                <a:cs typeface="Trebuchet MS" panose="020B0603020202020204"/>
              </a:rPr>
              <a:t>Facial</a:t>
            </a:r>
            <a:r>
              <a:rPr sz="1000" spc="-65" dirty="0">
                <a:solidFill>
                  <a:srgbClr val="33333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000" spc="-45" dirty="0">
                <a:solidFill>
                  <a:srgbClr val="333333"/>
                </a:solidFill>
                <a:latin typeface="Trebuchet MS" panose="020B0603020202020204"/>
                <a:cs typeface="Trebuchet MS" panose="020B0603020202020204"/>
              </a:rPr>
              <a:t>Recognition</a:t>
            </a:r>
            <a:endParaRPr sz="1000"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298192" y="848628"/>
            <a:ext cx="3685540" cy="1964689"/>
            <a:chOff x="2298192" y="848628"/>
            <a:chExt cx="3685540" cy="1964689"/>
          </a:xfrm>
        </p:grpSpPr>
        <p:sp>
          <p:nvSpPr>
            <p:cNvPr id="8" name="object 8"/>
            <p:cNvSpPr/>
            <p:nvPr/>
          </p:nvSpPr>
          <p:spPr>
            <a:xfrm>
              <a:off x="3975710" y="848628"/>
              <a:ext cx="2008019" cy="116176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98192" y="1563623"/>
              <a:ext cx="1871472" cy="124968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677406" y="4558994"/>
            <a:ext cx="159385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spc="-15" dirty="0">
                <a:latin typeface="Arial" panose="020B0604020202020204"/>
                <a:cs typeface="Arial" panose="020B0604020202020204"/>
              </a:rPr>
              <a:t>Catching </a:t>
            </a:r>
            <a:r>
              <a:rPr sz="1000" b="1" spc="-10" dirty="0">
                <a:latin typeface="Arial" panose="020B0604020202020204"/>
                <a:cs typeface="Arial" panose="020B0604020202020204"/>
              </a:rPr>
              <a:t>Fraud </a:t>
            </a:r>
            <a:r>
              <a:rPr sz="1000" b="1" spc="-20" dirty="0">
                <a:latin typeface="Arial" panose="020B0604020202020204"/>
                <a:cs typeface="Arial" panose="020B0604020202020204"/>
              </a:rPr>
              <a:t>in</a:t>
            </a:r>
            <a:r>
              <a:rPr sz="1000" b="1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000" b="1" spc="-35" dirty="0">
                <a:latin typeface="Arial" panose="020B0604020202020204"/>
                <a:cs typeface="Arial" panose="020B0604020202020204"/>
              </a:rPr>
              <a:t>Banking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605016" y="2859023"/>
            <a:ext cx="2133600" cy="1688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999482" y="4670552"/>
            <a:ext cx="1126490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spc="-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Video</a:t>
            </a:r>
            <a:r>
              <a:rPr sz="1000" b="1" spc="-3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000" b="1" spc="-2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Surveillance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227320" y="3880103"/>
            <a:ext cx="1176527" cy="761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812160" y="2817113"/>
            <a:ext cx="83693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60" dirty="0">
                <a:solidFill>
                  <a:srgbClr val="333333"/>
                </a:solidFill>
                <a:latin typeface="Trebuchet MS" panose="020B0603020202020204"/>
                <a:cs typeface="Trebuchet MS" panose="020B0603020202020204"/>
              </a:rPr>
              <a:t>Self-driving </a:t>
            </a:r>
            <a:r>
              <a:rPr sz="1000" spc="-45" dirty="0">
                <a:solidFill>
                  <a:srgbClr val="333333"/>
                </a:solidFill>
                <a:latin typeface="Trebuchet MS" panose="020B0603020202020204"/>
                <a:cs typeface="Trebuchet MS" panose="020B0603020202020204"/>
              </a:rPr>
              <a:t>cars</a:t>
            </a:r>
            <a:endParaRPr sz="10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93976" y="3087623"/>
            <a:ext cx="1545336" cy="10759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4754879" y="926591"/>
            <a:ext cx="4066540" cy="2636520"/>
            <a:chOff x="4754879" y="926591"/>
            <a:chExt cx="4066540" cy="2636520"/>
          </a:xfrm>
        </p:grpSpPr>
        <p:sp>
          <p:nvSpPr>
            <p:cNvPr id="17" name="object 17"/>
            <p:cNvSpPr/>
            <p:nvPr/>
          </p:nvSpPr>
          <p:spPr>
            <a:xfrm>
              <a:off x="7543800" y="2051303"/>
              <a:ext cx="1277111" cy="66446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77711" y="2011679"/>
              <a:ext cx="1466088" cy="74371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736079" y="926591"/>
              <a:ext cx="1871472" cy="105460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044183" y="1243583"/>
              <a:ext cx="667512" cy="48158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754879" y="2816351"/>
              <a:ext cx="1325879" cy="74676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121146" y="651129"/>
            <a:ext cx="157988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spc="-1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Recommendation</a:t>
            </a:r>
            <a:r>
              <a:rPr sz="1000" b="1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000" b="1" spc="-4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Engines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50563" y="2084069"/>
            <a:ext cx="879475" cy="636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spc="-1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Google</a:t>
            </a:r>
            <a:endParaRPr sz="1000">
              <a:latin typeface="Arial" panose="020B0604020202020204"/>
              <a:cs typeface="Arial" panose="020B0604020202020204"/>
            </a:endParaRPr>
          </a:p>
          <a:p>
            <a:pPr marL="299085" indent="-287020">
              <a:lnSpc>
                <a:spcPct val="100000"/>
              </a:lnSpc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1000" b="1" spc="-2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Search</a:t>
            </a:r>
            <a:endParaRPr sz="1000">
              <a:latin typeface="Arial" panose="020B0604020202020204"/>
              <a:cs typeface="Arial" panose="020B0604020202020204"/>
            </a:endParaRPr>
          </a:p>
          <a:p>
            <a:pPr marL="299085" indent="-287020">
              <a:lnSpc>
                <a:spcPct val="100000"/>
              </a:lnSpc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1000" b="1" spc="10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1000" b="1" spc="6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1000" b="1" spc="-3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000" b="1" spc="-4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000" b="1" spc="-9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1000" b="1" spc="-5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000" b="1" spc="-3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000" b="1" spc="3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te</a:t>
            </a:r>
            <a:endParaRPr sz="1000">
              <a:latin typeface="Arial" panose="020B0604020202020204"/>
              <a:cs typeface="Arial" panose="020B0604020202020204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1000" b="1" spc="-3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maps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406900" y="3610102"/>
            <a:ext cx="86296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spc="-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Email</a:t>
            </a:r>
            <a:r>
              <a:rPr sz="1000" b="1" spc="-5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000" b="1" spc="-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filtering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703320" y="3145535"/>
            <a:ext cx="679703" cy="122224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32663" y="4289856"/>
            <a:ext cx="4366260" cy="5588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105"/>
              </a:spcBef>
            </a:pPr>
            <a:r>
              <a:rPr sz="1000" b="1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Customer </a:t>
            </a:r>
            <a:r>
              <a:rPr sz="1000" b="1" spc="-1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Support </a:t>
            </a:r>
            <a:r>
              <a:rPr sz="1000" b="1" spc="-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Queries </a:t>
            </a:r>
            <a:r>
              <a:rPr sz="1000" b="1" spc="-1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(and</a:t>
            </a:r>
            <a:r>
              <a:rPr sz="1000" b="1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000" b="1" spc="-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Chatbots)</a:t>
            </a:r>
            <a:endParaRPr sz="100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100000"/>
              </a:lnSpc>
              <a:spcBef>
                <a:spcPts val="825"/>
              </a:spcBef>
            </a:pPr>
            <a:r>
              <a:rPr sz="9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15"/>
              </a:rPr>
              <a:t>https://www.analyticsvidhya.com/blog/2018/05/24-ultimate-data-science-projects-to-boost- </a:t>
            </a:r>
            <a:r>
              <a:rPr sz="900" spc="-5" dirty="0">
                <a:solidFill>
                  <a:srgbClr val="0462C1"/>
                </a:solidFill>
                <a:latin typeface="Carlito"/>
                <a:cs typeface="Carlito"/>
                <a:hlinkClick r:id="rId15"/>
              </a:rPr>
              <a:t> </a:t>
            </a:r>
            <a:r>
              <a:rPr sz="9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15"/>
              </a:rPr>
              <a:t>your-knowledge-and-skills/</a:t>
            </a:r>
            <a:endParaRPr sz="900">
              <a:latin typeface="Carlito"/>
              <a:cs typeface="Carlit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49936" y="667511"/>
            <a:ext cx="3487420" cy="3594100"/>
            <a:chOff x="249936" y="667511"/>
            <a:chExt cx="3487420" cy="3594100"/>
          </a:xfrm>
        </p:grpSpPr>
        <p:sp>
          <p:nvSpPr>
            <p:cNvPr id="28" name="object 28"/>
            <p:cNvSpPr/>
            <p:nvPr/>
          </p:nvSpPr>
          <p:spPr>
            <a:xfrm>
              <a:off x="2334768" y="667511"/>
              <a:ext cx="780288" cy="832103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364991" y="1033271"/>
              <a:ext cx="371856" cy="37185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49936" y="2840735"/>
              <a:ext cx="1191768" cy="142036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164585" y="815416"/>
            <a:ext cx="85661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30" dirty="0">
                <a:solidFill>
                  <a:srgbClr val="333333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1000" spc="-110" dirty="0">
                <a:solidFill>
                  <a:srgbClr val="33333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000" spc="-35" dirty="0">
                <a:solidFill>
                  <a:srgbClr val="333333"/>
                </a:solidFill>
                <a:latin typeface="Trebuchet MS" panose="020B0603020202020204"/>
                <a:cs typeface="Trebuchet MS" panose="020B0603020202020204"/>
              </a:rPr>
              <a:t>Terminator</a:t>
            </a:r>
            <a:endParaRPr sz="10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324722" y="4820759"/>
            <a:ext cx="140970" cy="17462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z="1000" spc="-20" dirty="0">
                <a:solidFill>
                  <a:srgbClr val="888888"/>
                </a:solidFill>
                <a:latin typeface="Trebuchet MS" panose="020B0603020202020204"/>
                <a:cs typeface="Trebuchet MS" panose="020B0603020202020204"/>
              </a:rPr>
              <a:t>4</a:t>
            </a:fld>
            <a:endParaRPr sz="10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10080" y="3298951"/>
            <a:ext cx="622935" cy="268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spc="-65" dirty="0">
                <a:solidFill>
                  <a:srgbClr val="333333"/>
                </a:solidFill>
                <a:latin typeface="Trebuchet MS" panose="020B0603020202020204"/>
                <a:cs typeface="Trebuchet MS" panose="020B0603020202020204"/>
              </a:rPr>
              <a:t>Image</a:t>
            </a:r>
            <a:endParaRPr sz="8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</a:pPr>
            <a:r>
              <a:rPr sz="800" spc="-40" dirty="0">
                <a:solidFill>
                  <a:srgbClr val="333333"/>
                </a:solidFill>
                <a:latin typeface="Trebuchet MS" panose="020B0603020202020204"/>
                <a:cs typeface="Trebuchet MS" panose="020B0603020202020204"/>
              </a:rPr>
              <a:t>Understanding</a:t>
            </a:r>
            <a:endParaRPr sz="8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4C64BBBC-DE90-0E0F-C30B-8583409B310C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fld id="{A1D8BA5D-C1E9-442D-8EAF-B0CFAAC59855}" type="datetime1">
              <a:rPr lang="en-US" smtClean="0"/>
              <a:t>1/7/2023</a:t>
            </a:fld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3"/>
          <p:cNvSpPr txBox="1"/>
          <p:nvPr/>
        </p:nvSpPr>
        <p:spPr>
          <a:xfrm>
            <a:off x="173762" y="94625"/>
            <a:ext cx="87930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chemeClr val="bg1"/>
                </a:solidFill>
              </a:rPr>
              <a:t>ConvNet is a sequence of Convolution Layers, interspersed with activation functions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54" name="Google Shape;454;p53"/>
          <p:cNvSpPr/>
          <p:nvPr/>
        </p:nvSpPr>
        <p:spPr>
          <a:xfrm>
            <a:off x="177075" y="1129475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55" name="Google Shape;455;p53"/>
          <p:cNvSpPr txBox="1"/>
          <p:nvPr/>
        </p:nvSpPr>
        <p:spPr>
          <a:xfrm>
            <a:off x="789700" y="342947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32</a:t>
            </a:r>
            <a:endParaRPr/>
          </a:p>
        </p:txBody>
      </p:sp>
      <p:sp>
        <p:nvSpPr>
          <p:cNvPr id="456" name="Google Shape;456;p53"/>
          <p:cNvSpPr txBox="1"/>
          <p:nvPr/>
        </p:nvSpPr>
        <p:spPr>
          <a:xfrm>
            <a:off x="1154000" y="1356300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32</a:t>
            </a:r>
            <a:endParaRPr/>
          </a:p>
        </p:txBody>
      </p:sp>
      <p:sp>
        <p:nvSpPr>
          <p:cNvPr id="457" name="Google Shape;457;p53"/>
          <p:cNvSpPr txBox="1"/>
          <p:nvPr/>
        </p:nvSpPr>
        <p:spPr>
          <a:xfrm>
            <a:off x="119088" y="3821107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3</a:t>
            </a:r>
            <a:endParaRPr/>
          </a:p>
        </p:txBody>
      </p:sp>
      <p:cxnSp>
        <p:nvCxnSpPr>
          <p:cNvPr id="458" name="Google Shape;458;p53"/>
          <p:cNvCxnSpPr/>
          <p:nvPr/>
        </p:nvCxnSpPr>
        <p:spPr>
          <a:xfrm>
            <a:off x="1481875" y="2408125"/>
            <a:ext cx="9876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9" name="Google Shape;459;p53"/>
          <p:cNvSpPr/>
          <p:nvPr/>
        </p:nvSpPr>
        <p:spPr>
          <a:xfrm>
            <a:off x="2691675" y="1129475"/>
            <a:ext cx="956400" cy="27579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60" name="Google Shape;460;p53"/>
          <p:cNvSpPr txBox="1"/>
          <p:nvPr/>
        </p:nvSpPr>
        <p:spPr>
          <a:xfrm>
            <a:off x="3304300" y="342947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28</a:t>
            </a:r>
            <a:endParaRPr/>
          </a:p>
        </p:txBody>
      </p:sp>
      <p:sp>
        <p:nvSpPr>
          <p:cNvPr id="461" name="Google Shape;461;p53"/>
          <p:cNvSpPr txBox="1"/>
          <p:nvPr/>
        </p:nvSpPr>
        <p:spPr>
          <a:xfrm>
            <a:off x="3668600" y="1356300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28</a:t>
            </a:r>
            <a:endParaRPr/>
          </a:p>
        </p:txBody>
      </p:sp>
      <p:sp>
        <p:nvSpPr>
          <p:cNvPr id="462" name="Google Shape;462;p53"/>
          <p:cNvSpPr txBox="1"/>
          <p:nvPr/>
        </p:nvSpPr>
        <p:spPr>
          <a:xfrm>
            <a:off x="2633688" y="3821107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6</a:t>
            </a:r>
            <a:endParaRPr/>
          </a:p>
        </p:txBody>
      </p:sp>
      <p:sp>
        <p:nvSpPr>
          <p:cNvPr id="463" name="Google Shape;463;p53"/>
          <p:cNvSpPr txBox="1"/>
          <p:nvPr/>
        </p:nvSpPr>
        <p:spPr>
          <a:xfrm>
            <a:off x="1521200" y="2574775"/>
            <a:ext cx="98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CONV,</a:t>
            </a:r>
            <a:endParaRPr/>
          </a:p>
          <a:p>
            <a:r>
              <a:rPr lang="en"/>
              <a:t>ReLU</a:t>
            </a:r>
            <a:endParaRPr/>
          </a:p>
          <a:p>
            <a:r>
              <a:rPr lang="en"/>
              <a:t>e.g. 6 5x5x3 filters</a:t>
            </a:r>
            <a:endParaRPr/>
          </a:p>
        </p:txBody>
      </p:sp>
      <p:cxnSp>
        <p:nvCxnSpPr>
          <p:cNvPr id="464" name="Google Shape;464;p53"/>
          <p:cNvCxnSpPr/>
          <p:nvPr/>
        </p:nvCxnSpPr>
        <p:spPr>
          <a:xfrm>
            <a:off x="4225075" y="2408125"/>
            <a:ext cx="9876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5" name="Google Shape;465;p53"/>
          <p:cNvSpPr txBox="1"/>
          <p:nvPr/>
        </p:nvSpPr>
        <p:spPr>
          <a:xfrm>
            <a:off x="4264400" y="2650975"/>
            <a:ext cx="1063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CONV,</a:t>
            </a:r>
            <a:endParaRPr/>
          </a:p>
          <a:p>
            <a:r>
              <a:rPr lang="en"/>
              <a:t>ReLU</a:t>
            </a:r>
            <a:endParaRPr/>
          </a:p>
          <a:p>
            <a:r>
              <a:rPr lang="en"/>
              <a:t>e.g. 10 5x5x</a:t>
            </a:r>
            <a:r>
              <a:rPr lang="en" b="1"/>
              <a:t>6 </a:t>
            </a:r>
            <a:r>
              <a:rPr lang="en"/>
              <a:t>filters</a:t>
            </a:r>
            <a:endParaRPr/>
          </a:p>
        </p:txBody>
      </p:sp>
      <p:sp>
        <p:nvSpPr>
          <p:cNvPr id="466" name="Google Shape;466;p53"/>
          <p:cNvSpPr/>
          <p:nvPr/>
        </p:nvSpPr>
        <p:spPr>
          <a:xfrm>
            <a:off x="5434875" y="1129475"/>
            <a:ext cx="956400" cy="2757900"/>
          </a:xfrm>
          <a:prstGeom prst="cube">
            <a:avLst>
              <a:gd name="adj" fmla="val 77711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467" name="Google Shape;467;p53"/>
          <p:cNvCxnSpPr/>
          <p:nvPr/>
        </p:nvCxnSpPr>
        <p:spPr>
          <a:xfrm>
            <a:off x="6815875" y="2408125"/>
            <a:ext cx="9876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8" name="Google Shape;468;p53"/>
          <p:cNvSpPr txBox="1"/>
          <p:nvPr/>
        </p:nvSpPr>
        <p:spPr>
          <a:xfrm>
            <a:off x="6855200" y="2650975"/>
            <a:ext cx="98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600"/>
              <a:t>CONV,</a:t>
            </a:r>
            <a:endParaRPr sz="1600"/>
          </a:p>
          <a:p>
            <a:r>
              <a:rPr lang="en" sz="1600"/>
              <a:t>ReLU</a:t>
            </a:r>
            <a:endParaRPr sz="1600"/>
          </a:p>
        </p:txBody>
      </p:sp>
      <p:sp>
        <p:nvSpPr>
          <p:cNvPr id="469" name="Google Shape;469;p53"/>
          <p:cNvSpPr txBox="1"/>
          <p:nvPr/>
        </p:nvSpPr>
        <p:spPr>
          <a:xfrm>
            <a:off x="8071800" y="2163325"/>
            <a:ext cx="956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….</a:t>
            </a:r>
            <a:endParaRPr sz="2400"/>
          </a:p>
        </p:txBody>
      </p:sp>
      <p:sp>
        <p:nvSpPr>
          <p:cNvPr id="470" name="Google Shape;470;p53"/>
          <p:cNvSpPr txBox="1"/>
          <p:nvPr/>
        </p:nvSpPr>
        <p:spPr>
          <a:xfrm>
            <a:off x="5300688" y="3821107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10</a:t>
            </a:r>
            <a:endParaRPr/>
          </a:p>
        </p:txBody>
      </p:sp>
      <p:sp>
        <p:nvSpPr>
          <p:cNvPr id="471" name="Google Shape;471;p53"/>
          <p:cNvSpPr txBox="1"/>
          <p:nvPr/>
        </p:nvSpPr>
        <p:spPr>
          <a:xfrm>
            <a:off x="6047500" y="342947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24</a:t>
            </a:r>
            <a:endParaRPr/>
          </a:p>
        </p:txBody>
      </p:sp>
      <p:sp>
        <p:nvSpPr>
          <p:cNvPr id="472" name="Google Shape;472;p53"/>
          <p:cNvSpPr txBox="1"/>
          <p:nvPr/>
        </p:nvSpPr>
        <p:spPr>
          <a:xfrm>
            <a:off x="6411800" y="1356300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24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B740DB0-AB8F-72C0-AE2B-B92542776EB2}"/>
                  </a:ext>
                </a:extLst>
              </p14:cNvPr>
              <p14:cNvContentPartPr/>
              <p14:nvPr/>
            </p14:nvContentPartPr>
            <p14:xfrm>
              <a:off x="1491840" y="1863720"/>
              <a:ext cx="7394400" cy="1971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B740DB0-AB8F-72C0-AE2B-B92542776EB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82480" y="1854360"/>
                <a:ext cx="7413120" cy="1989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5427" y="96773"/>
            <a:ext cx="33534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Convolution </a:t>
            </a:r>
            <a:r>
              <a:rPr sz="24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-</a:t>
            </a:r>
            <a:r>
              <a:rPr sz="2400" spc="-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Drawbacks</a:t>
            </a:r>
            <a:endParaRPr sz="24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5427" y="1011681"/>
            <a:ext cx="7833359" cy="34417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30" dirty="0">
                <a:cs typeface="+mn-lt"/>
              </a:rPr>
              <a:t>We</a:t>
            </a:r>
            <a:r>
              <a:rPr sz="1400" dirty="0">
                <a:cs typeface="+mn-lt"/>
              </a:rPr>
              <a:t> can</a:t>
            </a:r>
            <a:r>
              <a:rPr sz="1400" spc="-10" dirty="0">
                <a:cs typeface="+mn-lt"/>
              </a:rPr>
              <a:t> </a:t>
            </a:r>
            <a:r>
              <a:rPr sz="1400" spc="-15" dirty="0">
                <a:cs typeface="+mn-lt"/>
              </a:rPr>
              <a:t>generalize</a:t>
            </a:r>
            <a:r>
              <a:rPr sz="1400" spc="50" dirty="0">
                <a:cs typeface="+mn-lt"/>
              </a:rPr>
              <a:t> </a:t>
            </a:r>
            <a:r>
              <a:rPr sz="1400" spc="-5" dirty="0">
                <a:cs typeface="+mn-lt"/>
              </a:rPr>
              <a:t>it</a:t>
            </a:r>
            <a:r>
              <a:rPr sz="1400" spc="40" dirty="0">
                <a:cs typeface="+mn-lt"/>
              </a:rPr>
              <a:t> </a:t>
            </a:r>
            <a:r>
              <a:rPr sz="1400" spc="-10" dirty="0">
                <a:cs typeface="+mn-lt"/>
              </a:rPr>
              <a:t>and</a:t>
            </a:r>
            <a:r>
              <a:rPr sz="1400" spc="15" dirty="0">
                <a:cs typeface="+mn-lt"/>
              </a:rPr>
              <a:t> </a:t>
            </a:r>
            <a:r>
              <a:rPr sz="1400" spc="-10" dirty="0">
                <a:cs typeface="+mn-lt"/>
              </a:rPr>
              <a:t>say</a:t>
            </a:r>
            <a:r>
              <a:rPr sz="1400" spc="20" dirty="0">
                <a:cs typeface="+mn-lt"/>
              </a:rPr>
              <a:t> </a:t>
            </a:r>
            <a:r>
              <a:rPr sz="1400" spc="-15" dirty="0">
                <a:cs typeface="+mn-lt"/>
              </a:rPr>
              <a:t>that</a:t>
            </a:r>
            <a:r>
              <a:rPr sz="1400" spc="60" dirty="0">
                <a:cs typeface="+mn-lt"/>
              </a:rPr>
              <a:t> </a:t>
            </a:r>
            <a:r>
              <a:rPr sz="1400" spc="-5" dirty="0">
                <a:cs typeface="+mn-lt"/>
              </a:rPr>
              <a:t>if</a:t>
            </a:r>
            <a:r>
              <a:rPr sz="1400" spc="10" dirty="0">
                <a:cs typeface="+mn-lt"/>
              </a:rPr>
              <a:t> </a:t>
            </a:r>
            <a:r>
              <a:rPr sz="1400" spc="-15" dirty="0">
                <a:cs typeface="+mn-lt"/>
              </a:rPr>
              <a:t>the</a:t>
            </a:r>
            <a:r>
              <a:rPr sz="1400" spc="50" dirty="0">
                <a:cs typeface="+mn-lt"/>
              </a:rPr>
              <a:t> </a:t>
            </a:r>
            <a:r>
              <a:rPr sz="1400" spc="-15" dirty="0">
                <a:cs typeface="+mn-lt"/>
              </a:rPr>
              <a:t>input</a:t>
            </a:r>
            <a:r>
              <a:rPr sz="1400" spc="65" dirty="0">
                <a:cs typeface="+mn-lt"/>
              </a:rPr>
              <a:t> </a:t>
            </a:r>
            <a:r>
              <a:rPr sz="1400" spc="-5" dirty="0">
                <a:cs typeface="+mn-lt"/>
              </a:rPr>
              <a:t>is</a:t>
            </a:r>
            <a:r>
              <a:rPr sz="1400" spc="30" dirty="0">
                <a:cs typeface="+mn-lt"/>
              </a:rPr>
              <a:t> </a:t>
            </a:r>
            <a:r>
              <a:rPr sz="1400" spc="-5" dirty="0">
                <a:cs typeface="+mn-lt"/>
              </a:rPr>
              <a:t>n</a:t>
            </a:r>
            <a:r>
              <a:rPr sz="1400" spc="-10" dirty="0">
                <a:cs typeface="+mn-lt"/>
              </a:rPr>
              <a:t> </a:t>
            </a:r>
            <a:r>
              <a:rPr sz="1400" spc="-5" dirty="0">
                <a:cs typeface="+mn-lt"/>
              </a:rPr>
              <a:t>X</a:t>
            </a:r>
            <a:r>
              <a:rPr sz="1400" spc="25" dirty="0">
                <a:cs typeface="+mn-lt"/>
              </a:rPr>
              <a:t> </a:t>
            </a:r>
            <a:r>
              <a:rPr sz="1400" spc="-5" dirty="0">
                <a:cs typeface="+mn-lt"/>
              </a:rPr>
              <a:t>n</a:t>
            </a:r>
            <a:r>
              <a:rPr sz="1400" spc="-15" dirty="0">
                <a:cs typeface="+mn-lt"/>
              </a:rPr>
              <a:t> </a:t>
            </a:r>
            <a:r>
              <a:rPr sz="1400" spc="-10" dirty="0">
                <a:cs typeface="+mn-lt"/>
              </a:rPr>
              <a:t>and</a:t>
            </a:r>
            <a:r>
              <a:rPr sz="1400" spc="40" dirty="0">
                <a:cs typeface="+mn-lt"/>
              </a:rPr>
              <a:t> </a:t>
            </a:r>
            <a:r>
              <a:rPr sz="1400" spc="-15" dirty="0">
                <a:cs typeface="+mn-lt"/>
              </a:rPr>
              <a:t>the</a:t>
            </a:r>
            <a:r>
              <a:rPr sz="1400" spc="50" dirty="0">
                <a:cs typeface="+mn-lt"/>
              </a:rPr>
              <a:t> </a:t>
            </a:r>
            <a:r>
              <a:rPr sz="1400" spc="-10" dirty="0">
                <a:cs typeface="+mn-lt"/>
              </a:rPr>
              <a:t>filter</a:t>
            </a:r>
            <a:r>
              <a:rPr sz="1400" spc="45" dirty="0">
                <a:cs typeface="+mn-lt"/>
              </a:rPr>
              <a:t> </a:t>
            </a:r>
            <a:r>
              <a:rPr sz="1400" spc="-10" dirty="0">
                <a:cs typeface="+mn-lt"/>
              </a:rPr>
              <a:t>size</a:t>
            </a:r>
            <a:r>
              <a:rPr sz="1400" spc="5" dirty="0">
                <a:cs typeface="+mn-lt"/>
              </a:rPr>
              <a:t> </a:t>
            </a:r>
            <a:r>
              <a:rPr sz="1400" spc="-5" dirty="0">
                <a:cs typeface="+mn-lt"/>
              </a:rPr>
              <a:t>is</a:t>
            </a:r>
            <a:r>
              <a:rPr sz="1400" spc="30" dirty="0">
                <a:cs typeface="+mn-lt"/>
              </a:rPr>
              <a:t> </a:t>
            </a:r>
            <a:r>
              <a:rPr sz="1400" spc="-5" dirty="0">
                <a:cs typeface="+mn-lt"/>
              </a:rPr>
              <a:t>f</a:t>
            </a:r>
            <a:r>
              <a:rPr sz="1400" spc="10" dirty="0">
                <a:cs typeface="+mn-lt"/>
              </a:rPr>
              <a:t> </a:t>
            </a:r>
            <a:r>
              <a:rPr sz="1400" spc="-5" dirty="0">
                <a:cs typeface="+mn-lt"/>
              </a:rPr>
              <a:t>X </a:t>
            </a:r>
            <a:r>
              <a:rPr sz="1400" spc="-50" dirty="0">
                <a:cs typeface="+mn-lt"/>
              </a:rPr>
              <a:t>f,</a:t>
            </a:r>
            <a:r>
              <a:rPr sz="1400" spc="15" dirty="0">
                <a:cs typeface="+mn-lt"/>
              </a:rPr>
              <a:t> </a:t>
            </a:r>
            <a:r>
              <a:rPr sz="1400" spc="-10" dirty="0">
                <a:cs typeface="+mn-lt"/>
              </a:rPr>
              <a:t>then</a:t>
            </a:r>
            <a:r>
              <a:rPr sz="1400" spc="40" dirty="0">
                <a:cs typeface="+mn-lt"/>
              </a:rPr>
              <a:t> </a:t>
            </a:r>
            <a:r>
              <a:rPr sz="1400" spc="-15" dirty="0">
                <a:cs typeface="+mn-lt"/>
              </a:rPr>
              <a:t>the</a:t>
            </a:r>
            <a:r>
              <a:rPr sz="1400" spc="50" dirty="0">
                <a:cs typeface="+mn-lt"/>
              </a:rPr>
              <a:t> </a:t>
            </a:r>
            <a:r>
              <a:rPr sz="1400" spc="-10" dirty="0">
                <a:cs typeface="+mn-lt"/>
              </a:rPr>
              <a:t>output</a:t>
            </a:r>
            <a:r>
              <a:rPr sz="1400" spc="65" dirty="0">
                <a:cs typeface="+mn-lt"/>
              </a:rPr>
              <a:t> </a:t>
            </a:r>
            <a:r>
              <a:rPr sz="1400" spc="-10" dirty="0">
                <a:cs typeface="+mn-lt"/>
              </a:rPr>
              <a:t>size</a:t>
            </a:r>
            <a:r>
              <a:rPr sz="1400" spc="30" dirty="0">
                <a:cs typeface="+mn-lt"/>
              </a:rPr>
              <a:t> </a:t>
            </a:r>
            <a:r>
              <a:rPr sz="1400" spc="-10" dirty="0">
                <a:cs typeface="+mn-lt"/>
              </a:rPr>
              <a:t>will</a:t>
            </a:r>
            <a:r>
              <a:rPr sz="1400" spc="40" dirty="0">
                <a:cs typeface="+mn-lt"/>
              </a:rPr>
              <a:t> </a:t>
            </a:r>
            <a:r>
              <a:rPr sz="1400" spc="-10" dirty="0">
                <a:cs typeface="+mn-lt"/>
              </a:rPr>
              <a:t>be</a:t>
            </a:r>
            <a:r>
              <a:rPr sz="1400" spc="30" dirty="0">
                <a:cs typeface="+mn-lt"/>
              </a:rPr>
              <a:t> </a:t>
            </a:r>
            <a:r>
              <a:rPr sz="1400" spc="-70" dirty="0">
                <a:cs typeface="+mn-lt"/>
              </a:rPr>
              <a:t>(n-</a:t>
            </a:r>
            <a:endParaRPr sz="1400" dirty="0">
              <a:cs typeface="+mn-lt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cs typeface="+mn-lt"/>
              </a:rPr>
              <a:t>f+1) X</a:t>
            </a:r>
            <a:r>
              <a:rPr sz="1400" spc="20" dirty="0">
                <a:cs typeface="+mn-lt"/>
              </a:rPr>
              <a:t> </a:t>
            </a:r>
            <a:r>
              <a:rPr sz="1400" spc="-5" dirty="0">
                <a:cs typeface="+mn-lt"/>
              </a:rPr>
              <a:t>(n-f+1):</a:t>
            </a:r>
            <a:endParaRPr sz="1400" dirty="0">
              <a:cs typeface="+mn-l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00" dirty="0">
              <a:cs typeface="+mn-lt"/>
            </a:endParaRPr>
          </a:p>
          <a:p>
            <a:pPr marL="74930" indent="-62865">
              <a:lnSpc>
                <a:spcPct val="100000"/>
              </a:lnSpc>
              <a:buSzPct val="93000"/>
              <a:buFont typeface="Arial" panose="020B0604020202020204"/>
              <a:buChar char="•"/>
              <a:tabLst>
                <a:tab pos="75565" algn="l"/>
              </a:tabLst>
            </a:pPr>
            <a:r>
              <a:rPr sz="1400" b="1" spc="-10" dirty="0">
                <a:cs typeface="+mn-lt"/>
              </a:rPr>
              <a:t>Input: </a:t>
            </a:r>
            <a:r>
              <a:rPr sz="1400" spc="-5" dirty="0">
                <a:cs typeface="+mn-lt"/>
              </a:rPr>
              <a:t>n X</a:t>
            </a:r>
            <a:r>
              <a:rPr sz="1400" spc="45" dirty="0">
                <a:cs typeface="+mn-lt"/>
              </a:rPr>
              <a:t> </a:t>
            </a:r>
            <a:r>
              <a:rPr sz="1400" spc="-5" dirty="0">
                <a:cs typeface="+mn-lt"/>
              </a:rPr>
              <a:t>n</a:t>
            </a:r>
            <a:endParaRPr sz="1400" dirty="0">
              <a:cs typeface="+mn-l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 panose="020B0604020202020204"/>
              <a:buChar char="•"/>
            </a:pPr>
            <a:endParaRPr sz="1400" dirty="0">
              <a:cs typeface="+mn-lt"/>
            </a:endParaRPr>
          </a:p>
          <a:p>
            <a:pPr marL="74930" indent="-62865">
              <a:lnSpc>
                <a:spcPct val="100000"/>
              </a:lnSpc>
              <a:buSzPct val="93000"/>
              <a:buFont typeface="Arial" panose="020B0604020202020204"/>
              <a:buChar char="•"/>
              <a:tabLst>
                <a:tab pos="75565" algn="l"/>
              </a:tabLst>
            </a:pPr>
            <a:r>
              <a:rPr sz="1400" b="1" spc="-15" dirty="0">
                <a:cs typeface="+mn-lt"/>
              </a:rPr>
              <a:t>Filter size: </a:t>
            </a:r>
            <a:r>
              <a:rPr sz="1400" spc="-5" dirty="0">
                <a:cs typeface="+mn-lt"/>
              </a:rPr>
              <a:t>f X</a:t>
            </a:r>
            <a:r>
              <a:rPr sz="1400" spc="90" dirty="0">
                <a:cs typeface="+mn-lt"/>
              </a:rPr>
              <a:t> </a:t>
            </a:r>
            <a:r>
              <a:rPr sz="1400" spc="-5" dirty="0">
                <a:cs typeface="+mn-lt"/>
              </a:rPr>
              <a:t>f</a:t>
            </a:r>
            <a:endParaRPr sz="1400" dirty="0">
              <a:cs typeface="+mn-l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 panose="020B0604020202020204"/>
              <a:buChar char="•"/>
            </a:pPr>
            <a:endParaRPr sz="1400" dirty="0">
              <a:cs typeface="+mn-lt"/>
            </a:endParaRPr>
          </a:p>
          <a:p>
            <a:pPr marL="74930" indent="-62865">
              <a:lnSpc>
                <a:spcPct val="100000"/>
              </a:lnSpc>
              <a:buSzPct val="93000"/>
              <a:buFont typeface="Arial" panose="020B0604020202020204"/>
              <a:buChar char="•"/>
              <a:tabLst>
                <a:tab pos="75565" algn="l"/>
              </a:tabLst>
            </a:pPr>
            <a:r>
              <a:rPr sz="1400" b="1" spc="-10" dirty="0">
                <a:cs typeface="+mn-lt"/>
              </a:rPr>
              <a:t>Output: </a:t>
            </a:r>
            <a:r>
              <a:rPr sz="1400" spc="-5" dirty="0">
                <a:cs typeface="+mn-lt"/>
              </a:rPr>
              <a:t>(n-f+1) X</a:t>
            </a:r>
            <a:r>
              <a:rPr sz="1400" spc="75" dirty="0">
                <a:cs typeface="+mn-lt"/>
              </a:rPr>
              <a:t> </a:t>
            </a:r>
            <a:r>
              <a:rPr sz="1400" spc="-10" dirty="0">
                <a:cs typeface="+mn-lt"/>
              </a:rPr>
              <a:t>(n-f+1)</a:t>
            </a:r>
            <a:endParaRPr sz="1400" dirty="0">
              <a:cs typeface="+mn-lt"/>
            </a:endParaRPr>
          </a:p>
          <a:p>
            <a:pPr>
              <a:lnSpc>
                <a:spcPct val="100000"/>
              </a:lnSpc>
              <a:buFont typeface="Arial" panose="020B0604020202020204"/>
              <a:buChar char="•"/>
            </a:pPr>
            <a:endParaRPr sz="1400" dirty="0">
              <a:cs typeface="+mn-lt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400" b="1" spc="-10" dirty="0">
                <a:cs typeface="+mn-lt"/>
              </a:rPr>
              <a:t>There are </a:t>
            </a:r>
            <a:r>
              <a:rPr sz="1400" b="1" spc="-5" dirty="0">
                <a:cs typeface="+mn-lt"/>
              </a:rPr>
              <a:t>primarily two </a:t>
            </a:r>
            <a:r>
              <a:rPr sz="1400" b="1" spc="-10" dirty="0">
                <a:cs typeface="+mn-lt"/>
              </a:rPr>
              <a:t>disadvantages</a:t>
            </a:r>
            <a:r>
              <a:rPr sz="1400" b="1" spc="125" dirty="0">
                <a:cs typeface="+mn-lt"/>
              </a:rPr>
              <a:t> </a:t>
            </a:r>
            <a:r>
              <a:rPr sz="1400" b="1" spc="-10" dirty="0">
                <a:cs typeface="+mn-lt"/>
              </a:rPr>
              <a:t>here:</a:t>
            </a:r>
            <a:endParaRPr sz="1400" dirty="0">
              <a:cs typeface="+mn-lt"/>
            </a:endParaRPr>
          </a:p>
          <a:p>
            <a:pPr marL="299085" indent="-287020">
              <a:lnSpc>
                <a:spcPct val="100000"/>
              </a:lnSpc>
              <a:buSzPct val="93000"/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1400" spc="-20" dirty="0">
                <a:cs typeface="+mn-lt"/>
              </a:rPr>
              <a:t>Every</a:t>
            </a:r>
            <a:r>
              <a:rPr sz="1400" spc="55" dirty="0">
                <a:cs typeface="+mn-lt"/>
              </a:rPr>
              <a:t> </a:t>
            </a:r>
            <a:r>
              <a:rPr sz="1400" spc="-15" dirty="0">
                <a:cs typeface="+mn-lt"/>
              </a:rPr>
              <a:t>time</a:t>
            </a:r>
            <a:r>
              <a:rPr sz="1400" spc="40" dirty="0">
                <a:cs typeface="+mn-lt"/>
              </a:rPr>
              <a:t> </a:t>
            </a:r>
            <a:r>
              <a:rPr sz="1400" spc="-25" dirty="0">
                <a:cs typeface="+mn-lt"/>
              </a:rPr>
              <a:t>we</a:t>
            </a:r>
            <a:r>
              <a:rPr sz="1400" spc="20" dirty="0">
                <a:cs typeface="+mn-lt"/>
              </a:rPr>
              <a:t> </a:t>
            </a:r>
            <a:r>
              <a:rPr sz="1400" spc="-10" dirty="0">
                <a:cs typeface="+mn-lt"/>
              </a:rPr>
              <a:t>apply</a:t>
            </a:r>
            <a:r>
              <a:rPr sz="1400" spc="55" dirty="0">
                <a:cs typeface="+mn-lt"/>
              </a:rPr>
              <a:t> </a:t>
            </a:r>
            <a:r>
              <a:rPr sz="1400" spc="-5" dirty="0">
                <a:cs typeface="+mn-lt"/>
              </a:rPr>
              <a:t>a </a:t>
            </a:r>
            <a:r>
              <a:rPr sz="1400" spc="-15" dirty="0">
                <a:cs typeface="+mn-lt"/>
              </a:rPr>
              <a:t>convolutional</a:t>
            </a:r>
            <a:r>
              <a:rPr sz="1400" spc="90" dirty="0">
                <a:cs typeface="+mn-lt"/>
              </a:rPr>
              <a:t> </a:t>
            </a:r>
            <a:r>
              <a:rPr sz="1400" spc="-15" dirty="0">
                <a:cs typeface="+mn-lt"/>
              </a:rPr>
              <a:t>operation,</a:t>
            </a:r>
            <a:r>
              <a:rPr sz="1400" spc="50" dirty="0">
                <a:cs typeface="+mn-lt"/>
              </a:rPr>
              <a:t> </a:t>
            </a:r>
            <a:r>
              <a:rPr sz="1400" spc="-15" dirty="0">
                <a:cs typeface="+mn-lt"/>
              </a:rPr>
              <a:t>the</a:t>
            </a:r>
            <a:r>
              <a:rPr sz="1400" spc="40" dirty="0">
                <a:cs typeface="+mn-lt"/>
              </a:rPr>
              <a:t> </a:t>
            </a:r>
            <a:r>
              <a:rPr sz="1400" spc="-10" dirty="0">
                <a:cs typeface="+mn-lt"/>
              </a:rPr>
              <a:t>size</a:t>
            </a:r>
            <a:r>
              <a:rPr sz="1400" spc="-5" dirty="0">
                <a:cs typeface="+mn-lt"/>
              </a:rPr>
              <a:t> </a:t>
            </a:r>
            <a:r>
              <a:rPr sz="1400" dirty="0">
                <a:cs typeface="+mn-lt"/>
              </a:rPr>
              <a:t>of </a:t>
            </a:r>
            <a:r>
              <a:rPr sz="1400" spc="-15" dirty="0">
                <a:cs typeface="+mn-lt"/>
              </a:rPr>
              <a:t>the</a:t>
            </a:r>
            <a:r>
              <a:rPr sz="1400" spc="40" dirty="0">
                <a:cs typeface="+mn-lt"/>
              </a:rPr>
              <a:t> </a:t>
            </a:r>
            <a:r>
              <a:rPr sz="1400" spc="-10" dirty="0">
                <a:cs typeface="+mn-lt"/>
              </a:rPr>
              <a:t>image</a:t>
            </a:r>
            <a:r>
              <a:rPr sz="1400" spc="25" dirty="0">
                <a:cs typeface="+mn-lt"/>
              </a:rPr>
              <a:t> </a:t>
            </a:r>
            <a:r>
              <a:rPr sz="1400" spc="-15" dirty="0">
                <a:cs typeface="+mn-lt"/>
              </a:rPr>
              <a:t>shrinks</a:t>
            </a:r>
            <a:endParaRPr sz="1400" dirty="0">
              <a:cs typeface="+mn-l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 panose="020B0604020202020204"/>
              <a:buChar char="•"/>
            </a:pPr>
            <a:endParaRPr sz="1400" dirty="0">
              <a:cs typeface="+mn-lt"/>
            </a:endParaRPr>
          </a:p>
          <a:p>
            <a:pPr marL="299085" marR="170180" indent="-287020">
              <a:lnSpc>
                <a:spcPct val="100000"/>
              </a:lnSpc>
              <a:spcBef>
                <a:spcPts val="5"/>
              </a:spcBef>
              <a:buSzPct val="93000"/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1400" spc="-15" dirty="0">
                <a:cs typeface="+mn-lt"/>
              </a:rPr>
              <a:t>Pixels present </a:t>
            </a:r>
            <a:r>
              <a:rPr sz="1400" spc="-10" dirty="0">
                <a:cs typeface="+mn-lt"/>
              </a:rPr>
              <a:t>in </a:t>
            </a:r>
            <a:r>
              <a:rPr sz="1400" spc="-15" dirty="0">
                <a:cs typeface="+mn-lt"/>
              </a:rPr>
              <a:t>the </a:t>
            </a:r>
            <a:r>
              <a:rPr sz="1400" spc="-10" dirty="0">
                <a:cs typeface="+mn-lt"/>
              </a:rPr>
              <a:t>corner </a:t>
            </a:r>
            <a:r>
              <a:rPr sz="1400" spc="-5" dirty="0">
                <a:cs typeface="+mn-lt"/>
              </a:rPr>
              <a:t>of </a:t>
            </a:r>
            <a:r>
              <a:rPr sz="1400" spc="-15" dirty="0">
                <a:cs typeface="+mn-lt"/>
              </a:rPr>
              <a:t>the </a:t>
            </a:r>
            <a:r>
              <a:rPr sz="1400" spc="-10" dirty="0">
                <a:cs typeface="+mn-lt"/>
              </a:rPr>
              <a:t>image </a:t>
            </a:r>
            <a:r>
              <a:rPr sz="1400" spc="-15" dirty="0">
                <a:cs typeface="+mn-lt"/>
              </a:rPr>
              <a:t>are </a:t>
            </a:r>
            <a:r>
              <a:rPr sz="1400" spc="-10" dirty="0">
                <a:cs typeface="+mn-lt"/>
              </a:rPr>
              <a:t>used only </a:t>
            </a:r>
            <a:r>
              <a:rPr sz="1400" spc="-5" dirty="0">
                <a:cs typeface="+mn-lt"/>
              </a:rPr>
              <a:t>a </a:t>
            </a:r>
            <a:r>
              <a:rPr sz="1400" spc="-15" dirty="0">
                <a:cs typeface="+mn-lt"/>
              </a:rPr>
              <a:t>few number </a:t>
            </a:r>
            <a:r>
              <a:rPr sz="1400" spc="-5" dirty="0">
                <a:cs typeface="+mn-lt"/>
              </a:rPr>
              <a:t>of </a:t>
            </a:r>
            <a:r>
              <a:rPr sz="1400" spc="-10" dirty="0">
                <a:cs typeface="+mn-lt"/>
              </a:rPr>
              <a:t>times </a:t>
            </a:r>
            <a:r>
              <a:rPr sz="1400" spc="-15" dirty="0">
                <a:cs typeface="+mn-lt"/>
              </a:rPr>
              <a:t>during convolution </a:t>
            </a:r>
            <a:r>
              <a:rPr sz="1400" spc="-5" dirty="0">
                <a:cs typeface="+mn-lt"/>
              </a:rPr>
              <a:t>as  </a:t>
            </a:r>
            <a:r>
              <a:rPr sz="1400" spc="-10" dirty="0">
                <a:cs typeface="+mn-lt"/>
              </a:rPr>
              <a:t>compared </a:t>
            </a:r>
            <a:r>
              <a:rPr sz="1400" spc="-25" dirty="0">
                <a:cs typeface="+mn-lt"/>
              </a:rPr>
              <a:t>to </a:t>
            </a:r>
            <a:r>
              <a:rPr sz="1400" spc="-15" dirty="0">
                <a:cs typeface="+mn-lt"/>
              </a:rPr>
              <a:t>the central pixels. </a:t>
            </a:r>
            <a:r>
              <a:rPr sz="1400" spc="-10" dirty="0">
                <a:cs typeface="+mn-lt"/>
              </a:rPr>
              <a:t>Hence, </a:t>
            </a:r>
            <a:r>
              <a:rPr sz="1400" spc="-25" dirty="0">
                <a:cs typeface="+mn-lt"/>
              </a:rPr>
              <a:t>we </a:t>
            </a:r>
            <a:r>
              <a:rPr sz="1400" spc="-15" dirty="0">
                <a:cs typeface="+mn-lt"/>
              </a:rPr>
              <a:t>do </a:t>
            </a:r>
            <a:r>
              <a:rPr sz="1400" spc="-10" dirty="0">
                <a:cs typeface="+mn-lt"/>
              </a:rPr>
              <a:t>not focus </a:t>
            </a:r>
            <a:r>
              <a:rPr sz="1400" spc="-15" dirty="0">
                <a:cs typeface="+mn-lt"/>
              </a:rPr>
              <a:t>too </a:t>
            </a:r>
            <a:r>
              <a:rPr sz="1400" spc="-10" dirty="0">
                <a:cs typeface="+mn-lt"/>
              </a:rPr>
              <a:t>much </a:t>
            </a:r>
            <a:r>
              <a:rPr sz="1400" spc="-5" dirty="0">
                <a:cs typeface="+mn-lt"/>
              </a:rPr>
              <a:t>on </a:t>
            </a:r>
            <a:r>
              <a:rPr sz="1400" spc="-15" dirty="0">
                <a:cs typeface="+mn-lt"/>
              </a:rPr>
              <a:t>the </a:t>
            </a:r>
            <a:r>
              <a:rPr sz="1400" spc="-10" dirty="0">
                <a:cs typeface="+mn-lt"/>
              </a:rPr>
              <a:t>corners since </a:t>
            </a:r>
            <a:r>
              <a:rPr sz="1400" spc="-15" dirty="0">
                <a:cs typeface="+mn-lt"/>
              </a:rPr>
              <a:t>that </a:t>
            </a:r>
            <a:r>
              <a:rPr sz="1400" spc="-5" dirty="0">
                <a:cs typeface="+mn-lt"/>
              </a:rPr>
              <a:t>can </a:t>
            </a:r>
            <a:r>
              <a:rPr sz="1400" spc="-10" dirty="0">
                <a:cs typeface="+mn-lt"/>
              </a:rPr>
              <a:t>lead </a:t>
            </a:r>
            <a:r>
              <a:rPr sz="1400" spc="-25" dirty="0">
                <a:cs typeface="+mn-lt"/>
              </a:rPr>
              <a:t>to  </a:t>
            </a:r>
            <a:r>
              <a:rPr sz="1400" spc="-15" dirty="0">
                <a:cs typeface="+mn-lt"/>
              </a:rPr>
              <a:t>information</a:t>
            </a:r>
            <a:r>
              <a:rPr sz="1400" spc="45" dirty="0">
                <a:cs typeface="+mn-lt"/>
              </a:rPr>
              <a:t> </a:t>
            </a:r>
            <a:r>
              <a:rPr sz="1400" spc="-5" dirty="0">
                <a:cs typeface="+mn-lt"/>
              </a:rPr>
              <a:t>loss</a:t>
            </a:r>
            <a:endParaRPr sz="1400" dirty="0">
              <a:cs typeface="+mn-lt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2469C4F-383C-A2F8-75EA-AA1B8323A20F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fld id="{677FFAD3-B9D3-4D0E-9525-24CA5A236AB5}" type="datetime1">
              <a:rPr lang="en-US" smtClean="0"/>
              <a:t>1/7/2023</a:t>
            </a:fld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5" name="Google Shape;515;p58"/>
          <p:cNvGraphicFramePr/>
          <p:nvPr/>
        </p:nvGraphicFramePr>
        <p:xfrm>
          <a:off x="302526" y="1377975"/>
          <a:ext cx="2679950" cy="32001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16" name="Google Shape;516;p58"/>
          <p:cNvSpPr txBox="1"/>
          <p:nvPr/>
        </p:nvSpPr>
        <p:spPr>
          <a:xfrm>
            <a:off x="3734100" y="1342000"/>
            <a:ext cx="5118600" cy="18396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7x7 input (spatially)</a:t>
            </a:r>
            <a:endParaRPr sz="2400" dirty="0"/>
          </a:p>
          <a:p>
            <a:r>
              <a:rPr lang="en" sz="2400" dirty="0"/>
              <a:t>assume 3x3 filter</a:t>
            </a:r>
            <a:endParaRPr sz="2400" dirty="0"/>
          </a:p>
        </p:txBody>
      </p:sp>
      <p:sp>
        <p:nvSpPr>
          <p:cNvPr id="517" name="Google Shape;517;p58"/>
          <p:cNvSpPr txBox="1"/>
          <p:nvPr/>
        </p:nvSpPr>
        <p:spPr>
          <a:xfrm>
            <a:off x="1390175" y="797550"/>
            <a:ext cx="548700" cy="4575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7</a:t>
            </a:r>
            <a:endParaRPr sz="2400"/>
          </a:p>
        </p:txBody>
      </p:sp>
      <p:sp>
        <p:nvSpPr>
          <p:cNvPr id="518" name="Google Shape;518;p58"/>
          <p:cNvSpPr txBox="1"/>
          <p:nvPr/>
        </p:nvSpPr>
        <p:spPr>
          <a:xfrm>
            <a:off x="3095700" y="2667150"/>
            <a:ext cx="587100" cy="2859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7</a:t>
            </a:r>
            <a:endParaRPr sz="2400" dirty="0"/>
          </a:p>
        </p:txBody>
      </p:sp>
      <p:sp>
        <p:nvSpPr>
          <p:cNvPr id="8" name="Google Shape;528;p59">
            <a:extLst>
              <a:ext uri="{FF2B5EF4-FFF2-40B4-BE49-F238E27FC236}">
                <a16:creationId xmlns:a16="http://schemas.microsoft.com/office/drawing/2014/main" id="{468D12AE-3DFC-74EA-4F85-6E1880529A4F}"/>
              </a:ext>
            </a:extLst>
          </p:cNvPr>
          <p:cNvSpPr txBox="1"/>
          <p:nvPr/>
        </p:nvSpPr>
        <p:spPr>
          <a:xfrm>
            <a:off x="138150" y="63625"/>
            <a:ext cx="83754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200">
                <a:solidFill>
                  <a:schemeClr val="bg1"/>
                </a:solidFill>
              </a:rPr>
              <a:t>A closer look at spatial dimensions:</a:t>
            </a:r>
            <a:endParaRPr sz="2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4" name="Google Shape;524;p59"/>
          <p:cNvGraphicFramePr/>
          <p:nvPr/>
        </p:nvGraphicFramePr>
        <p:xfrm>
          <a:off x="302526" y="1377975"/>
          <a:ext cx="2679950" cy="32001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25" name="Google Shape;525;p59"/>
          <p:cNvSpPr txBox="1"/>
          <p:nvPr/>
        </p:nvSpPr>
        <p:spPr>
          <a:xfrm>
            <a:off x="3734100" y="1342000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7x7 input (spatially)</a:t>
            </a:r>
            <a:endParaRPr sz="2400" dirty="0"/>
          </a:p>
          <a:p>
            <a:r>
              <a:rPr lang="en" sz="2400" dirty="0"/>
              <a:t>assume 3x3 filter</a:t>
            </a:r>
            <a:endParaRPr sz="2400" dirty="0"/>
          </a:p>
        </p:txBody>
      </p:sp>
      <p:sp>
        <p:nvSpPr>
          <p:cNvPr id="526" name="Google Shape;526;p59"/>
          <p:cNvSpPr txBox="1"/>
          <p:nvPr/>
        </p:nvSpPr>
        <p:spPr>
          <a:xfrm>
            <a:off x="1390175" y="797550"/>
            <a:ext cx="5487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7</a:t>
            </a:r>
            <a:endParaRPr sz="2400"/>
          </a:p>
        </p:txBody>
      </p:sp>
      <p:sp>
        <p:nvSpPr>
          <p:cNvPr id="527" name="Google Shape;527;p59"/>
          <p:cNvSpPr txBox="1"/>
          <p:nvPr/>
        </p:nvSpPr>
        <p:spPr>
          <a:xfrm>
            <a:off x="3095700" y="2667150"/>
            <a:ext cx="5871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7</a:t>
            </a:r>
            <a:endParaRPr sz="2400"/>
          </a:p>
        </p:txBody>
      </p:sp>
      <p:sp>
        <p:nvSpPr>
          <p:cNvPr id="528" name="Google Shape;528;p59"/>
          <p:cNvSpPr txBox="1"/>
          <p:nvPr/>
        </p:nvSpPr>
        <p:spPr>
          <a:xfrm>
            <a:off x="138150" y="63625"/>
            <a:ext cx="83754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200">
                <a:solidFill>
                  <a:schemeClr val="bg1"/>
                </a:solidFill>
              </a:rPr>
              <a:t>A closer look at spatial dimensions:</a:t>
            </a:r>
            <a:endParaRPr sz="2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0"/>
          <p:cNvSpPr txBox="1"/>
          <p:nvPr/>
        </p:nvSpPr>
        <p:spPr>
          <a:xfrm>
            <a:off x="3734100" y="1342000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7x7 input (spatially)</a:t>
            </a:r>
            <a:endParaRPr sz="2400"/>
          </a:p>
          <a:p>
            <a:r>
              <a:rPr lang="en" sz="2400"/>
              <a:t>assume 3x3 filter</a:t>
            </a:r>
            <a:endParaRPr sz="2400"/>
          </a:p>
        </p:txBody>
      </p:sp>
      <p:sp>
        <p:nvSpPr>
          <p:cNvPr id="534" name="Google Shape;534;p60"/>
          <p:cNvSpPr txBox="1"/>
          <p:nvPr/>
        </p:nvSpPr>
        <p:spPr>
          <a:xfrm>
            <a:off x="1390175" y="797550"/>
            <a:ext cx="5487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7</a:t>
            </a:r>
            <a:endParaRPr sz="2400"/>
          </a:p>
        </p:txBody>
      </p:sp>
      <p:sp>
        <p:nvSpPr>
          <p:cNvPr id="535" name="Google Shape;535;p60"/>
          <p:cNvSpPr txBox="1"/>
          <p:nvPr/>
        </p:nvSpPr>
        <p:spPr>
          <a:xfrm>
            <a:off x="3095700" y="2667150"/>
            <a:ext cx="5871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7</a:t>
            </a:r>
            <a:endParaRPr sz="2400"/>
          </a:p>
        </p:txBody>
      </p:sp>
      <p:sp>
        <p:nvSpPr>
          <p:cNvPr id="536" name="Google Shape;536;p60"/>
          <p:cNvSpPr txBox="1"/>
          <p:nvPr/>
        </p:nvSpPr>
        <p:spPr>
          <a:xfrm>
            <a:off x="138150" y="63625"/>
            <a:ext cx="83754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200" dirty="0">
                <a:solidFill>
                  <a:schemeClr val="bg1"/>
                </a:solidFill>
              </a:rPr>
              <a:t>A closer look at spatial dimensions:</a:t>
            </a:r>
            <a:endParaRPr sz="2200" dirty="0">
              <a:solidFill>
                <a:schemeClr val="bg1"/>
              </a:solidFill>
            </a:endParaRPr>
          </a:p>
        </p:txBody>
      </p:sp>
      <p:graphicFrame>
        <p:nvGraphicFramePr>
          <p:cNvPr id="537" name="Google Shape;537;p60"/>
          <p:cNvGraphicFramePr/>
          <p:nvPr/>
        </p:nvGraphicFramePr>
        <p:xfrm>
          <a:off x="302526" y="1377975"/>
          <a:ext cx="2679950" cy="32001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1"/>
          <p:cNvSpPr txBox="1"/>
          <p:nvPr/>
        </p:nvSpPr>
        <p:spPr>
          <a:xfrm>
            <a:off x="3734100" y="1342000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7x7 input (spatially)</a:t>
            </a:r>
            <a:endParaRPr sz="2400"/>
          </a:p>
          <a:p>
            <a:r>
              <a:rPr lang="en" sz="2400"/>
              <a:t>assume 3x3 filter</a:t>
            </a:r>
            <a:endParaRPr sz="2400"/>
          </a:p>
        </p:txBody>
      </p:sp>
      <p:sp>
        <p:nvSpPr>
          <p:cNvPr id="543" name="Google Shape;543;p61"/>
          <p:cNvSpPr txBox="1"/>
          <p:nvPr/>
        </p:nvSpPr>
        <p:spPr>
          <a:xfrm>
            <a:off x="1390175" y="797550"/>
            <a:ext cx="5487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7</a:t>
            </a:r>
            <a:endParaRPr sz="2400"/>
          </a:p>
        </p:txBody>
      </p:sp>
      <p:sp>
        <p:nvSpPr>
          <p:cNvPr id="544" name="Google Shape;544;p61"/>
          <p:cNvSpPr txBox="1"/>
          <p:nvPr/>
        </p:nvSpPr>
        <p:spPr>
          <a:xfrm>
            <a:off x="3095700" y="2667150"/>
            <a:ext cx="5871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7</a:t>
            </a:r>
            <a:endParaRPr sz="2400"/>
          </a:p>
        </p:txBody>
      </p:sp>
      <p:sp>
        <p:nvSpPr>
          <p:cNvPr id="545" name="Google Shape;545;p61"/>
          <p:cNvSpPr txBox="1"/>
          <p:nvPr/>
        </p:nvSpPr>
        <p:spPr>
          <a:xfrm>
            <a:off x="138150" y="63625"/>
            <a:ext cx="83754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200">
                <a:solidFill>
                  <a:schemeClr val="bg1"/>
                </a:solidFill>
              </a:rPr>
              <a:t>A closer look at spatial dimensions:</a:t>
            </a:r>
            <a:endParaRPr sz="2200">
              <a:solidFill>
                <a:schemeClr val="bg1"/>
              </a:solidFill>
            </a:endParaRPr>
          </a:p>
        </p:txBody>
      </p:sp>
      <p:graphicFrame>
        <p:nvGraphicFramePr>
          <p:cNvPr id="546" name="Google Shape;546;p61"/>
          <p:cNvGraphicFramePr/>
          <p:nvPr/>
        </p:nvGraphicFramePr>
        <p:xfrm>
          <a:off x="291300" y="1352955"/>
          <a:ext cx="2679950" cy="32001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2"/>
          <p:cNvSpPr txBox="1"/>
          <p:nvPr/>
        </p:nvSpPr>
        <p:spPr>
          <a:xfrm>
            <a:off x="3734100" y="1342000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7x7 input (spatially)</a:t>
            </a:r>
            <a:endParaRPr sz="2400"/>
          </a:p>
          <a:p>
            <a:r>
              <a:rPr lang="en" sz="2400"/>
              <a:t>assume 3x3 filter</a:t>
            </a:r>
            <a:endParaRPr sz="2400"/>
          </a:p>
        </p:txBody>
      </p:sp>
      <p:sp>
        <p:nvSpPr>
          <p:cNvPr id="552" name="Google Shape;552;p62"/>
          <p:cNvSpPr txBox="1"/>
          <p:nvPr/>
        </p:nvSpPr>
        <p:spPr>
          <a:xfrm>
            <a:off x="1390175" y="797550"/>
            <a:ext cx="5487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7</a:t>
            </a:r>
            <a:endParaRPr sz="2400"/>
          </a:p>
        </p:txBody>
      </p:sp>
      <p:sp>
        <p:nvSpPr>
          <p:cNvPr id="553" name="Google Shape;553;p62"/>
          <p:cNvSpPr txBox="1"/>
          <p:nvPr/>
        </p:nvSpPr>
        <p:spPr>
          <a:xfrm>
            <a:off x="3095700" y="2667150"/>
            <a:ext cx="5871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7</a:t>
            </a:r>
            <a:endParaRPr sz="2400"/>
          </a:p>
        </p:txBody>
      </p:sp>
      <p:sp>
        <p:nvSpPr>
          <p:cNvPr id="554" name="Google Shape;554;p62"/>
          <p:cNvSpPr txBox="1"/>
          <p:nvPr/>
        </p:nvSpPr>
        <p:spPr>
          <a:xfrm>
            <a:off x="138150" y="63625"/>
            <a:ext cx="83754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200">
                <a:solidFill>
                  <a:schemeClr val="bg1"/>
                </a:solidFill>
              </a:rPr>
              <a:t>A closer look at spatial dimensions:</a:t>
            </a:r>
            <a:endParaRPr sz="2200">
              <a:solidFill>
                <a:schemeClr val="bg1"/>
              </a:solidFill>
            </a:endParaRPr>
          </a:p>
        </p:txBody>
      </p:sp>
      <p:graphicFrame>
        <p:nvGraphicFramePr>
          <p:cNvPr id="555" name="Google Shape;555;p62"/>
          <p:cNvGraphicFramePr/>
          <p:nvPr/>
        </p:nvGraphicFramePr>
        <p:xfrm>
          <a:off x="302526" y="1377975"/>
          <a:ext cx="2679950" cy="32001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56" name="Google Shape;556;p62"/>
          <p:cNvSpPr txBox="1"/>
          <p:nvPr/>
        </p:nvSpPr>
        <p:spPr>
          <a:xfrm>
            <a:off x="3796025" y="1157600"/>
            <a:ext cx="3000000" cy="27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400" b="1"/>
              <a:t>=&gt; 5x5 output</a:t>
            </a:r>
            <a:endParaRPr sz="2400" b="1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3"/>
          <p:cNvSpPr txBox="1"/>
          <p:nvPr/>
        </p:nvSpPr>
        <p:spPr>
          <a:xfrm>
            <a:off x="4572300" y="1037200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7x7 input (spatially)</a:t>
            </a:r>
            <a:endParaRPr sz="2400"/>
          </a:p>
          <a:p>
            <a:r>
              <a:rPr lang="en" sz="2400"/>
              <a:t>assume 3x3 filter</a:t>
            </a:r>
            <a:endParaRPr sz="2400"/>
          </a:p>
          <a:p>
            <a:pPr>
              <a:buClr>
                <a:srgbClr val="000000"/>
              </a:buClr>
              <a:buSzPts val="1100"/>
            </a:pPr>
            <a:r>
              <a:rPr lang="en" sz="2400"/>
              <a:t>applied </a:t>
            </a:r>
            <a:r>
              <a:rPr lang="en" sz="2400" b="1"/>
              <a:t>with stride 2</a:t>
            </a:r>
            <a:endParaRPr sz="2400" b="1"/>
          </a:p>
        </p:txBody>
      </p:sp>
      <p:sp>
        <p:nvSpPr>
          <p:cNvPr id="562" name="Google Shape;562;p63"/>
          <p:cNvSpPr txBox="1"/>
          <p:nvPr/>
        </p:nvSpPr>
        <p:spPr>
          <a:xfrm>
            <a:off x="1390175" y="797550"/>
            <a:ext cx="5487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7</a:t>
            </a:r>
            <a:endParaRPr sz="2400"/>
          </a:p>
        </p:txBody>
      </p:sp>
      <p:sp>
        <p:nvSpPr>
          <p:cNvPr id="563" name="Google Shape;563;p63"/>
          <p:cNvSpPr txBox="1"/>
          <p:nvPr/>
        </p:nvSpPr>
        <p:spPr>
          <a:xfrm>
            <a:off x="3095700" y="2667150"/>
            <a:ext cx="5871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7</a:t>
            </a:r>
            <a:endParaRPr sz="2400"/>
          </a:p>
        </p:txBody>
      </p:sp>
      <p:sp>
        <p:nvSpPr>
          <p:cNvPr id="564" name="Google Shape;564;p63"/>
          <p:cNvSpPr txBox="1"/>
          <p:nvPr/>
        </p:nvSpPr>
        <p:spPr>
          <a:xfrm>
            <a:off x="138150" y="63625"/>
            <a:ext cx="83754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200">
                <a:solidFill>
                  <a:schemeClr val="bg1"/>
                </a:solidFill>
              </a:rPr>
              <a:t>A closer look at spatial dimensions:</a:t>
            </a:r>
            <a:endParaRPr sz="2200">
              <a:solidFill>
                <a:schemeClr val="bg1"/>
              </a:solidFill>
            </a:endParaRPr>
          </a:p>
        </p:txBody>
      </p:sp>
      <p:graphicFrame>
        <p:nvGraphicFramePr>
          <p:cNvPr id="565" name="Google Shape;565;p63"/>
          <p:cNvGraphicFramePr/>
          <p:nvPr/>
        </p:nvGraphicFramePr>
        <p:xfrm>
          <a:off x="302526" y="1377975"/>
          <a:ext cx="2679950" cy="32001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FA55223-88FB-AF8B-E6C8-907369F4FC37}"/>
                  </a:ext>
                </a:extLst>
              </p14:cNvPr>
              <p14:cNvContentPartPr/>
              <p14:nvPr/>
            </p14:nvContentPartPr>
            <p14:xfrm>
              <a:off x="6026040" y="2126160"/>
              <a:ext cx="1554120" cy="87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FA55223-88FB-AF8B-E6C8-907369F4FC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16680" y="2116800"/>
                <a:ext cx="1572840" cy="106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4"/>
          <p:cNvSpPr txBox="1"/>
          <p:nvPr/>
        </p:nvSpPr>
        <p:spPr>
          <a:xfrm>
            <a:off x="4572300" y="1037200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7x7 input (spatially)</a:t>
            </a:r>
            <a:endParaRPr sz="2400"/>
          </a:p>
          <a:p>
            <a:r>
              <a:rPr lang="en" sz="2400"/>
              <a:t>assume 3x3 filter</a:t>
            </a:r>
            <a:endParaRPr sz="2400"/>
          </a:p>
          <a:p>
            <a:pPr>
              <a:buClr>
                <a:srgbClr val="000000"/>
              </a:buClr>
              <a:buSzPts val="1100"/>
            </a:pPr>
            <a:r>
              <a:rPr lang="en" sz="2400"/>
              <a:t>applied </a:t>
            </a:r>
            <a:r>
              <a:rPr lang="en" sz="2400" b="1"/>
              <a:t>with stride 2</a:t>
            </a:r>
            <a:endParaRPr sz="2400" b="1"/>
          </a:p>
        </p:txBody>
      </p:sp>
      <p:sp>
        <p:nvSpPr>
          <p:cNvPr id="571" name="Google Shape;571;p64"/>
          <p:cNvSpPr txBox="1"/>
          <p:nvPr/>
        </p:nvSpPr>
        <p:spPr>
          <a:xfrm>
            <a:off x="1390175" y="797550"/>
            <a:ext cx="5487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7</a:t>
            </a:r>
            <a:endParaRPr sz="2400"/>
          </a:p>
        </p:txBody>
      </p:sp>
      <p:sp>
        <p:nvSpPr>
          <p:cNvPr id="572" name="Google Shape;572;p64"/>
          <p:cNvSpPr txBox="1"/>
          <p:nvPr/>
        </p:nvSpPr>
        <p:spPr>
          <a:xfrm>
            <a:off x="3095700" y="2667150"/>
            <a:ext cx="5871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7</a:t>
            </a:r>
            <a:endParaRPr sz="2400"/>
          </a:p>
        </p:txBody>
      </p:sp>
      <p:sp>
        <p:nvSpPr>
          <p:cNvPr id="573" name="Google Shape;573;p64"/>
          <p:cNvSpPr txBox="1"/>
          <p:nvPr/>
        </p:nvSpPr>
        <p:spPr>
          <a:xfrm>
            <a:off x="138150" y="63625"/>
            <a:ext cx="83754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200">
                <a:solidFill>
                  <a:schemeClr val="bg1"/>
                </a:solidFill>
              </a:rPr>
              <a:t>A closer look at spatial dimensions:</a:t>
            </a:r>
            <a:endParaRPr sz="2200">
              <a:solidFill>
                <a:schemeClr val="bg1"/>
              </a:solidFill>
            </a:endParaRPr>
          </a:p>
        </p:txBody>
      </p:sp>
      <p:graphicFrame>
        <p:nvGraphicFramePr>
          <p:cNvPr id="574" name="Google Shape;574;p64"/>
          <p:cNvGraphicFramePr/>
          <p:nvPr/>
        </p:nvGraphicFramePr>
        <p:xfrm>
          <a:off x="302526" y="1377975"/>
          <a:ext cx="2679950" cy="32001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48578EA-5A19-A6A1-85CD-B60D0A4E662D}"/>
                  </a:ext>
                </a:extLst>
              </p14:cNvPr>
              <p14:cNvContentPartPr/>
              <p14:nvPr/>
            </p14:nvContentPartPr>
            <p14:xfrm>
              <a:off x="495360" y="1982160"/>
              <a:ext cx="441360" cy="197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48578EA-5A19-A6A1-85CD-B60D0A4E662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000" y="1972800"/>
                <a:ext cx="460080" cy="21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5"/>
          <p:cNvSpPr txBox="1"/>
          <p:nvPr/>
        </p:nvSpPr>
        <p:spPr>
          <a:xfrm>
            <a:off x="4572300" y="1037200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7x7 input (spatially)</a:t>
            </a:r>
            <a:endParaRPr sz="2400"/>
          </a:p>
          <a:p>
            <a:r>
              <a:rPr lang="en" sz="2400"/>
              <a:t>assume 3x3 filter</a:t>
            </a:r>
            <a:endParaRPr sz="2400"/>
          </a:p>
          <a:p>
            <a:pPr>
              <a:buClr>
                <a:srgbClr val="000000"/>
              </a:buClr>
              <a:buSzPts val="1100"/>
            </a:pPr>
            <a:r>
              <a:rPr lang="en" sz="2400"/>
              <a:t>applied </a:t>
            </a:r>
            <a:r>
              <a:rPr lang="en" sz="2400" b="1"/>
              <a:t>with stride 2</a:t>
            </a:r>
            <a:endParaRPr sz="2400" b="1"/>
          </a:p>
          <a:p>
            <a:pPr>
              <a:buClr>
                <a:srgbClr val="000000"/>
              </a:buClr>
              <a:buSzPts val="1100"/>
            </a:pPr>
            <a:endParaRPr sz="2400" b="1"/>
          </a:p>
          <a:p>
            <a:pPr>
              <a:buClr>
                <a:srgbClr val="000000"/>
              </a:buClr>
              <a:buSzPts val="1100"/>
            </a:pPr>
            <a:r>
              <a:rPr lang="en" sz="2400" b="1"/>
              <a:t>=&gt; 3x3 output!</a:t>
            </a:r>
            <a:endParaRPr sz="2400" b="1"/>
          </a:p>
        </p:txBody>
      </p:sp>
      <p:sp>
        <p:nvSpPr>
          <p:cNvPr id="580" name="Google Shape;580;p65"/>
          <p:cNvSpPr txBox="1"/>
          <p:nvPr/>
        </p:nvSpPr>
        <p:spPr>
          <a:xfrm>
            <a:off x="1390175" y="797550"/>
            <a:ext cx="5487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7</a:t>
            </a:r>
            <a:endParaRPr sz="2400"/>
          </a:p>
        </p:txBody>
      </p:sp>
      <p:sp>
        <p:nvSpPr>
          <p:cNvPr id="581" name="Google Shape;581;p65"/>
          <p:cNvSpPr txBox="1"/>
          <p:nvPr/>
        </p:nvSpPr>
        <p:spPr>
          <a:xfrm>
            <a:off x="3095700" y="2667150"/>
            <a:ext cx="5871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7</a:t>
            </a:r>
            <a:endParaRPr sz="2400"/>
          </a:p>
        </p:txBody>
      </p:sp>
      <p:sp>
        <p:nvSpPr>
          <p:cNvPr id="582" name="Google Shape;582;p65"/>
          <p:cNvSpPr txBox="1"/>
          <p:nvPr/>
        </p:nvSpPr>
        <p:spPr>
          <a:xfrm>
            <a:off x="138150" y="63625"/>
            <a:ext cx="83754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200">
                <a:solidFill>
                  <a:schemeClr val="bg1"/>
                </a:solidFill>
              </a:rPr>
              <a:t>A closer look at spatial dimensions:</a:t>
            </a:r>
            <a:endParaRPr sz="2200">
              <a:solidFill>
                <a:schemeClr val="bg1"/>
              </a:solidFill>
            </a:endParaRPr>
          </a:p>
        </p:txBody>
      </p:sp>
      <p:graphicFrame>
        <p:nvGraphicFramePr>
          <p:cNvPr id="583" name="Google Shape;583;p65"/>
          <p:cNvGraphicFramePr/>
          <p:nvPr/>
        </p:nvGraphicFramePr>
        <p:xfrm>
          <a:off x="302526" y="1377975"/>
          <a:ext cx="2679950" cy="32001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7D20557-90F4-D3C0-3621-C47268427372}"/>
                  </a:ext>
                </a:extLst>
              </p14:cNvPr>
              <p14:cNvContentPartPr/>
              <p14:nvPr/>
            </p14:nvContentPartPr>
            <p14:xfrm>
              <a:off x="1343160" y="1936440"/>
              <a:ext cx="396000" cy="202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7D20557-90F4-D3C0-3621-C4726842737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33800" y="1927080"/>
                <a:ext cx="414720" cy="221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350122" y="4822342"/>
            <a:ext cx="88900" cy="165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spc="5" dirty="0">
                <a:solidFill>
                  <a:srgbClr val="888888"/>
                </a:solidFill>
                <a:latin typeface="Tahoma" panose="020B0604030504040204"/>
                <a:cs typeface="Tahoma" panose="020B0604030504040204"/>
              </a:rPr>
              <a:t>6</a:t>
            </a:r>
            <a:endParaRPr sz="9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A7F862-8028-C59D-B50D-E572960D2905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fld id="{DB5DF8F4-2B32-42D2-AA52-78820064AB13}" type="datetime1">
              <a:rPr lang="en-US" smtClean="0"/>
              <a:t>1/7/2023</a:t>
            </a:fld>
            <a:endParaRPr lang="en-US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 idx="4294967295"/>
          </p:nvPr>
        </p:nvSpPr>
        <p:spPr>
          <a:xfrm>
            <a:off x="0" y="2122488"/>
            <a:ext cx="265430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 Image </a:t>
            </a:r>
            <a:r>
              <a:rPr sz="24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is a </a:t>
            </a:r>
            <a:r>
              <a:rPr sz="2400" spc="-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matrix </a:t>
            </a:r>
            <a:r>
              <a:rPr sz="24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of </a:t>
            </a:r>
            <a:r>
              <a:rPr sz="2400" spc="-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pixel</a:t>
            </a:r>
            <a:r>
              <a:rPr sz="2400" spc="-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values</a:t>
            </a:r>
            <a:endParaRPr sz="240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0A9E9C-0D36-8CB6-22A2-653CADB1F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62" y="791326"/>
            <a:ext cx="7838475" cy="39985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6463903-9C73-AF3D-9B9B-BD3E162B63D9}"/>
                  </a:ext>
                </a:extLst>
              </p14:cNvPr>
              <p14:cNvContentPartPr/>
              <p14:nvPr/>
            </p14:nvContentPartPr>
            <p14:xfrm>
              <a:off x="599400" y="729360"/>
              <a:ext cx="8119080" cy="4414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6463903-9C73-AF3D-9B9B-BD3E162B63D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0040" y="720000"/>
                <a:ext cx="8137800" cy="443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41527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6"/>
          <p:cNvSpPr txBox="1"/>
          <p:nvPr/>
        </p:nvSpPr>
        <p:spPr>
          <a:xfrm>
            <a:off x="4572300" y="1037200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7x7 input (spatially)</a:t>
            </a:r>
            <a:endParaRPr sz="2400"/>
          </a:p>
          <a:p>
            <a:r>
              <a:rPr lang="en" sz="2400"/>
              <a:t>assume 3x3 filter</a:t>
            </a:r>
            <a:endParaRPr sz="2400"/>
          </a:p>
          <a:p>
            <a:pPr>
              <a:buClr>
                <a:srgbClr val="000000"/>
              </a:buClr>
              <a:buSzPts val="1100"/>
            </a:pPr>
            <a:r>
              <a:rPr lang="en" sz="2400"/>
              <a:t>applied </a:t>
            </a:r>
            <a:r>
              <a:rPr lang="en" sz="2400" b="1"/>
              <a:t>with stride 3?</a:t>
            </a:r>
            <a:endParaRPr sz="2400" b="1"/>
          </a:p>
          <a:p>
            <a:pPr>
              <a:buClr>
                <a:srgbClr val="000000"/>
              </a:buClr>
              <a:buSzPts val="1100"/>
            </a:pPr>
            <a:endParaRPr sz="2400" b="1"/>
          </a:p>
          <a:p>
            <a:pPr>
              <a:buClr>
                <a:srgbClr val="000000"/>
              </a:buClr>
              <a:buSzPts val="1100"/>
            </a:pPr>
            <a:endParaRPr sz="2400" b="1"/>
          </a:p>
        </p:txBody>
      </p:sp>
      <p:sp>
        <p:nvSpPr>
          <p:cNvPr id="589" name="Google Shape;589;p66"/>
          <p:cNvSpPr txBox="1"/>
          <p:nvPr/>
        </p:nvSpPr>
        <p:spPr>
          <a:xfrm>
            <a:off x="1390175" y="797550"/>
            <a:ext cx="5487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7</a:t>
            </a:r>
            <a:endParaRPr sz="2400"/>
          </a:p>
        </p:txBody>
      </p:sp>
      <p:sp>
        <p:nvSpPr>
          <p:cNvPr id="590" name="Google Shape;590;p66"/>
          <p:cNvSpPr txBox="1"/>
          <p:nvPr/>
        </p:nvSpPr>
        <p:spPr>
          <a:xfrm>
            <a:off x="3095700" y="2667150"/>
            <a:ext cx="5871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7</a:t>
            </a:r>
            <a:endParaRPr sz="2400"/>
          </a:p>
        </p:txBody>
      </p:sp>
      <p:sp>
        <p:nvSpPr>
          <p:cNvPr id="591" name="Google Shape;591;p66"/>
          <p:cNvSpPr txBox="1"/>
          <p:nvPr/>
        </p:nvSpPr>
        <p:spPr>
          <a:xfrm>
            <a:off x="138150" y="63625"/>
            <a:ext cx="83754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200" dirty="0">
                <a:solidFill>
                  <a:schemeClr val="bg1"/>
                </a:solidFill>
              </a:rPr>
              <a:t>A closer look at spatial dimensions:</a:t>
            </a:r>
            <a:endParaRPr sz="2200" dirty="0">
              <a:solidFill>
                <a:schemeClr val="bg1"/>
              </a:solidFill>
            </a:endParaRPr>
          </a:p>
        </p:txBody>
      </p:sp>
      <p:graphicFrame>
        <p:nvGraphicFramePr>
          <p:cNvPr id="592" name="Google Shape;592;p66"/>
          <p:cNvGraphicFramePr/>
          <p:nvPr/>
        </p:nvGraphicFramePr>
        <p:xfrm>
          <a:off x="302526" y="1377975"/>
          <a:ext cx="2679950" cy="32001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7"/>
          <p:cNvSpPr txBox="1"/>
          <p:nvPr/>
        </p:nvSpPr>
        <p:spPr>
          <a:xfrm>
            <a:off x="4572300" y="1037200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7x7 input (spatially)</a:t>
            </a:r>
            <a:endParaRPr sz="2400"/>
          </a:p>
          <a:p>
            <a:r>
              <a:rPr lang="en" sz="2400"/>
              <a:t>assume 3x3 filter</a:t>
            </a:r>
            <a:endParaRPr sz="2400"/>
          </a:p>
          <a:p>
            <a:pPr>
              <a:buClr>
                <a:srgbClr val="000000"/>
              </a:buClr>
              <a:buSzPts val="1100"/>
            </a:pPr>
            <a:r>
              <a:rPr lang="en" sz="2400"/>
              <a:t>applied </a:t>
            </a:r>
            <a:r>
              <a:rPr lang="en" sz="2400" b="1"/>
              <a:t>with stride 3?</a:t>
            </a:r>
            <a:endParaRPr sz="2400" b="1"/>
          </a:p>
          <a:p>
            <a:pPr>
              <a:buClr>
                <a:srgbClr val="000000"/>
              </a:buClr>
              <a:buSzPts val="1100"/>
            </a:pPr>
            <a:endParaRPr sz="2400" b="1"/>
          </a:p>
          <a:p>
            <a:pPr>
              <a:buClr>
                <a:srgbClr val="000000"/>
              </a:buClr>
              <a:buSzPts val="1100"/>
            </a:pPr>
            <a:endParaRPr sz="2400" b="1"/>
          </a:p>
        </p:txBody>
      </p:sp>
      <p:sp>
        <p:nvSpPr>
          <p:cNvPr id="598" name="Google Shape;598;p67"/>
          <p:cNvSpPr txBox="1"/>
          <p:nvPr/>
        </p:nvSpPr>
        <p:spPr>
          <a:xfrm>
            <a:off x="1390175" y="797550"/>
            <a:ext cx="5487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7</a:t>
            </a:r>
            <a:endParaRPr sz="2400"/>
          </a:p>
        </p:txBody>
      </p:sp>
      <p:sp>
        <p:nvSpPr>
          <p:cNvPr id="599" name="Google Shape;599;p67"/>
          <p:cNvSpPr txBox="1"/>
          <p:nvPr/>
        </p:nvSpPr>
        <p:spPr>
          <a:xfrm>
            <a:off x="3095700" y="2667150"/>
            <a:ext cx="5871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7</a:t>
            </a:r>
            <a:endParaRPr sz="2400"/>
          </a:p>
        </p:txBody>
      </p:sp>
      <p:sp>
        <p:nvSpPr>
          <p:cNvPr id="600" name="Google Shape;600;p67"/>
          <p:cNvSpPr txBox="1"/>
          <p:nvPr/>
        </p:nvSpPr>
        <p:spPr>
          <a:xfrm>
            <a:off x="138150" y="63625"/>
            <a:ext cx="83754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200">
                <a:solidFill>
                  <a:schemeClr val="bg1"/>
                </a:solidFill>
              </a:rPr>
              <a:t>A closer look at spatial dimensions:</a:t>
            </a:r>
            <a:endParaRPr sz="2200">
              <a:solidFill>
                <a:schemeClr val="bg1"/>
              </a:solidFill>
            </a:endParaRPr>
          </a:p>
        </p:txBody>
      </p:sp>
      <p:graphicFrame>
        <p:nvGraphicFramePr>
          <p:cNvPr id="601" name="Google Shape;601;p67"/>
          <p:cNvGraphicFramePr/>
          <p:nvPr/>
        </p:nvGraphicFramePr>
        <p:xfrm>
          <a:off x="302526" y="1377975"/>
          <a:ext cx="2679950" cy="32001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02" name="Google Shape;602;p67"/>
          <p:cNvSpPr txBox="1"/>
          <p:nvPr/>
        </p:nvSpPr>
        <p:spPr>
          <a:xfrm>
            <a:off x="4689650" y="2652475"/>
            <a:ext cx="3972000" cy="12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b="1">
                <a:solidFill>
                  <a:srgbClr val="FF0000"/>
                </a:solidFill>
              </a:rPr>
              <a:t>doesn’t fit! </a:t>
            </a:r>
            <a:endParaRPr sz="2400" b="1">
              <a:solidFill>
                <a:srgbClr val="FF0000"/>
              </a:solidFill>
            </a:endParaRPr>
          </a:p>
          <a:p>
            <a:r>
              <a:rPr lang="en" sz="2400">
                <a:solidFill>
                  <a:srgbClr val="FF0000"/>
                </a:solidFill>
              </a:rPr>
              <a:t>cannot apply 3x3 filter on 7x7 input with stride 3.</a:t>
            </a:r>
            <a:endParaRPr sz="240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163E97-D58C-EDAF-03C7-83DC69FE353F}"/>
                  </a:ext>
                </a:extLst>
              </p14:cNvPr>
              <p14:cNvContentPartPr/>
              <p14:nvPr/>
            </p14:nvContentPartPr>
            <p14:xfrm>
              <a:off x="6138360" y="2155680"/>
              <a:ext cx="1325520" cy="55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163E97-D58C-EDAF-03C7-83DC69FE35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29000" y="2146320"/>
                <a:ext cx="1344240" cy="74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7" name="Google Shape;607;p68"/>
          <p:cNvGraphicFramePr/>
          <p:nvPr>
            <p:extLst>
              <p:ext uri="{D42A27DB-BD31-4B8C-83A1-F6EECF244321}">
                <p14:modId xmlns:p14="http://schemas.microsoft.com/office/powerpoint/2010/main" val="3690446185"/>
              </p:ext>
            </p:extLst>
          </p:nvPr>
        </p:nvGraphicFramePr>
        <p:xfrm>
          <a:off x="409934" y="1279525"/>
          <a:ext cx="2679950" cy="32001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608" name="Google Shape;608;p68"/>
          <p:cNvCxnSpPr/>
          <p:nvPr/>
        </p:nvCxnSpPr>
        <p:spPr>
          <a:xfrm>
            <a:off x="419483" y="1066550"/>
            <a:ext cx="26958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68"/>
          <p:cNvSpPr txBox="1"/>
          <p:nvPr/>
        </p:nvSpPr>
        <p:spPr>
          <a:xfrm>
            <a:off x="1524000" y="589954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2400" dirty="0"/>
              <a:t>N</a:t>
            </a:r>
            <a:endParaRPr sz="2400" dirty="0"/>
          </a:p>
          <a:p>
            <a:endParaRPr sz="2400" dirty="0"/>
          </a:p>
        </p:txBody>
      </p:sp>
      <p:sp>
        <p:nvSpPr>
          <p:cNvPr id="610" name="Google Shape;610;p68"/>
          <p:cNvSpPr txBox="1"/>
          <p:nvPr/>
        </p:nvSpPr>
        <p:spPr>
          <a:xfrm>
            <a:off x="3348306" y="2587750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N</a:t>
            </a:r>
            <a:endParaRPr sz="2400" dirty="0"/>
          </a:p>
          <a:p>
            <a:endParaRPr sz="2400" dirty="0"/>
          </a:p>
        </p:txBody>
      </p:sp>
      <p:cxnSp>
        <p:nvCxnSpPr>
          <p:cNvPr id="611" name="Google Shape;611;p68"/>
          <p:cNvCxnSpPr/>
          <p:nvPr/>
        </p:nvCxnSpPr>
        <p:spPr>
          <a:xfrm>
            <a:off x="3276600" y="1581970"/>
            <a:ext cx="0" cy="2595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2" name="Google Shape;612;p68"/>
          <p:cNvSpPr txBox="1"/>
          <p:nvPr/>
        </p:nvSpPr>
        <p:spPr>
          <a:xfrm>
            <a:off x="799583" y="2380563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F</a:t>
            </a:r>
            <a:endParaRPr sz="2400"/>
          </a:p>
          <a:p>
            <a:endParaRPr sz="2400"/>
          </a:p>
        </p:txBody>
      </p:sp>
      <p:sp>
        <p:nvSpPr>
          <p:cNvPr id="613" name="Google Shape;613;p68"/>
          <p:cNvSpPr txBox="1"/>
          <p:nvPr/>
        </p:nvSpPr>
        <p:spPr>
          <a:xfrm>
            <a:off x="1573883" y="1604013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F</a:t>
            </a:r>
            <a:endParaRPr sz="2400"/>
          </a:p>
          <a:p>
            <a:endParaRPr sz="2400"/>
          </a:p>
        </p:txBody>
      </p:sp>
      <p:sp>
        <p:nvSpPr>
          <p:cNvPr id="614" name="Google Shape;614;p68"/>
          <p:cNvSpPr txBox="1"/>
          <p:nvPr/>
        </p:nvSpPr>
        <p:spPr>
          <a:xfrm>
            <a:off x="4608425" y="567850"/>
            <a:ext cx="4535700" cy="24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Output size:</a:t>
            </a:r>
            <a:endParaRPr sz="2400" dirty="0"/>
          </a:p>
          <a:p>
            <a:r>
              <a:rPr lang="en" sz="2400" b="1" dirty="0"/>
              <a:t>(N - F) / stride + 1</a:t>
            </a:r>
            <a:endParaRPr sz="2400" b="1" dirty="0"/>
          </a:p>
          <a:p>
            <a:endParaRPr sz="2400" dirty="0"/>
          </a:p>
          <a:p>
            <a:r>
              <a:rPr lang="en" sz="2400" dirty="0"/>
              <a:t>e.g. N = 7, F = 3:</a:t>
            </a:r>
            <a:endParaRPr sz="2400" dirty="0"/>
          </a:p>
          <a:p>
            <a:r>
              <a:rPr lang="en" sz="2400" dirty="0"/>
              <a:t>stride 1 =&gt; (7 - 3)/1 + 1 = 5</a:t>
            </a:r>
            <a:endParaRPr sz="2400" dirty="0"/>
          </a:p>
          <a:p>
            <a:r>
              <a:rPr lang="en" sz="2400" dirty="0"/>
              <a:t>stride 2 =&gt; (7 - 3)/2 + 1 = 3</a:t>
            </a:r>
            <a:endParaRPr sz="2400" dirty="0"/>
          </a:p>
          <a:p>
            <a:r>
              <a:rPr lang="en" sz="2400" dirty="0">
                <a:solidFill>
                  <a:srgbClr val="FF0000"/>
                </a:solidFill>
              </a:rPr>
              <a:t>stride 3 =&gt; (7 - 3)/3 + 1 = 2.33 :\</a:t>
            </a:r>
            <a:endParaRPr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C4A1522-4972-6043-3041-545451FF71FC}"/>
                  </a:ext>
                </a:extLst>
              </p14:cNvPr>
              <p14:cNvContentPartPr/>
              <p14:nvPr/>
            </p14:nvContentPartPr>
            <p14:xfrm>
              <a:off x="4074480" y="922320"/>
              <a:ext cx="4278600" cy="2388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C4A1522-4972-6043-3041-545451FF71F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65120" y="912960"/>
                <a:ext cx="4297320" cy="2407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258AC80A-40A1-4988-8091-DB52A83B5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71" y="822325"/>
            <a:ext cx="3694258" cy="4199296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24AD1C-65F6-1B39-5CEC-850DDB4C8A58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fld id="{3DEA981C-F381-43BC-8CFE-B5FEA4DFC363}" type="datetime1">
              <a:rPr lang="en-US" smtClean="0"/>
              <a:t>1/7/2023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7796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5427" y="96773"/>
            <a:ext cx="1091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</a:t>
            </a:r>
            <a:r>
              <a:rPr sz="24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</a:t>
            </a:r>
            <a:r>
              <a:rPr sz="2400" spc="-1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</a:t>
            </a:r>
            <a:r>
              <a:rPr sz="2400" spc="-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</a:t>
            </a:r>
            <a:r>
              <a:rPr sz="2400" spc="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n</a:t>
            </a:r>
            <a:r>
              <a:rPr sz="2400" spc="-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g</a:t>
            </a:r>
            <a:endParaRPr sz="24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3793" y="878839"/>
            <a:ext cx="4301490" cy="282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cs typeface="+mn-lt"/>
              </a:rPr>
              <a:t>There are </a:t>
            </a:r>
            <a:r>
              <a:rPr sz="1400" spc="-5" dirty="0">
                <a:cs typeface="+mn-lt"/>
              </a:rPr>
              <a:t>the </a:t>
            </a:r>
            <a:r>
              <a:rPr sz="1400" spc="-10" dirty="0">
                <a:cs typeface="+mn-lt"/>
              </a:rPr>
              <a:t>two </a:t>
            </a:r>
            <a:r>
              <a:rPr sz="1400" dirty="0">
                <a:cs typeface="+mn-lt"/>
              </a:rPr>
              <a:t>main</a:t>
            </a:r>
            <a:r>
              <a:rPr sz="1400" spc="5" dirty="0">
                <a:cs typeface="+mn-lt"/>
              </a:rPr>
              <a:t> </a:t>
            </a:r>
            <a:r>
              <a:rPr sz="1400" spc="-5" dirty="0">
                <a:cs typeface="+mn-lt"/>
              </a:rPr>
              <a:t>downsides</a:t>
            </a:r>
            <a:endParaRPr sz="1400" dirty="0">
              <a:cs typeface="+mn-l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 dirty="0">
              <a:cs typeface="+mn-lt"/>
            </a:endParaRPr>
          </a:p>
          <a:p>
            <a:pPr marL="299085" indent="-287020">
              <a:lnSpc>
                <a:spcPct val="100000"/>
              </a:lnSpc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cs typeface="+mn-lt"/>
              </a:rPr>
              <a:t>Shrinking</a:t>
            </a:r>
            <a:r>
              <a:rPr sz="1400" dirty="0">
                <a:cs typeface="+mn-lt"/>
              </a:rPr>
              <a:t> </a:t>
            </a:r>
            <a:r>
              <a:rPr sz="1400" spc="-10" dirty="0">
                <a:cs typeface="+mn-lt"/>
              </a:rPr>
              <a:t>outputs</a:t>
            </a:r>
            <a:endParaRPr sz="1400" dirty="0">
              <a:cs typeface="+mn-lt"/>
            </a:endParaRPr>
          </a:p>
          <a:p>
            <a:pPr marL="299085" indent="-287020">
              <a:lnSpc>
                <a:spcPct val="100000"/>
              </a:lnSpc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cs typeface="+mn-lt"/>
              </a:rPr>
              <a:t>Loosing </a:t>
            </a:r>
            <a:r>
              <a:rPr sz="1400" spc="-10" dirty="0">
                <a:cs typeface="+mn-lt"/>
              </a:rPr>
              <a:t>information </a:t>
            </a:r>
            <a:r>
              <a:rPr sz="1400" spc="-5" dirty="0">
                <a:cs typeface="+mn-lt"/>
              </a:rPr>
              <a:t>on </a:t>
            </a:r>
            <a:r>
              <a:rPr sz="1400" spc="-15" dirty="0">
                <a:cs typeface="+mn-lt"/>
              </a:rPr>
              <a:t>corners </a:t>
            </a:r>
            <a:r>
              <a:rPr sz="1400" spc="-5" dirty="0">
                <a:cs typeface="+mn-lt"/>
              </a:rPr>
              <a:t>of the</a:t>
            </a:r>
            <a:r>
              <a:rPr sz="1400" spc="80" dirty="0">
                <a:cs typeface="+mn-lt"/>
              </a:rPr>
              <a:t> </a:t>
            </a:r>
            <a:r>
              <a:rPr sz="1400" spc="-5" dirty="0">
                <a:cs typeface="+mn-lt"/>
              </a:rPr>
              <a:t>image</a:t>
            </a:r>
            <a:endParaRPr sz="1400" dirty="0">
              <a:cs typeface="+mn-l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 dirty="0">
              <a:cs typeface="+mn-lt"/>
            </a:endParaRPr>
          </a:p>
          <a:p>
            <a:pPr marL="12700" marR="5080">
              <a:lnSpc>
                <a:spcPct val="100000"/>
              </a:lnSpc>
            </a:pPr>
            <a:r>
              <a:rPr sz="1400" dirty="0">
                <a:cs typeface="+mn-lt"/>
              </a:rPr>
              <a:t>when </a:t>
            </a:r>
            <a:r>
              <a:rPr sz="1400" spc="-5" dirty="0">
                <a:cs typeface="+mn-lt"/>
              </a:rPr>
              <a:t>it </a:t>
            </a:r>
            <a:r>
              <a:rPr sz="1400" spc="-10" dirty="0">
                <a:cs typeface="+mn-lt"/>
              </a:rPr>
              <a:t>come </a:t>
            </a:r>
            <a:r>
              <a:rPr sz="1400" spc="-20" dirty="0">
                <a:cs typeface="+mn-lt"/>
              </a:rPr>
              <a:t>to </a:t>
            </a:r>
            <a:r>
              <a:rPr sz="1400" spc="-15" dirty="0">
                <a:cs typeface="+mn-lt"/>
              </a:rPr>
              <a:t>convolving </a:t>
            </a:r>
            <a:r>
              <a:rPr sz="1400" dirty="0">
                <a:cs typeface="+mn-lt"/>
              </a:rPr>
              <a:t>as </a:t>
            </a:r>
            <a:r>
              <a:rPr sz="1400" spc="-15" dirty="0">
                <a:cs typeface="+mn-lt"/>
              </a:rPr>
              <a:t>we </a:t>
            </a:r>
            <a:r>
              <a:rPr sz="1400" spc="-10" dirty="0">
                <a:cs typeface="+mn-lt"/>
              </a:rPr>
              <a:t>discussed </a:t>
            </a:r>
            <a:r>
              <a:rPr sz="1400" spc="-5" dirty="0">
                <a:cs typeface="+mn-lt"/>
              </a:rPr>
              <a:t>the  </a:t>
            </a:r>
            <a:r>
              <a:rPr sz="1400" dirty="0">
                <a:cs typeface="+mn-lt"/>
              </a:rPr>
              <a:t>image </a:t>
            </a:r>
            <a:r>
              <a:rPr sz="1400" spc="-5" dirty="0">
                <a:cs typeface="+mn-lt"/>
              </a:rPr>
              <a:t>will shrink </a:t>
            </a:r>
            <a:r>
              <a:rPr sz="1400" dirty="0">
                <a:cs typeface="+mn-lt"/>
              </a:rPr>
              <a:t>and </a:t>
            </a:r>
            <a:r>
              <a:rPr sz="1400" spc="-5" dirty="0">
                <a:cs typeface="+mn-lt"/>
              </a:rPr>
              <a:t>if </a:t>
            </a:r>
            <a:r>
              <a:rPr sz="1400" spc="-10" dirty="0">
                <a:cs typeface="+mn-lt"/>
              </a:rPr>
              <a:t>we </a:t>
            </a:r>
            <a:r>
              <a:rPr sz="1400" spc="-25" dirty="0">
                <a:cs typeface="+mn-lt"/>
              </a:rPr>
              <a:t>take </a:t>
            </a:r>
            <a:r>
              <a:rPr sz="1400" spc="-5" dirty="0">
                <a:cs typeface="+mn-lt"/>
              </a:rPr>
              <a:t>multiple </a:t>
            </a:r>
            <a:r>
              <a:rPr sz="1400" dirty="0">
                <a:cs typeface="+mn-lt"/>
              </a:rPr>
              <a:t>CNN </a:t>
            </a:r>
            <a:r>
              <a:rPr sz="1400" spc="-20" dirty="0">
                <a:cs typeface="+mn-lt"/>
              </a:rPr>
              <a:t>layers  </a:t>
            </a:r>
            <a:r>
              <a:rPr sz="1400" spc="-10" dirty="0">
                <a:cs typeface="+mn-lt"/>
              </a:rPr>
              <a:t>we </a:t>
            </a:r>
            <a:r>
              <a:rPr sz="1400" spc="-5" dirty="0">
                <a:cs typeface="+mn-lt"/>
              </a:rPr>
              <a:t>will </a:t>
            </a:r>
            <a:r>
              <a:rPr sz="1400" spc="-10" dirty="0">
                <a:cs typeface="+mn-lt"/>
              </a:rPr>
              <a:t>get </a:t>
            </a:r>
            <a:r>
              <a:rPr sz="1400" dirty="0">
                <a:cs typeface="+mn-lt"/>
              </a:rPr>
              <a:t>a </a:t>
            </a:r>
            <a:r>
              <a:rPr sz="1400" spc="-5" dirty="0">
                <a:cs typeface="+mn-lt"/>
              </a:rPr>
              <a:t>small image </a:t>
            </a:r>
            <a:r>
              <a:rPr sz="1400" spc="-15" dirty="0">
                <a:cs typeface="+mn-lt"/>
              </a:rPr>
              <a:t>after getting filtered </a:t>
            </a:r>
            <a:r>
              <a:rPr sz="1400" spc="-5" dirty="0">
                <a:cs typeface="+mn-lt"/>
              </a:rPr>
              <a:t>in the  end.</a:t>
            </a:r>
            <a:endParaRPr sz="1400" dirty="0">
              <a:cs typeface="+mn-l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00" dirty="0">
              <a:cs typeface="+mn-lt"/>
            </a:endParaRPr>
          </a:p>
          <a:p>
            <a:pPr marL="12700" marR="37465">
              <a:lnSpc>
                <a:spcPct val="100000"/>
              </a:lnSpc>
            </a:pPr>
            <a:r>
              <a:rPr sz="1400" dirty="0">
                <a:cs typeface="+mn-lt"/>
              </a:rPr>
              <a:t>The </a:t>
            </a:r>
            <a:r>
              <a:rPr sz="1400" spc="-15" dirty="0">
                <a:cs typeface="+mn-lt"/>
              </a:rPr>
              <a:t>pixel </a:t>
            </a:r>
            <a:r>
              <a:rPr sz="1400" spc="-5" dirty="0">
                <a:cs typeface="+mn-lt"/>
              </a:rPr>
              <a:t>in </a:t>
            </a:r>
            <a:r>
              <a:rPr sz="1400" spc="-10" dirty="0">
                <a:cs typeface="+mn-lt"/>
              </a:rPr>
              <a:t>the corner </a:t>
            </a:r>
            <a:r>
              <a:rPr sz="1400" spc="-5" dirty="0">
                <a:cs typeface="+mn-lt"/>
              </a:rPr>
              <a:t>will only get </a:t>
            </a:r>
            <a:r>
              <a:rPr sz="1400" spc="-20" dirty="0">
                <a:cs typeface="+mn-lt"/>
              </a:rPr>
              <a:t>covers </a:t>
            </a:r>
            <a:r>
              <a:rPr sz="1400" spc="-5" dirty="0">
                <a:cs typeface="+mn-lt"/>
              </a:rPr>
              <a:t>one time  but </a:t>
            </a:r>
            <a:r>
              <a:rPr sz="1400" spc="-10" dirty="0">
                <a:cs typeface="+mn-lt"/>
              </a:rPr>
              <a:t>if </a:t>
            </a:r>
            <a:r>
              <a:rPr sz="1400" spc="-15" dirty="0">
                <a:cs typeface="+mn-lt"/>
              </a:rPr>
              <a:t>you </a:t>
            </a:r>
            <a:r>
              <a:rPr sz="1400" spc="-25" dirty="0">
                <a:cs typeface="+mn-lt"/>
              </a:rPr>
              <a:t>take </a:t>
            </a:r>
            <a:r>
              <a:rPr sz="1400" spc="-5" dirty="0">
                <a:cs typeface="+mn-lt"/>
              </a:rPr>
              <a:t>the middle </a:t>
            </a:r>
            <a:r>
              <a:rPr sz="1400" spc="-15" dirty="0">
                <a:cs typeface="+mn-lt"/>
              </a:rPr>
              <a:t>pixel </a:t>
            </a:r>
            <a:r>
              <a:rPr sz="1400" spc="-10" dirty="0">
                <a:cs typeface="+mn-lt"/>
              </a:rPr>
              <a:t>it </a:t>
            </a:r>
            <a:r>
              <a:rPr sz="1400" spc="-5" dirty="0">
                <a:cs typeface="+mn-lt"/>
              </a:rPr>
              <a:t>will </a:t>
            </a:r>
            <a:r>
              <a:rPr sz="1400" spc="-10" dirty="0">
                <a:cs typeface="+mn-lt"/>
              </a:rPr>
              <a:t>get </a:t>
            </a:r>
            <a:r>
              <a:rPr sz="1400" spc="-20" dirty="0">
                <a:cs typeface="+mn-lt"/>
              </a:rPr>
              <a:t>covered  </a:t>
            </a:r>
            <a:r>
              <a:rPr sz="1400" spc="-5" dirty="0">
                <a:cs typeface="+mn-lt"/>
              </a:rPr>
              <a:t>more than once </a:t>
            </a:r>
            <a:r>
              <a:rPr sz="1400" spc="-10" dirty="0">
                <a:cs typeface="+mn-lt"/>
              </a:rPr>
              <a:t>basically </a:t>
            </a:r>
            <a:r>
              <a:rPr sz="1400" spc="-5" dirty="0">
                <a:cs typeface="+mn-lt"/>
              </a:rPr>
              <a:t>what does </a:t>
            </a:r>
            <a:r>
              <a:rPr sz="1400" spc="-15" dirty="0">
                <a:cs typeface="+mn-lt"/>
              </a:rPr>
              <a:t>that </a:t>
            </a:r>
            <a:r>
              <a:rPr sz="1400" dirty="0">
                <a:cs typeface="+mn-lt"/>
              </a:rPr>
              <a:t>means </a:t>
            </a:r>
            <a:r>
              <a:rPr sz="1400" spc="-5" dirty="0">
                <a:cs typeface="+mn-lt"/>
              </a:rPr>
              <a:t>is  </a:t>
            </a:r>
            <a:r>
              <a:rPr sz="1400" spc="-10" dirty="0">
                <a:cs typeface="+mn-lt"/>
              </a:rPr>
              <a:t>we </a:t>
            </a:r>
            <a:r>
              <a:rPr sz="1400" spc="-15" dirty="0">
                <a:cs typeface="+mn-lt"/>
              </a:rPr>
              <a:t>have </a:t>
            </a:r>
            <a:r>
              <a:rPr sz="1400" spc="-10" dirty="0">
                <a:cs typeface="+mn-lt"/>
              </a:rPr>
              <a:t>more </a:t>
            </a:r>
            <a:r>
              <a:rPr sz="1400" spc="-15" dirty="0">
                <a:cs typeface="+mn-lt"/>
              </a:rPr>
              <a:t>info </a:t>
            </a:r>
            <a:r>
              <a:rPr sz="1400" spc="-5" dirty="0">
                <a:cs typeface="+mn-lt"/>
              </a:rPr>
              <a:t>on </a:t>
            </a:r>
            <a:r>
              <a:rPr sz="1400" spc="-15" dirty="0">
                <a:cs typeface="+mn-lt"/>
              </a:rPr>
              <a:t>that </a:t>
            </a:r>
            <a:r>
              <a:rPr sz="1400" spc="-5" dirty="0">
                <a:cs typeface="+mn-lt"/>
              </a:rPr>
              <a:t>middle</a:t>
            </a:r>
            <a:r>
              <a:rPr sz="1400" spc="55" dirty="0">
                <a:cs typeface="+mn-lt"/>
              </a:rPr>
              <a:t> </a:t>
            </a:r>
            <a:r>
              <a:rPr sz="1400" spc="-15" dirty="0">
                <a:cs typeface="+mn-lt"/>
              </a:rPr>
              <a:t>pixel</a:t>
            </a:r>
            <a:endParaRPr sz="1400" dirty="0">
              <a:cs typeface="+mn-l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72624" y="1781555"/>
            <a:ext cx="3277599" cy="19349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2" name="Ink 31"/>
              <p14:cNvContentPartPr/>
              <p14:nvPr/>
            </p14:nvContentPartPr>
            <p14:xfrm>
              <a:off x="6283325" y="3928745"/>
              <a:ext cx="9525" cy="360"/>
            </p14:xfrm>
          </p:contentPart>
        </mc:Choice>
        <mc:Fallback xmlns="">
          <p:pic>
            <p:nvPicPr>
              <p:cNvPr id="32" name="Ink 31"/>
            </p:nvPicPr>
            <p:blipFill>
              <a:blip r:embed="rId34"/>
            </p:blipFill>
            <p:spPr>
              <a:xfrm>
                <a:off x="6283325" y="3928745"/>
                <a:ext cx="9525" cy="360"/>
              </a:xfrm>
              <a:prstGeom prst="rect"/>
            </p:spPr>
          </p:pic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6B9C5E-0E7A-EA25-3AC8-3A228C050AF9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fld id="{5BC603B3-9542-4933-AB01-0878DA3EEF63}" type="datetime1">
              <a:rPr lang="en-US" smtClean="0"/>
              <a:t>1/7/2023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CDA3050-1D10-84F8-BD71-2F974A7C03B1}"/>
                  </a:ext>
                </a:extLst>
              </p14:cNvPr>
              <p14:cNvContentPartPr/>
              <p14:nvPr/>
            </p14:nvContentPartPr>
            <p14:xfrm>
              <a:off x="896040" y="1505880"/>
              <a:ext cx="5901480" cy="2160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CDA3050-1D10-84F8-BD71-2F974A7C03B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86680" y="1496520"/>
                <a:ext cx="5920200" cy="2179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9"/>
          <p:cNvSpPr txBox="1"/>
          <p:nvPr/>
        </p:nvSpPr>
        <p:spPr>
          <a:xfrm>
            <a:off x="228600" y="-29150"/>
            <a:ext cx="8289000" cy="7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000" dirty="0">
                <a:solidFill>
                  <a:schemeClr val="bg1"/>
                </a:solidFill>
              </a:rPr>
              <a:t>In practice: Common to zero pad the border</a:t>
            </a:r>
            <a:endParaRPr sz="3000" dirty="0">
              <a:solidFill>
                <a:schemeClr val="bg1"/>
              </a:solidFill>
            </a:endParaRPr>
          </a:p>
        </p:txBody>
      </p:sp>
      <p:graphicFrame>
        <p:nvGraphicFramePr>
          <p:cNvPr id="620" name="Google Shape;620;p69"/>
          <p:cNvGraphicFramePr/>
          <p:nvPr/>
        </p:nvGraphicFramePr>
        <p:xfrm>
          <a:off x="377401" y="950350"/>
          <a:ext cx="2679975" cy="41145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97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21" name="Google Shape;621;p69"/>
          <p:cNvSpPr txBox="1"/>
          <p:nvPr/>
        </p:nvSpPr>
        <p:spPr>
          <a:xfrm>
            <a:off x="3299125" y="1026550"/>
            <a:ext cx="5844900" cy="14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e.g. input 7x7</a:t>
            </a:r>
            <a:endParaRPr sz="2000" dirty="0"/>
          </a:p>
          <a:p>
            <a:r>
              <a:rPr lang="en" sz="2000" b="1" dirty="0"/>
              <a:t>3x3</a:t>
            </a:r>
            <a:r>
              <a:rPr lang="en" sz="2000" dirty="0"/>
              <a:t> filter, applied with </a:t>
            </a:r>
            <a:r>
              <a:rPr lang="en" sz="2000" b="1" dirty="0"/>
              <a:t>stride 1 </a:t>
            </a:r>
            <a:endParaRPr sz="2000" b="1" dirty="0"/>
          </a:p>
          <a:p>
            <a:r>
              <a:rPr lang="en" sz="2000" b="1" dirty="0"/>
              <a:t>pad with 1 pixel</a:t>
            </a:r>
            <a:r>
              <a:rPr lang="en" sz="2000" dirty="0"/>
              <a:t> border =&gt; what is the output?</a:t>
            </a:r>
            <a:endParaRPr sz="2000" dirty="0"/>
          </a:p>
          <a:p>
            <a:endParaRPr sz="2000" dirty="0"/>
          </a:p>
          <a:p>
            <a:endParaRPr sz="2000" dirty="0"/>
          </a:p>
        </p:txBody>
      </p:sp>
      <p:sp>
        <p:nvSpPr>
          <p:cNvPr id="622" name="Google Shape;622;p69"/>
          <p:cNvSpPr txBox="1"/>
          <p:nvPr/>
        </p:nvSpPr>
        <p:spPr>
          <a:xfrm>
            <a:off x="5021575" y="3215200"/>
            <a:ext cx="2892600" cy="12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400"/>
              <a:t>(recall:)</a:t>
            </a:r>
            <a:endParaRPr sz="2400"/>
          </a:p>
          <a:p>
            <a:r>
              <a:rPr lang="en" sz="2400"/>
              <a:t>(N - F) / stride + 1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5E6E20A-1799-C23F-2C1F-273AEE77186E}"/>
                  </a:ext>
                </a:extLst>
              </p14:cNvPr>
              <p14:cNvContentPartPr/>
              <p14:nvPr/>
            </p14:nvContentPartPr>
            <p14:xfrm>
              <a:off x="392040" y="506880"/>
              <a:ext cx="2220480" cy="1175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5E6E20A-1799-C23F-2C1F-273AEE77186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680" y="497520"/>
                <a:ext cx="2239200" cy="1193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8" name="Google Shape;628;p70"/>
          <p:cNvGraphicFramePr/>
          <p:nvPr/>
        </p:nvGraphicFramePr>
        <p:xfrm>
          <a:off x="377401" y="950350"/>
          <a:ext cx="2679975" cy="41145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97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29" name="Google Shape;629;p70"/>
          <p:cNvSpPr txBox="1"/>
          <p:nvPr/>
        </p:nvSpPr>
        <p:spPr>
          <a:xfrm>
            <a:off x="3299125" y="1026550"/>
            <a:ext cx="5844900" cy="14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/>
              <a:t>e.g. input 7x7</a:t>
            </a:r>
            <a:endParaRPr sz="2000"/>
          </a:p>
          <a:p>
            <a:r>
              <a:rPr lang="en" sz="2000" b="1"/>
              <a:t>3x3</a:t>
            </a:r>
            <a:r>
              <a:rPr lang="en" sz="2000"/>
              <a:t> filter, applied with </a:t>
            </a:r>
            <a:r>
              <a:rPr lang="en" sz="2000" b="1"/>
              <a:t>stride 1 </a:t>
            </a:r>
            <a:endParaRPr sz="2000" b="1"/>
          </a:p>
          <a:p>
            <a:r>
              <a:rPr lang="en" sz="2000" b="1"/>
              <a:t>pad with 1 pixel</a:t>
            </a:r>
            <a:r>
              <a:rPr lang="en" sz="2000"/>
              <a:t> border =&gt; what is the output?</a:t>
            </a:r>
            <a:endParaRPr sz="2000"/>
          </a:p>
          <a:p>
            <a:endParaRPr sz="2000"/>
          </a:p>
          <a:p>
            <a:r>
              <a:rPr lang="en" sz="2000" b="1"/>
              <a:t>7x7 output!</a:t>
            </a:r>
            <a:endParaRPr sz="2000" b="1"/>
          </a:p>
          <a:p>
            <a:endParaRPr sz="2000"/>
          </a:p>
          <a:p>
            <a:endParaRPr sz="2000"/>
          </a:p>
        </p:txBody>
      </p:sp>
      <p:sp>
        <p:nvSpPr>
          <p:cNvPr id="5" name="Google Shape;619;p69">
            <a:extLst>
              <a:ext uri="{FF2B5EF4-FFF2-40B4-BE49-F238E27FC236}">
                <a16:creationId xmlns:a16="http://schemas.microsoft.com/office/drawing/2014/main" id="{6C3F8E10-BDF1-949F-0ACB-04C38352D628}"/>
              </a:ext>
            </a:extLst>
          </p:cNvPr>
          <p:cNvSpPr txBox="1"/>
          <p:nvPr/>
        </p:nvSpPr>
        <p:spPr>
          <a:xfrm>
            <a:off x="228600" y="-29150"/>
            <a:ext cx="8289000" cy="7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000" dirty="0">
                <a:solidFill>
                  <a:schemeClr val="bg1"/>
                </a:solidFill>
              </a:rPr>
              <a:t>In practice: Common to zero pad the border</a:t>
            </a:r>
            <a:endParaRPr sz="3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5" name="Google Shape;635;p71"/>
          <p:cNvGraphicFramePr/>
          <p:nvPr/>
        </p:nvGraphicFramePr>
        <p:xfrm>
          <a:off x="377401" y="950350"/>
          <a:ext cx="2679975" cy="41145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97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36" name="Google Shape;636;p71"/>
          <p:cNvSpPr txBox="1"/>
          <p:nvPr/>
        </p:nvSpPr>
        <p:spPr>
          <a:xfrm>
            <a:off x="3299125" y="1026550"/>
            <a:ext cx="5844900" cy="14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/>
              <a:t>e.g. input 7x7</a:t>
            </a:r>
            <a:endParaRPr sz="2000"/>
          </a:p>
          <a:p>
            <a:r>
              <a:rPr lang="en" sz="2000" b="1"/>
              <a:t>3x3</a:t>
            </a:r>
            <a:r>
              <a:rPr lang="en" sz="2000"/>
              <a:t> filter, applied with </a:t>
            </a:r>
            <a:r>
              <a:rPr lang="en" sz="2000" b="1"/>
              <a:t>stride 1 </a:t>
            </a:r>
            <a:endParaRPr sz="2000" b="1"/>
          </a:p>
          <a:p>
            <a:r>
              <a:rPr lang="en" sz="2000" b="1"/>
              <a:t>pad with 1 pixel</a:t>
            </a:r>
            <a:r>
              <a:rPr lang="en" sz="2000"/>
              <a:t> border =&gt; what is the output?</a:t>
            </a:r>
            <a:endParaRPr sz="2000"/>
          </a:p>
          <a:p>
            <a:endParaRPr sz="2000"/>
          </a:p>
          <a:p>
            <a:r>
              <a:rPr lang="en" sz="2000" b="1"/>
              <a:t>7x7 output!</a:t>
            </a:r>
            <a:endParaRPr sz="2000" b="1"/>
          </a:p>
          <a:p>
            <a:r>
              <a:rPr lang="en" sz="2000"/>
              <a:t>in general, common to see CONV layers with stride 1, filters of size FxF, and zero-padding with (F-1)/2. (will preserve size spatially)</a:t>
            </a:r>
            <a:endParaRPr sz="2000"/>
          </a:p>
          <a:p>
            <a:r>
              <a:rPr lang="en" sz="2000"/>
              <a:t>e.g. F = 3 =&gt; zero pad with 1</a:t>
            </a:r>
            <a:endParaRPr sz="2000"/>
          </a:p>
          <a:p>
            <a:r>
              <a:rPr lang="en" sz="2000"/>
              <a:t>       F = 5 =&gt; zero pad with 2</a:t>
            </a:r>
            <a:endParaRPr sz="2000"/>
          </a:p>
          <a:p>
            <a:r>
              <a:rPr lang="en" sz="2000"/>
              <a:t>       F = 7 =&gt; zero pad with 3</a:t>
            </a:r>
            <a:endParaRPr sz="2000"/>
          </a:p>
          <a:p>
            <a:endParaRPr sz="2000"/>
          </a:p>
          <a:p>
            <a:endParaRPr sz="2000"/>
          </a:p>
          <a:p>
            <a:endParaRPr sz="2000"/>
          </a:p>
        </p:txBody>
      </p:sp>
      <p:sp>
        <p:nvSpPr>
          <p:cNvPr id="5" name="Google Shape;619;p69">
            <a:extLst>
              <a:ext uri="{FF2B5EF4-FFF2-40B4-BE49-F238E27FC236}">
                <a16:creationId xmlns:a16="http://schemas.microsoft.com/office/drawing/2014/main" id="{AA6591DD-D9FE-FDDF-AA0C-37F176E6959A}"/>
              </a:ext>
            </a:extLst>
          </p:cNvPr>
          <p:cNvSpPr txBox="1"/>
          <p:nvPr/>
        </p:nvSpPr>
        <p:spPr>
          <a:xfrm>
            <a:off x="228600" y="-15875"/>
            <a:ext cx="8289000" cy="7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000" dirty="0">
                <a:solidFill>
                  <a:schemeClr val="bg1"/>
                </a:solidFill>
              </a:rPr>
              <a:t>In practice: Common to zero pad the border</a:t>
            </a:r>
            <a:endParaRPr sz="3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58AA4D-B941-D86C-D67A-96E4532505F4}"/>
                  </a:ext>
                </a:extLst>
              </p14:cNvPr>
              <p14:cNvContentPartPr/>
              <p14:nvPr/>
            </p14:nvContentPartPr>
            <p14:xfrm>
              <a:off x="718560" y="1551240"/>
              <a:ext cx="1983240" cy="2902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58AA4D-B941-D86C-D67A-96E4532505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9200" y="1541880"/>
                <a:ext cx="2001960" cy="2921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66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314" y="717550"/>
            <a:ext cx="7667625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619;p69">
            <a:extLst>
              <a:ext uri="{FF2B5EF4-FFF2-40B4-BE49-F238E27FC236}">
                <a16:creationId xmlns:a16="http://schemas.microsoft.com/office/drawing/2014/main" id="{D857E271-556F-100A-6CB8-359A6434F618}"/>
              </a:ext>
            </a:extLst>
          </p:cNvPr>
          <p:cNvSpPr txBox="1"/>
          <p:nvPr/>
        </p:nvSpPr>
        <p:spPr>
          <a:xfrm>
            <a:off x="228600" y="-29150"/>
            <a:ext cx="8289000" cy="7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000" dirty="0">
                <a:solidFill>
                  <a:schemeClr val="bg1"/>
                </a:solidFill>
              </a:rPr>
              <a:t>Padding Summary</a:t>
            </a:r>
            <a:endParaRPr sz="3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66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314" y="717550"/>
            <a:ext cx="7667625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73"/>
          <p:cNvSpPr txBox="1"/>
          <p:nvPr/>
        </p:nvSpPr>
        <p:spPr>
          <a:xfrm>
            <a:off x="4491625" y="750400"/>
            <a:ext cx="3902400" cy="18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500">
                <a:solidFill>
                  <a:srgbClr val="FF0000"/>
                </a:solidFill>
              </a:rPr>
              <a:t>Common settings:</a:t>
            </a:r>
            <a:endParaRPr sz="1500">
              <a:solidFill>
                <a:srgbClr val="FF0000"/>
              </a:solidFill>
            </a:endParaRPr>
          </a:p>
          <a:p>
            <a:endParaRPr sz="1500">
              <a:solidFill>
                <a:srgbClr val="FF0000"/>
              </a:solidFill>
            </a:endParaRPr>
          </a:p>
          <a:p>
            <a:r>
              <a:rPr lang="en" sz="1500">
                <a:solidFill>
                  <a:srgbClr val="FF0000"/>
                </a:solidFill>
              </a:rPr>
              <a:t>K = (powers of 2, e.g. 32, 64, 128, 512)</a:t>
            </a:r>
            <a:endParaRPr sz="1500">
              <a:solidFill>
                <a:srgbClr val="FF0000"/>
              </a:solidFill>
            </a:endParaRPr>
          </a:p>
          <a:p>
            <a:pPr marL="457189" indent="-323842">
              <a:buClr>
                <a:srgbClr val="FF0000"/>
              </a:buClr>
              <a:buSzPts val="1500"/>
              <a:buChar char="-"/>
            </a:pPr>
            <a:r>
              <a:rPr lang="en" sz="1500">
                <a:solidFill>
                  <a:srgbClr val="FF0000"/>
                </a:solidFill>
              </a:rPr>
              <a:t>F = 3, S = 1, P = 1</a:t>
            </a:r>
            <a:endParaRPr sz="1500">
              <a:solidFill>
                <a:srgbClr val="FF0000"/>
              </a:solidFill>
            </a:endParaRPr>
          </a:p>
          <a:p>
            <a:pPr marL="457189" indent="-323842">
              <a:buClr>
                <a:srgbClr val="FF0000"/>
              </a:buClr>
              <a:buSzPts val="1500"/>
              <a:buChar char="-"/>
            </a:pPr>
            <a:r>
              <a:rPr lang="en" sz="1500">
                <a:solidFill>
                  <a:srgbClr val="FF0000"/>
                </a:solidFill>
              </a:rPr>
              <a:t>F = 5, S = 1, P = 2</a:t>
            </a:r>
            <a:endParaRPr sz="1500">
              <a:solidFill>
                <a:srgbClr val="FF0000"/>
              </a:solidFill>
            </a:endParaRPr>
          </a:p>
          <a:p>
            <a:pPr marL="457189" indent="-323842">
              <a:buClr>
                <a:srgbClr val="FF0000"/>
              </a:buClr>
              <a:buSzPts val="1500"/>
              <a:buChar char="-"/>
            </a:pPr>
            <a:r>
              <a:rPr lang="en" sz="1500">
                <a:solidFill>
                  <a:srgbClr val="FF0000"/>
                </a:solidFill>
              </a:rPr>
              <a:t>F = 5, S = 2, P = ? (whatever fits)</a:t>
            </a:r>
            <a:endParaRPr sz="1500">
              <a:solidFill>
                <a:srgbClr val="FF0000"/>
              </a:solidFill>
            </a:endParaRPr>
          </a:p>
          <a:p>
            <a:pPr marL="457189" indent="-323842">
              <a:buClr>
                <a:srgbClr val="FF0000"/>
              </a:buClr>
              <a:buSzPts val="1500"/>
              <a:buChar char="-"/>
            </a:pPr>
            <a:r>
              <a:rPr lang="en" sz="1500">
                <a:solidFill>
                  <a:srgbClr val="FF0000"/>
                </a:solidFill>
              </a:rPr>
              <a:t>F = 1, S = 1, P = 0</a:t>
            </a:r>
            <a:endParaRPr sz="1500">
              <a:solidFill>
                <a:srgbClr val="FF0000"/>
              </a:solidFill>
            </a:endParaRPr>
          </a:p>
        </p:txBody>
      </p:sp>
      <p:sp>
        <p:nvSpPr>
          <p:cNvPr id="667" name="Google Shape;667;p73"/>
          <p:cNvSpPr/>
          <p:nvPr/>
        </p:nvSpPr>
        <p:spPr>
          <a:xfrm>
            <a:off x="1257000" y="1629875"/>
            <a:ext cx="2966100" cy="927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" name="Google Shape;619;p69">
            <a:extLst>
              <a:ext uri="{FF2B5EF4-FFF2-40B4-BE49-F238E27FC236}">
                <a16:creationId xmlns:a16="http://schemas.microsoft.com/office/drawing/2014/main" id="{66C063E3-0307-53B4-9168-630C9C640B7C}"/>
              </a:ext>
            </a:extLst>
          </p:cNvPr>
          <p:cNvSpPr txBox="1"/>
          <p:nvPr/>
        </p:nvSpPr>
        <p:spPr>
          <a:xfrm>
            <a:off x="228600" y="-29150"/>
            <a:ext cx="8289000" cy="7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000" dirty="0">
                <a:solidFill>
                  <a:schemeClr val="bg1"/>
                </a:solidFill>
              </a:rPr>
              <a:t>Padding Summary</a:t>
            </a:r>
            <a:endParaRPr sz="3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01D39E1-E652-E31B-75E2-071552329FAA}"/>
                  </a:ext>
                </a:extLst>
              </p14:cNvPr>
              <p14:cNvContentPartPr/>
              <p14:nvPr/>
            </p14:nvContentPartPr>
            <p14:xfrm>
              <a:off x="1460880" y="1075680"/>
              <a:ext cx="7546680" cy="1499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01D39E1-E652-E31B-75E2-071552329FA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51520" y="1066320"/>
                <a:ext cx="7565400" cy="151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B210506-251B-D866-7283-9BF5D5C37DEC}"/>
                  </a:ext>
                </a:extLst>
              </p14:cNvPr>
              <p14:cNvContentPartPr/>
              <p14:nvPr/>
            </p14:nvContentPartPr>
            <p14:xfrm>
              <a:off x="7986240" y="1370880"/>
              <a:ext cx="1081080" cy="1231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B210506-251B-D866-7283-9BF5D5C37DE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76880" y="1361520"/>
                <a:ext cx="1099800" cy="1250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350122" y="4822342"/>
            <a:ext cx="88900" cy="165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spc="5" dirty="0">
                <a:solidFill>
                  <a:srgbClr val="888888"/>
                </a:solidFill>
                <a:latin typeface="Tahoma" panose="020B0604030504040204"/>
                <a:cs typeface="Tahoma" panose="020B0604030504040204"/>
              </a:rPr>
              <a:t>6</a:t>
            </a:r>
            <a:endParaRPr sz="9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 Image </a:t>
            </a:r>
            <a:r>
              <a:rPr sz="24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is a </a:t>
            </a:r>
            <a:r>
              <a:rPr sz="2400" spc="-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matrix </a:t>
            </a:r>
            <a:r>
              <a:rPr sz="24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of </a:t>
            </a:r>
            <a:r>
              <a:rPr sz="2400" spc="-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pixel</a:t>
            </a:r>
            <a:r>
              <a:rPr sz="2400" spc="-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values</a:t>
            </a:r>
            <a:endParaRPr sz="24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55741" y="4831181"/>
            <a:ext cx="230822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dirty="0">
                <a:solidFill>
                  <a:srgbClr val="5E0721"/>
                </a:solidFill>
                <a:latin typeface="Carlito"/>
                <a:cs typeface="Carlito"/>
              </a:rPr>
              <a:t>Every</a:t>
            </a:r>
            <a:r>
              <a:rPr sz="900" spc="-20" dirty="0">
                <a:solidFill>
                  <a:srgbClr val="5E0721"/>
                </a:solidFill>
                <a:latin typeface="Carlito"/>
                <a:cs typeface="Carlito"/>
              </a:rPr>
              <a:t> </a:t>
            </a:r>
            <a:r>
              <a:rPr sz="900" dirty="0">
                <a:solidFill>
                  <a:srgbClr val="5E0721"/>
                </a:solidFill>
                <a:latin typeface="Carlito"/>
                <a:cs typeface="Carlito"/>
              </a:rPr>
              <a:t>image</a:t>
            </a:r>
            <a:r>
              <a:rPr sz="900" spc="-30" dirty="0">
                <a:solidFill>
                  <a:srgbClr val="5E0721"/>
                </a:solidFill>
                <a:latin typeface="Carlito"/>
                <a:cs typeface="Carlito"/>
              </a:rPr>
              <a:t> </a:t>
            </a:r>
            <a:r>
              <a:rPr sz="900" spc="5" dirty="0">
                <a:solidFill>
                  <a:srgbClr val="5E0721"/>
                </a:solidFill>
                <a:latin typeface="Carlito"/>
                <a:cs typeface="Carlito"/>
              </a:rPr>
              <a:t>is</a:t>
            </a:r>
            <a:r>
              <a:rPr sz="900" spc="-5" dirty="0">
                <a:solidFill>
                  <a:srgbClr val="5E0721"/>
                </a:solidFill>
                <a:latin typeface="Carlito"/>
                <a:cs typeface="Carlito"/>
              </a:rPr>
              <a:t> </a:t>
            </a:r>
            <a:r>
              <a:rPr sz="900" spc="5" dirty="0">
                <a:solidFill>
                  <a:srgbClr val="5E0721"/>
                </a:solidFill>
                <a:latin typeface="Carlito"/>
                <a:cs typeface="Carlito"/>
              </a:rPr>
              <a:t>a</a:t>
            </a:r>
            <a:r>
              <a:rPr sz="900" spc="-15" dirty="0">
                <a:solidFill>
                  <a:srgbClr val="5E0721"/>
                </a:solidFill>
                <a:latin typeface="Carlito"/>
                <a:cs typeface="Carlito"/>
              </a:rPr>
              <a:t> </a:t>
            </a:r>
            <a:r>
              <a:rPr sz="900" dirty="0">
                <a:solidFill>
                  <a:srgbClr val="5E0721"/>
                </a:solidFill>
                <a:latin typeface="Carlito"/>
                <a:cs typeface="Carlito"/>
              </a:rPr>
              <a:t>matrix</a:t>
            </a:r>
            <a:r>
              <a:rPr sz="900" spc="-20" dirty="0">
                <a:solidFill>
                  <a:srgbClr val="5E0721"/>
                </a:solidFill>
                <a:latin typeface="Carlito"/>
                <a:cs typeface="Carlito"/>
              </a:rPr>
              <a:t> </a:t>
            </a:r>
            <a:r>
              <a:rPr sz="900" dirty="0">
                <a:solidFill>
                  <a:srgbClr val="5E0721"/>
                </a:solidFill>
                <a:latin typeface="Carlito"/>
                <a:cs typeface="Carlito"/>
              </a:rPr>
              <a:t>of</a:t>
            </a:r>
            <a:r>
              <a:rPr sz="900" spc="-30" dirty="0">
                <a:solidFill>
                  <a:srgbClr val="5E0721"/>
                </a:solidFill>
                <a:latin typeface="Carlito"/>
                <a:cs typeface="Carlito"/>
              </a:rPr>
              <a:t> </a:t>
            </a:r>
            <a:r>
              <a:rPr sz="900" dirty="0">
                <a:solidFill>
                  <a:srgbClr val="5E0721"/>
                </a:solidFill>
                <a:latin typeface="Carlito"/>
                <a:cs typeface="Carlito"/>
              </a:rPr>
              <a:t>pixel values.</a:t>
            </a:r>
            <a:r>
              <a:rPr sz="900" spc="-25" dirty="0">
                <a:solidFill>
                  <a:srgbClr val="5E0721"/>
                </a:solidFill>
                <a:latin typeface="Carlito"/>
                <a:cs typeface="Carlito"/>
              </a:rPr>
              <a:t> </a:t>
            </a:r>
            <a:r>
              <a:rPr sz="900" spc="-5" dirty="0">
                <a:solidFill>
                  <a:srgbClr val="5E0721"/>
                </a:solidFill>
                <a:latin typeface="Carlito"/>
                <a:cs typeface="Carlito"/>
              </a:rPr>
              <a:t>Source</a:t>
            </a:r>
            <a:r>
              <a:rPr sz="900" spc="-35" dirty="0">
                <a:solidFill>
                  <a:srgbClr val="5E0721"/>
                </a:solidFill>
                <a:latin typeface="Carlito"/>
                <a:cs typeface="Carlito"/>
              </a:rPr>
              <a:t> </a:t>
            </a:r>
            <a:r>
              <a:rPr sz="900" spc="5" dirty="0">
                <a:solidFill>
                  <a:srgbClr val="5E0721"/>
                </a:solidFill>
                <a:latin typeface="Carlito"/>
                <a:cs typeface="Carlito"/>
              </a:rPr>
              <a:t>[</a:t>
            </a:r>
            <a:r>
              <a:rPr sz="900" u="sng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6</a:t>
            </a:r>
            <a:r>
              <a:rPr sz="900" spc="5" dirty="0">
                <a:solidFill>
                  <a:srgbClr val="5E0721"/>
                </a:solidFill>
                <a:latin typeface="Carlito"/>
                <a:cs typeface="Carlito"/>
              </a:rPr>
              <a:t>]</a:t>
            </a:r>
            <a:endParaRPr sz="9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6283" y="1092835"/>
            <a:ext cx="3986529" cy="32524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9085" marR="290195" indent="-287020">
              <a:lnSpc>
                <a:spcPct val="100000"/>
              </a:lnSpc>
              <a:spcBef>
                <a:spcPts val="90"/>
              </a:spcBef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1400" spc="-20" dirty="0">
                <a:cs typeface="+mn-lt"/>
              </a:rPr>
              <a:t>Every </a:t>
            </a:r>
            <a:r>
              <a:rPr sz="1400" spc="-10" dirty="0">
                <a:cs typeface="+mn-lt"/>
              </a:rPr>
              <a:t>Image is </a:t>
            </a:r>
            <a:r>
              <a:rPr sz="1400" spc="-15" dirty="0">
                <a:cs typeface="+mn-lt"/>
              </a:rPr>
              <a:t>nothing but </a:t>
            </a:r>
            <a:r>
              <a:rPr sz="1400" spc="-5" dirty="0">
                <a:cs typeface="+mn-lt"/>
              </a:rPr>
              <a:t>a </a:t>
            </a:r>
            <a:r>
              <a:rPr sz="1400" spc="-15" dirty="0">
                <a:cs typeface="+mn-lt"/>
              </a:rPr>
              <a:t>matrix </a:t>
            </a:r>
            <a:r>
              <a:rPr sz="1400" spc="-5" dirty="0">
                <a:cs typeface="+mn-lt"/>
              </a:rPr>
              <a:t>of </a:t>
            </a:r>
            <a:r>
              <a:rPr sz="1400" spc="-20" dirty="0">
                <a:cs typeface="+mn-lt"/>
              </a:rPr>
              <a:t>different  Pixel</a:t>
            </a:r>
            <a:r>
              <a:rPr sz="1400" spc="30" dirty="0">
                <a:cs typeface="+mn-lt"/>
              </a:rPr>
              <a:t> </a:t>
            </a:r>
            <a:r>
              <a:rPr sz="1400" spc="-25" dirty="0">
                <a:cs typeface="+mn-lt"/>
              </a:rPr>
              <a:t>Values</a:t>
            </a:r>
            <a:endParaRPr sz="1400" dirty="0">
              <a:cs typeface="+mn-l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 panose="020B0604020202020204"/>
              <a:buChar char="•"/>
            </a:pPr>
            <a:endParaRPr sz="1400" dirty="0">
              <a:cs typeface="+mn-lt"/>
            </a:endParaRPr>
          </a:p>
          <a:p>
            <a:pPr marL="299085" marR="5080" indent="-287020">
              <a:lnSpc>
                <a:spcPct val="100000"/>
              </a:lnSpc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1400" u="sng" spc="-15" dirty="0">
                <a:uFill>
                  <a:solidFill>
                    <a:srgbClr val="000000"/>
                  </a:solidFill>
                </a:uFill>
                <a:cs typeface="+mn-lt"/>
                <a:hlinkClick r:id="rId3"/>
              </a:rPr>
              <a:t>Channel</a:t>
            </a:r>
            <a:r>
              <a:rPr sz="1400" spc="-15" dirty="0">
                <a:cs typeface="+mn-lt"/>
                <a:hlinkClick r:id="rId3"/>
              </a:rPr>
              <a:t> </a:t>
            </a:r>
            <a:r>
              <a:rPr sz="1400" spc="-10" dirty="0">
                <a:cs typeface="+mn-lt"/>
              </a:rPr>
              <a:t>is </a:t>
            </a:r>
            <a:r>
              <a:rPr sz="1400" spc="-5" dirty="0">
                <a:cs typeface="+mn-lt"/>
              </a:rPr>
              <a:t>a </a:t>
            </a:r>
            <a:r>
              <a:rPr sz="1400" spc="-15" dirty="0">
                <a:cs typeface="+mn-lt"/>
              </a:rPr>
              <a:t>conventional term </a:t>
            </a:r>
            <a:r>
              <a:rPr sz="1400" spc="-10" dirty="0">
                <a:cs typeface="+mn-lt"/>
              </a:rPr>
              <a:t>used </a:t>
            </a:r>
            <a:r>
              <a:rPr sz="1400" spc="-25" dirty="0">
                <a:cs typeface="+mn-lt"/>
              </a:rPr>
              <a:t>to </a:t>
            </a:r>
            <a:r>
              <a:rPr sz="1400" spc="-20" dirty="0">
                <a:cs typeface="+mn-lt"/>
              </a:rPr>
              <a:t>refer </a:t>
            </a:r>
            <a:r>
              <a:rPr sz="1400" spc="-25" dirty="0">
                <a:cs typeface="+mn-lt"/>
              </a:rPr>
              <a:t>to </a:t>
            </a:r>
            <a:r>
              <a:rPr sz="1400" spc="-5" dirty="0">
                <a:cs typeface="+mn-lt"/>
              </a:rPr>
              <a:t>a  </a:t>
            </a:r>
            <a:r>
              <a:rPr sz="1400" spc="-10" dirty="0">
                <a:cs typeface="+mn-lt"/>
              </a:rPr>
              <a:t>certain component </a:t>
            </a:r>
            <a:r>
              <a:rPr sz="1400" dirty="0">
                <a:cs typeface="+mn-lt"/>
              </a:rPr>
              <a:t>of </a:t>
            </a:r>
            <a:r>
              <a:rPr sz="1400" spc="-5" dirty="0">
                <a:cs typeface="+mn-lt"/>
              </a:rPr>
              <a:t>an </a:t>
            </a:r>
            <a:r>
              <a:rPr sz="1400" spc="-10" dirty="0">
                <a:cs typeface="+mn-lt"/>
              </a:rPr>
              <a:t>image. </a:t>
            </a:r>
            <a:r>
              <a:rPr sz="1400" spc="-5" dirty="0">
                <a:cs typeface="+mn-lt"/>
              </a:rPr>
              <a:t>An </a:t>
            </a:r>
            <a:r>
              <a:rPr sz="1400" spc="-10" dirty="0">
                <a:cs typeface="+mn-lt"/>
              </a:rPr>
              <a:t>image from </a:t>
            </a:r>
            <a:r>
              <a:rPr sz="1400" spc="-5" dirty="0">
                <a:cs typeface="+mn-lt"/>
              </a:rPr>
              <a:t>a  </a:t>
            </a:r>
            <a:r>
              <a:rPr sz="1400" spc="-20" dirty="0">
                <a:cs typeface="+mn-lt"/>
              </a:rPr>
              <a:t>standard </a:t>
            </a:r>
            <a:r>
              <a:rPr sz="1400" spc="-15" dirty="0">
                <a:cs typeface="+mn-lt"/>
              </a:rPr>
              <a:t>digital </a:t>
            </a:r>
            <a:r>
              <a:rPr sz="1400" spc="-10" dirty="0">
                <a:cs typeface="+mn-lt"/>
              </a:rPr>
              <a:t>camera </a:t>
            </a:r>
            <a:r>
              <a:rPr sz="1400" spc="-15" dirty="0">
                <a:cs typeface="+mn-lt"/>
              </a:rPr>
              <a:t>will </a:t>
            </a:r>
            <a:r>
              <a:rPr sz="1400" spc="-25" dirty="0">
                <a:cs typeface="+mn-lt"/>
              </a:rPr>
              <a:t>have </a:t>
            </a:r>
            <a:r>
              <a:rPr sz="1400" spc="-15" dirty="0">
                <a:cs typeface="+mn-lt"/>
              </a:rPr>
              <a:t>three </a:t>
            </a:r>
            <a:r>
              <a:rPr sz="1400" spc="-10" dirty="0">
                <a:cs typeface="+mn-lt"/>
              </a:rPr>
              <a:t>channels </a:t>
            </a:r>
            <a:r>
              <a:rPr sz="1400" spc="-5" dirty="0">
                <a:cs typeface="+mn-lt"/>
              </a:rPr>
              <a:t>–  </a:t>
            </a:r>
            <a:r>
              <a:rPr sz="1400" spc="-15" dirty="0">
                <a:cs typeface="+mn-lt"/>
              </a:rPr>
              <a:t>red, green </a:t>
            </a:r>
            <a:r>
              <a:rPr sz="1400" spc="-10" dirty="0">
                <a:cs typeface="+mn-lt"/>
              </a:rPr>
              <a:t>and </a:t>
            </a:r>
            <a:r>
              <a:rPr sz="1400" spc="-15" dirty="0">
                <a:cs typeface="+mn-lt"/>
              </a:rPr>
              <a:t>blue </a:t>
            </a:r>
            <a:r>
              <a:rPr sz="1400" spc="-5" dirty="0">
                <a:cs typeface="+mn-lt"/>
              </a:rPr>
              <a:t>– </a:t>
            </a:r>
            <a:r>
              <a:rPr sz="1400" spc="-15" dirty="0">
                <a:cs typeface="+mn-lt"/>
              </a:rPr>
              <a:t>you </a:t>
            </a:r>
            <a:r>
              <a:rPr sz="1400" spc="-5" dirty="0">
                <a:cs typeface="+mn-lt"/>
              </a:rPr>
              <a:t>can </a:t>
            </a:r>
            <a:r>
              <a:rPr sz="1400" spc="-15" dirty="0">
                <a:cs typeface="+mn-lt"/>
              </a:rPr>
              <a:t>imagine </a:t>
            </a:r>
            <a:r>
              <a:rPr sz="1400" spc="-10" dirty="0">
                <a:cs typeface="+mn-lt"/>
              </a:rPr>
              <a:t>those </a:t>
            </a:r>
            <a:r>
              <a:rPr sz="1400" spc="-5" dirty="0">
                <a:cs typeface="+mn-lt"/>
              </a:rPr>
              <a:t>as  </a:t>
            </a:r>
            <a:r>
              <a:rPr sz="1400" spc="-15" dirty="0">
                <a:cs typeface="+mn-lt"/>
              </a:rPr>
              <a:t>three </a:t>
            </a:r>
            <a:r>
              <a:rPr lang="en-IN" sz="1400" spc="-10" dirty="0">
                <a:cs typeface="+mn-lt"/>
              </a:rPr>
              <a:t>3</a:t>
            </a:r>
            <a:r>
              <a:rPr sz="1400" spc="-10" dirty="0">
                <a:cs typeface="+mn-lt"/>
              </a:rPr>
              <a:t>d-matrices </a:t>
            </a:r>
            <a:r>
              <a:rPr sz="1400" spc="-20" dirty="0">
                <a:cs typeface="+mn-lt"/>
              </a:rPr>
              <a:t>stacked </a:t>
            </a:r>
            <a:r>
              <a:rPr sz="1400" spc="-10" dirty="0">
                <a:cs typeface="+mn-lt"/>
              </a:rPr>
              <a:t>over </a:t>
            </a:r>
            <a:r>
              <a:rPr sz="1400" spc="-5" dirty="0">
                <a:cs typeface="+mn-lt"/>
              </a:rPr>
              <a:t>each </a:t>
            </a:r>
            <a:r>
              <a:rPr sz="1400" spc="-10" dirty="0">
                <a:cs typeface="+mn-lt"/>
              </a:rPr>
              <a:t>other </a:t>
            </a:r>
            <a:r>
              <a:rPr sz="1400" spc="-5" dirty="0">
                <a:cs typeface="+mn-lt"/>
              </a:rPr>
              <a:t>(one </a:t>
            </a:r>
            <a:r>
              <a:rPr sz="1400" spc="-10" dirty="0">
                <a:cs typeface="+mn-lt"/>
              </a:rPr>
              <a:t>for  </a:t>
            </a:r>
            <a:r>
              <a:rPr sz="1400" spc="-5" dirty="0">
                <a:cs typeface="+mn-lt"/>
              </a:rPr>
              <a:t>each color), each </a:t>
            </a:r>
            <a:r>
              <a:rPr sz="1400" spc="-20" dirty="0">
                <a:cs typeface="+mn-lt"/>
              </a:rPr>
              <a:t>having pixel </a:t>
            </a:r>
            <a:r>
              <a:rPr sz="1400" spc="-15" dirty="0">
                <a:cs typeface="+mn-lt"/>
              </a:rPr>
              <a:t>values </a:t>
            </a:r>
            <a:r>
              <a:rPr sz="1400" spc="-10" dirty="0">
                <a:cs typeface="+mn-lt"/>
              </a:rPr>
              <a:t>in </a:t>
            </a:r>
            <a:r>
              <a:rPr sz="1400" spc="-15" dirty="0">
                <a:cs typeface="+mn-lt"/>
              </a:rPr>
              <a:t>the range </a:t>
            </a:r>
            <a:r>
              <a:rPr sz="1400" spc="-5" dirty="0">
                <a:cs typeface="+mn-lt"/>
              </a:rPr>
              <a:t>0  </a:t>
            </a:r>
            <a:r>
              <a:rPr sz="1400" spc="-20" dirty="0">
                <a:cs typeface="+mn-lt"/>
              </a:rPr>
              <a:t>to</a:t>
            </a:r>
            <a:r>
              <a:rPr sz="1400" spc="20" dirty="0">
                <a:cs typeface="+mn-lt"/>
              </a:rPr>
              <a:t> </a:t>
            </a:r>
            <a:r>
              <a:rPr sz="1400" spc="-15" dirty="0">
                <a:cs typeface="+mn-lt"/>
              </a:rPr>
              <a:t>255</a:t>
            </a:r>
            <a:endParaRPr sz="1400" dirty="0">
              <a:cs typeface="+mn-lt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 panose="020B0604020202020204"/>
              <a:buChar char="•"/>
            </a:pPr>
            <a:endParaRPr sz="1400" dirty="0">
              <a:cs typeface="+mn-lt"/>
            </a:endParaRPr>
          </a:p>
          <a:p>
            <a:pPr marL="299085" marR="156210" indent="-287020">
              <a:lnSpc>
                <a:spcPct val="100000"/>
              </a:lnSpc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1400" spc="-15" dirty="0">
                <a:cs typeface="+mn-lt"/>
              </a:rPr>
              <a:t>Grey </a:t>
            </a:r>
            <a:r>
              <a:rPr sz="1400" spc="-5" dirty="0">
                <a:cs typeface="+mn-lt"/>
              </a:rPr>
              <a:t>Scale </a:t>
            </a:r>
            <a:r>
              <a:rPr sz="1400" spc="-10" dirty="0">
                <a:cs typeface="+mn-lt"/>
              </a:rPr>
              <a:t>Image </a:t>
            </a:r>
            <a:r>
              <a:rPr sz="1400" spc="-15" dirty="0">
                <a:cs typeface="+mn-lt"/>
              </a:rPr>
              <a:t>will </a:t>
            </a:r>
            <a:r>
              <a:rPr sz="1400" spc="-25" dirty="0">
                <a:cs typeface="+mn-lt"/>
              </a:rPr>
              <a:t>have </a:t>
            </a:r>
            <a:r>
              <a:rPr sz="1400" spc="-5" dirty="0">
                <a:cs typeface="+mn-lt"/>
              </a:rPr>
              <a:t>a </a:t>
            </a:r>
            <a:r>
              <a:rPr sz="1400" spc="-15" dirty="0">
                <a:cs typeface="+mn-lt"/>
              </a:rPr>
              <a:t>single </a:t>
            </a:r>
            <a:r>
              <a:rPr sz="1400" spc="-10" dirty="0">
                <a:cs typeface="+mn-lt"/>
              </a:rPr>
              <a:t>2d </a:t>
            </a:r>
            <a:r>
              <a:rPr sz="1400" spc="-15" dirty="0">
                <a:cs typeface="+mn-lt"/>
              </a:rPr>
              <a:t>matrix  representing </a:t>
            </a:r>
            <a:r>
              <a:rPr sz="1400" spc="-5" dirty="0">
                <a:cs typeface="+mn-lt"/>
              </a:rPr>
              <a:t>an </a:t>
            </a:r>
            <a:r>
              <a:rPr sz="1400" spc="-10" dirty="0">
                <a:cs typeface="+mn-lt"/>
              </a:rPr>
              <a:t>image. </a:t>
            </a:r>
            <a:r>
              <a:rPr sz="1400" spc="-15" dirty="0">
                <a:cs typeface="+mn-lt"/>
              </a:rPr>
              <a:t>The value </a:t>
            </a:r>
            <a:r>
              <a:rPr sz="1400" spc="-5" dirty="0">
                <a:cs typeface="+mn-lt"/>
              </a:rPr>
              <a:t>of each </a:t>
            </a:r>
            <a:r>
              <a:rPr sz="1400" spc="-20" dirty="0">
                <a:cs typeface="+mn-lt"/>
              </a:rPr>
              <a:t>pixel </a:t>
            </a:r>
            <a:r>
              <a:rPr sz="1400" spc="-10" dirty="0">
                <a:cs typeface="+mn-lt"/>
              </a:rPr>
              <a:t>in  </a:t>
            </a:r>
            <a:r>
              <a:rPr sz="1400" spc="-15" dirty="0">
                <a:cs typeface="+mn-lt"/>
              </a:rPr>
              <a:t>the matrix will range </a:t>
            </a:r>
            <a:r>
              <a:rPr sz="1400" spc="-10" dirty="0">
                <a:cs typeface="+mn-lt"/>
              </a:rPr>
              <a:t>from </a:t>
            </a:r>
            <a:r>
              <a:rPr sz="1400" spc="-5" dirty="0">
                <a:cs typeface="+mn-lt"/>
              </a:rPr>
              <a:t>0 </a:t>
            </a:r>
            <a:r>
              <a:rPr sz="1400" spc="-25" dirty="0">
                <a:cs typeface="+mn-lt"/>
              </a:rPr>
              <a:t>to </a:t>
            </a:r>
            <a:r>
              <a:rPr sz="1400" spc="-15" dirty="0">
                <a:cs typeface="+mn-lt"/>
              </a:rPr>
              <a:t>255</a:t>
            </a:r>
            <a:r>
              <a:rPr sz="1400" spc="10" dirty="0">
                <a:cs typeface="+mn-lt"/>
              </a:rPr>
              <a:t> </a:t>
            </a:r>
            <a:r>
              <a:rPr sz="1400" spc="-5" dirty="0">
                <a:cs typeface="+mn-lt"/>
              </a:rPr>
              <a:t>–</a:t>
            </a:r>
            <a:endParaRPr sz="1400" dirty="0">
              <a:cs typeface="+mn-lt"/>
            </a:endParaRPr>
          </a:p>
          <a:p>
            <a:pPr marL="299085">
              <a:lnSpc>
                <a:spcPct val="100000"/>
              </a:lnSpc>
            </a:pPr>
            <a:r>
              <a:rPr sz="1400" spc="-20" dirty="0">
                <a:cs typeface="+mn-lt"/>
              </a:rPr>
              <a:t>zero </a:t>
            </a:r>
            <a:r>
              <a:rPr sz="1400" spc="-15" dirty="0">
                <a:cs typeface="+mn-lt"/>
              </a:rPr>
              <a:t>indicating </a:t>
            </a:r>
            <a:r>
              <a:rPr sz="1400" spc="-10" dirty="0">
                <a:cs typeface="+mn-lt"/>
              </a:rPr>
              <a:t>black and </a:t>
            </a:r>
            <a:r>
              <a:rPr sz="1400" spc="-15" dirty="0">
                <a:cs typeface="+mn-lt"/>
              </a:rPr>
              <a:t>255 indicating</a:t>
            </a:r>
            <a:r>
              <a:rPr sz="1400" spc="55" dirty="0">
                <a:cs typeface="+mn-lt"/>
              </a:rPr>
              <a:t> </a:t>
            </a:r>
            <a:r>
              <a:rPr sz="1400" spc="-20" dirty="0">
                <a:cs typeface="+mn-lt"/>
              </a:rPr>
              <a:t>white</a:t>
            </a:r>
            <a:endParaRPr sz="1400" dirty="0">
              <a:cs typeface="+mn-lt"/>
            </a:endParaRPr>
          </a:p>
        </p:txBody>
      </p:sp>
      <p:pic>
        <p:nvPicPr>
          <p:cNvPr id="15" name="Content Placeholder 14" descr="1_zY1qFB9aFfZz66YxxoI2aw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724400" y="1203325"/>
            <a:ext cx="3963035" cy="3399155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E88DD7-6F2F-61AF-50AD-0F227E09A303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fld id="{3DE1DA42-1B7B-44B3-9CEF-FAD4F67F85EB}" type="datetime1">
              <a:rPr lang="en-US" smtClean="0"/>
              <a:t>1/7/2023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1CBB062-E885-4C65-6548-2D98929A3E4E}"/>
                  </a:ext>
                </a:extLst>
              </p14:cNvPr>
              <p14:cNvContentPartPr/>
              <p14:nvPr/>
            </p14:nvContentPartPr>
            <p14:xfrm>
              <a:off x="552600" y="1284840"/>
              <a:ext cx="3642480" cy="3351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1CBB062-E885-4C65-6548-2D98929A3E4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3240" y="1275480"/>
                <a:ext cx="3661200" cy="3369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5427" y="96773"/>
            <a:ext cx="1091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</a:t>
            </a:r>
            <a:r>
              <a:rPr sz="24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</a:t>
            </a:r>
            <a:r>
              <a:rPr sz="2400" spc="-1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</a:t>
            </a:r>
            <a:r>
              <a:rPr sz="2400" spc="-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</a:t>
            </a:r>
            <a:r>
              <a:rPr sz="2400" spc="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n</a:t>
            </a:r>
            <a:r>
              <a:rPr sz="2400" spc="-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g</a:t>
            </a:r>
            <a:endParaRPr sz="24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75708" y="3112412"/>
            <a:ext cx="3294311" cy="13827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15493" y="3095836"/>
            <a:ext cx="3119524" cy="13436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3793" y="789508"/>
            <a:ext cx="7549515" cy="1608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600" spc="70" dirty="0">
                <a:cs typeface="+mn-lt"/>
              </a:rPr>
              <a:t>Now </a:t>
            </a:r>
            <a:r>
              <a:rPr sz="1600" spc="-95" dirty="0">
                <a:cs typeface="+mn-lt"/>
              </a:rPr>
              <a:t>there </a:t>
            </a:r>
            <a:r>
              <a:rPr sz="1600" spc="-85" dirty="0">
                <a:cs typeface="+mn-lt"/>
              </a:rPr>
              <a:t>is </a:t>
            </a:r>
            <a:r>
              <a:rPr sz="1600" spc="-60" dirty="0">
                <a:cs typeface="+mn-lt"/>
              </a:rPr>
              <a:t>more </a:t>
            </a:r>
            <a:r>
              <a:rPr sz="1600" spc="-120" dirty="0">
                <a:cs typeface="+mn-lt"/>
              </a:rPr>
              <a:t>frame </a:t>
            </a:r>
            <a:r>
              <a:rPr sz="1600" spc="-125" dirty="0">
                <a:cs typeface="+mn-lt"/>
              </a:rPr>
              <a:t>that </a:t>
            </a:r>
            <a:r>
              <a:rPr sz="1600" spc="-65" dirty="0">
                <a:cs typeface="+mn-lt"/>
              </a:rPr>
              <a:t>covers </a:t>
            </a:r>
            <a:r>
              <a:rPr sz="1600" spc="-105" dirty="0">
                <a:cs typeface="+mn-lt"/>
              </a:rPr>
              <a:t>the </a:t>
            </a:r>
            <a:r>
              <a:rPr sz="1600" spc="-120" dirty="0">
                <a:cs typeface="+mn-lt"/>
              </a:rPr>
              <a:t>edge </a:t>
            </a:r>
            <a:r>
              <a:rPr sz="1600" spc="-95" dirty="0">
                <a:cs typeface="+mn-lt"/>
              </a:rPr>
              <a:t>pixels </a:t>
            </a:r>
            <a:r>
              <a:rPr sz="1600" spc="-105" dirty="0">
                <a:cs typeface="+mn-lt"/>
              </a:rPr>
              <a:t>of </a:t>
            </a:r>
            <a:r>
              <a:rPr sz="1600" spc="-130" dirty="0">
                <a:cs typeface="+mn-lt"/>
              </a:rPr>
              <a:t>an </a:t>
            </a:r>
            <a:r>
              <a:rPr sz="1600" spc="-135" dirty="0">
                <a:cs typeface="+mn-lt"/>
              </a:rPr>
              <a:t>image </a:t>
            </a:r>
            <a:r>
              <a:rPr sz="1600" spc="-114" dirty="0">
                <a:cs typeface="+mn-lt"/>
              </a:rPr>
              <a:t>and </a:t>
            </a:r>
            <a:r>
              <a:rPr sz="1600" spc="-110" dirty="0">
                <a:cs typeface="+mn-lt"/>
              </a:rPr>
              <a:t>we </a:t>
            </a:r>
            <a:r>
              <a:rPr sz="1600" spc="-125" dirty="0">
                <a:cs typeface="+mn-lt"/>
              </a:rPr>
              <a:t>can </a:t>
            </a:r>
            <a:r>
              <a:rPr sz="1600" spc="-95" dirty="0">
                <a:cs typeface="+mn-lt"/>
              </a:rPr>
              <a:t>see  </a:t>
            </a:r>
            <a:r>
              <a:rPr sz="1600" spc="-120" dirty="0">
                <a:cs typeface="+mn-lt"/>
              </a:rPr>
              <a:t>that </a:t>
            </a:r>
            <a:r>
              <a:rPr sz="1600" spc="-105" dirty="0">
                <a:cs typeface="+mn-lt"/>
              </a:rPr>
              <a:t>the </a:t>
            </a:r>
            <a:r>
              <a:rPr sz="1600" spc="-80" dirty="0">
                <a:cs typeface="+mn-lt"/>
              </a:rPr>
              <a:t>output </a:t>
            </a:r>
            <a:r>
              <a:rPr sz="1600" spc="-100" dirty="0">
                <a:cs typeface="+mn-lt"/>
              </a:rPr>
              <a:t>has </a:t>
            </a:r>
            <a:r>
              <a:rPr sz="1600" spc="-120" dirty="0">
                <a:cs typeface="+mn-lt"/>
              </a:rPr>
              <a:t>maintained </a:t>
            </a:r>
            <a:r>
              <a:rPr sz="1600" spc="-105" dirty="0">
                <a:cs typeface="+mn-lt"/>
              </a:rPr>
              <a:t>the </a:t>
            </a:r>
            <a:r>
              <a:rPr sz="1600" spc="-80" dirty="0">
                <a:cs typeface="+mn-lt"/>
              </a:rPr>
              <a:t>dimensions </a:t>
            </a:r>
            <a:r>
              <a:rPr sz="1600" spc="-100" dirty="0">
                <a:cs typeface="+mn-lt"/>
              </a:rPr>
              <a:t>of </a:t>
            </a:r>
            <a:r>
              <a:rPr sz="1600" spc="-105" dirty="0">
                <a:cs typeface="+mn-lt"/>
              </a:rPr>
              <a:t>the </a:t>
            </a:r>
            <a:r>
              <a:rPr sz="1600" spc="-130" dirty="0">
                <a:cs typeface="+mn-lt"/>
              </a:rPr>
              <a:t>input, </a:t>
            </a:r>
            <a:r>
              <a:rPr sz="1600" spc="-90" dirty="0">
                <a:cs typeface="+mn-lt"/>
              </a:rPr>
              <a:t>this </a:t>
            </a:r>
            <a:r>
              <a:rPr sz="1600" spc="-45" dirty="0">
                <a:cs typeface="+mn-lt"/>
              </a:rPr>
              <a:t>runs </a:t>
            </a:r>
            <a:r>
              <a:rPr sz="1600" spc="-95" dirty="0">
                <a:cs typeface="+mn-lt"/>
              </a:rPr>
              <a:t>due </a:t>
            </a:r>
            <a:r>
              <a:rPr sz="1600" spc="-45" dirty="0">
                <a:cs typeface="+mn-lt"/>
              </a:rPr>
              <a:t>to </a:t>
            </a:r>
            <a:r>
              <a:rPr sz="1600" spc="-145" dirty="0">
                <a:cs typeface="+mn-lt"/>
              </a:rPr>
              <a:t>filling  </a:t>
            </a:r>
            <a:r>
              <a:rPr sz="1600" spc="-95" dirty="0">
                <a:cs typeface="+mn-lt"/>
              </a:rPr>
              <a:t>with</a:t>
            </a:r>
            <a:r>
              <a:rPr sz="1600" spc="-40" dirty="0">
                <a:cs typeface="+mn-lt"/>
              </a:rPr>
              <a:t> </a:t>
            </a:r>
            <a:r>
              <a:rPr sz="1600" spc="-90" dirty="0">
                <a:cs typeface="+mn-lt"/>
              </a:rPr>
              <a:t>zeros.</a:t>
            </a:r>
            <a:endParaRPr sz="1600" dirty="0">
              <a:cs typeface="+mn-lt"/>
            </a:endParaRPr>
          </a:p>
          <a:p>
            <a:pPr marL="12700" marR="6163945">
              <a:lnSpc>
                <a:spcPts val="2160"/>
              </a:lnSpc>
              <a:spcBef>
                <a:spcPts val="30"/>
              </a:spcBef>
            </a:pPr>
            <a:r>
              <a:rPr sz="1600" b="1" spc="-5" dirty="0">
                <a:cs typeface="+mn-lt"/>
              </a:rPr>
              <a:t>Input: </a:t>
            </a:r>
            <a:r>
              <a:rPr sz="1600" dirty="0">
                <a:cs typeface="+mn-lt"/>
              </a:rPr>
              <a:t>n X n  </a:t>
            </a:r>
            <a:r>
              <a:rPr sz="1600" b="1" spc="-10" dirty="0">
                <a:cs typeface="+mn-lt"/>
              </a:rPr>
              <a:t>Padding: </a:t>
            </a:r>
            <a:r>
              <a:rPr sz="1600" dirty="0">
                <a:cs typeface="+mn-lt"/>
              </a:rPr>
              <a:t>p  </a:t>
            </a:r>
            <a:r>
              <a:rPr sz="1600" b="1" spc="-15" dirty="0">
                <a:cs typeface="+mn-lt"/>
              </a:rPr>
              <a:t>Filter </a:t>
            </a:r>
            <a:r>
              <a:rPr sz="1600" b="1" spc="-10" dirty="0">
                <a:cs typeface="+mn-lt"/>
              </a:rPr>
              <a:t>size: </a:t>
            </a:r>
            <a:r>
              <a:rPr sz="1600" dirty="0">
                <a:cs typeface="+mn-lt"/>
              </a:rPr>
              <a:t>f X</a:t>
            </a:r>
            <a:r>
              <a:rPr sz="1600" spc="-45" dirty="0">
                <a:cs typeface="+mn-lt"/>
              </a:rPr>
              <a:t> </a:t>
            </a:r>
            <a:r>
              <a:rPr sz="1600" dirty="0">
                <a:cs typeface="+mn-lt"/>
              </a:rPr>
              <a:t>f</a:t>
            </a:r>
          </a:p>
          <a:p>
            <a:pPr marL="12700">
              <a:lnSpc>
                <a:spcPts val="2095"/>
              </a:lnSpc>
            </a:pPr>
            <a:r>
              <a:rPr sz="1600" b="1" spc="-5" dirty="0">
                <a:cs typeface="+mn-lt"/>
              </a:rPr>
              <a:t>Output: </a:t>
            </a:r>
            <a:r>
              <a:rPr sz="1600" spc="-5" dirty="0">
                <a:cs typeface="+mn-lt"/>
              </a:rPr>
              <a:t>(n+2p-f+1) </a:t>
            </a:r>
            <a:r>
              <a:rPr sz="1600" dirty="0">
                <a:cs typeface="+mn-lt"/>
              </a:rPr>
              <a:t>X</a:t>
            </a:r>
            <a:r>
              <a:rPr sz="1600" spc="60" dirty="0">
                <a:cs typeface="+mn-lt"/>
              </a:rPr>
              <a:t> </a:t>
            </a:r>
            <a:r>
              <a:rPr sz="1600" spc="-5" dirty="0">
                <a:cs typeface="+mn-lt"/>
              </a:rPr>
              <a:t>(n+2p-f+1)</a:t>
            </a:r>
            <a:endParaRPr sz="1600" dirty="0">
              <a:cs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EDA2544-F71D-7148-3530-38784CDB437A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fld id="{68F56EB9-7095-4C7D-ADCE-7B02344D7E7E}" type="datetime1">
              <a:rPr lang="en-US" smtClean="0"/>
              <a:t>1/7/2023</a:t>
            </a:fld>
            <a:endParaRPr 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DEFC2F8-67B5-48A9-85A5-E61B99EDF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1" y="921293"/>
            <a:ext cx="7886699" cy="3898640"/>
          </a:xfrm>
          <a:prstGeom prst="rect">
            <a:avLst/>
          </a:prstGeom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E709F3DD-7BA7-4056-BB72-32556A0D359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i="0" spc="-5" dirty="0">
                <a:solidFill>
                  <a:srgbClr val="FFFFFF"/>
                </a:solidFill>
                <a:latin typeface="Tahoma"/>
                <a:cs typeface="Tahoma"/>
              </a:rPr>
              <a:t>What is Dropout?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EE21161-B27A-FF43-9547-3549A4C4742D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fld id="{A5343806-3E91-47F4-907C-1E9E5AEEFE29}" type="datetime1">
              <a:rPr lang="en-US" smtClean="0"/>
              <a:t>1/7/2023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D76C43D-8A5E-CFB1-CAE2-17CCE613E293}"/>
                  </a:ext>
                </a:extLst>
              </p14:cNvPr>
              <p14:cNvContentPartPr/>
              <p14:nvPr/>
            </p14:nvContentPartPr>
            <p14:xfrm>
              <a:off x="159120" y="519120"/>
              <a:ext cx="7068600" cy="3454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D76C43D-8A5E-CFB1-CAE2-17CCE613E2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9760" y="509760"/>
                <a:ext cx="7087320" cy="347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24262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238973-E0C9-40A1-B254-8946B17C8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46" y="746125"/>
            <a:ext cx="7171709" cy="4178300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EA7CF5F3-88F7-BFA9-F10B-555902E48AF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95427" y="96773"/>
            <a:ext cx="8353145" cy="3911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i="0" spc="-5" dirty="0">
                <a:solidFill>
                  <a:srgbClr val="FFFFFF"/>
                </a:solidFill>
                <a:latin typeface="Tahoma"/>
                <a:cs typeface="Tahoma"/>
              </a:rPr>
              <a:t>What is Dropout?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733164-0302-5C81-26ED-B0F4898C31F0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fld id="{DC8C1E22-BDBD-4C31-B35E-5DFB72964102}" type="datetime1">
              <a:rPr lang="en-US" smtClean="0"/>
              <a:t>1/7/2023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540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7151" y="1351301"/>
            <a:ext cx="4246525" cy="3354225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76"/>
          <p:cNvSpPr txBox="1"/>
          <p:nvPr/>
        </p:nvSpPr>
        <p:spPr>
          <a:xfrm>
            <a:off x="222200" y="1511750"/>
            <a:ext cx="4188600" cy="16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297">
              <a:buClr>
                <a:srgbClr val="FFFFFF"/>
              </a:buClr>
              <a:buSzPts val="1800"/>
            </a:pPr>
            <a:r>
              <a:rPr lang="en-IN" sz="2100" dirty="0"/>
              <a:t>Makes the representation smaller and more manageable</a:t>
            </a:r>
          </a:p>
          <a:p>
            <a:pPr marL="114297">
              <a:buClr>
                <a:srgbClr val="FFFFFF"/>
              </a:buClr>
              <a:buSzPts val="1800"/>
            </a:pPr>
            <a:endParaRPr lang="en-IN" sz="2100" dirty="0"/>
          </a:p>
          <a:p>
            <a:pPr marL="114297">
              <a:buClr>
                <a:srgbClr val="FFFFFF"/>
              </a:buClr>
              <a:buSzPts val="1800"/>
            </a:pPr>
            <a:r>
              <a:rPr lang="en-IN" sz="2100" dirty="0"/>
              <a:t>Operates over each activation map independently</a:t>
            </a:r>
            <a:endParaRPr sz="2100" dirty="0"/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59A12417-86A8-0418-361D-09CE29370EC3}"/>
              </a:ext>
            </a:extLst>
          </p:cNvPr>
          <p:cNvSpPr txBox="1">
            <a:spLocks/>
          </p:cNvSpPr>
          <p:nvPr/>
        </p:nvSpPr>
        <p:spPr>
          <a:xfrm>
            <a:off x="487781" y="125730"/>
            <a:ext cx="18180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Trebuchet MS" panose="020B0603020202020204"/>
                <a:ea typeface="+mj-ea"/>
                <a:cs typeface="Trebuchet MS" panose="020B0603020202020204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sz="2400" kern="0" spc="-1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Pooling</a:t>
            </a:r>
            <a:r>
              <a:rPr lang="en-IN" sz="2400" kern="0" spc="-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lang="en-IN" sz="2400" kern="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Layer</a:t>
            </a:r>
            <a:endParaRPr lang="en-IN" sz="2400" kern="0" dirty="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E9D340AD-F160-FD0D-846F-1EC3AF01A848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fld id="{83A123A5-3E38-4678-9E64-25507A0F1024}" type="datetime1">
              <a:rPr lang="en-US" smtClean="0"/>
              <a:t>1/7/2023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4760741-8B5A-26E2-BF24-344F4C51AA0F}"/>
                  </a:ext>
                </a:extLst>
              </p14:cNvPr>
              <p14:cNvContentPartPr/>
              <p14:nvPr/>
            </p14:nvContentPartPr>
            <p14:xfrm>
              <a:off x="264600" y="1209600"/>
              <a:ext cx="8708400" cy="3171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4760741-8B5A-26E2-BF24-344F4C51AA0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5240" y="1200240"/>
                <a:ext cx="8727120" cy="3189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33324952-5F91-27B2-FC7D-5C8A814C7911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697" name="Google Shape;697;p77"/>
          <p:cNvGraphicFramePr/>
          <p:nvPr/>
        </p:nvGraphicFramePr>
        <p:xfrm>
          <a:off x="1468739" y="1628175"/>
          <a:ext cx="2423500" cy="2423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0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5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5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5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4</a:t>
                      </a:r>
                      <a:endParaRPr sz="24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5</a:t>
                      </a:r>
                      <a:endParaRPr sz="2400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6</a:t>
                      </a:r>
                      <a:endParaRPr sz="2400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7</a:t>
                      </a:r>
                      <a:endParaRPr sz="24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8</a:t>
                      </a:r>
                      <a:endParaRPr sz="24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</a:t>
                      </a:r>
                      <a:endParaRPr sz="2400"/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</a:t>
                      </a:r>
                      <a:endParaRPr sz="2400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4</a:t>
                      </a:r>
                      <a:endParaRPr sz="2400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98" name="Google Shape;698;p77"/>
          <p:cNvSpPr txBox="1"/>
          <p:nvPr/>
        </p:nvSpPr>
        <p:spPr>
          <a:xfrm>
            <a:off x="1448088" y="1118600"/>
            <a:ext cx="26172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Single depth slice</a:t>
            </a:r>
            <a:endParaRPr sz="2400"/>
          </a:p>
        </p:txBody>
      </p:sp>
      <p:cxnSp>
        <p:nvCxnSpPr>
          <p:cNvPr id="699" name="Google Shape;699;p77"/>
          <p:cNvCxnSpPr/>
          <p:nvPr/>
        </p:nvCxnSpPr>
        <p:spPr>
          <a:xfrm rot="10800000">
            <a:off x="1159163" y="1657925"/>
            <a:ext cx="0" cy="23640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0" name="Google Shape;700;p77"/>
          <p:cNvSpPr txBox="1"/>
          <p:nvPr/>
        </p:nvSpPr>
        <p:spPr>
          <a:xfrm>
            <a:off x="793763" y="1782300"/>
            <a:ext cx="3897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x</a:t>
            </a:r>
            <a:endParaRPr sz="2400"/>
          </a:p>
        </p:txBody>
      </p:sp>
      <p:cxnSp>
        <p:nvCxnSpPr>
          <p:cNvPr id="701" name="Google Shape;701;p77"/>
          <p:cNvCxnSpPr/>
          <p:nvPr/>
        </p:nvCxnSpPr>
        <p:spPr>
          <a:xfrm>
            <a:off x="1442238" y="4369150"/>
            <a:ext cx="2476500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2" name="Google Shape;702;p77"/>
          <p:cNvSpPr txBox="1"/>
          <p:nvPr/>
        </p:nvSpPr>
        <p:spPr>
          <a:xfrm>
            <a:off x="3394513" y="4299500"/>
            <a:ext cx="3897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y</a:t>
            </a:r>
            <a:endParaRPr sz="2400"/>
          </a:p>
        </p:txBody>
      </p:sp>
      <p:cxnSp>
        <p:nvCxnSpPr>
          <p:cNvPr id="703" name="Google Shape;703;p77"/>
          <p:cNvCxnSpPr/>
          <p:nvPr/>
        </p:nvCxnSpPr>
        <p:spPr>
          <a:xfrm>
            <a:off x="4269938" y="2839925"/>
            <a:ext cx="20328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4" name="Google Shape;704;p77"/>
          <p:cNvSpPr txBox="1"/>
          <p:nvPr/>
        </p:nvSpPr>
        <p:spPr>
          <a:xfrm>
            <a:off x="4177513" y="2007000"/>
            <a:ext cx="26757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max pool with </a:t>
            </a:r>
            <a:endParaRPr/>
          </a:p>
          <a:p>
            <a:r>
              <a:rPr lang="en"/>
              <a:t>2x2 filters and stride 2</a:t>
            </a:r>
            <a:endParaRPr/>
          </a:p>
        </p:txBody>
      </p:sp>
      <p:graphicFrame>
        <p:nvGraphicFramePr>
          <p:cNvPr id="705" name="Google Shape;705;p77"/>
          <p:cNvGraphicFramePr/>
          <p:nvPr/>
        </p:nvGraphicFramePr>
        <p:xfrm>
          <a:off x="7138488" y="2195100"/>
          <a:ext cx="1211750" cy="12117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0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5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6</a:t>
                      </a:r>
                      <a:endParaRPr sz="2400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8</a:t>
                      </a:r>
                      <a:endParaRPr sz="24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</a:t>
                      </a:r>
                      <a:endParaRPr sz="2400"/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4</a:t>
                      </a:r>
                      <a:endParaRPr sz="2400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Google Shape;711;p78">
            <a:extLst>
              <a:ext uri="{FF2B5EF4-FFF2-40B4-BE49-F238E27FC236}">
                <a16:creationId xmlns:a16="http://schemas.microsoft.com/office/drawing/2014/main" id="{8CDA3123-C9D4-E6FA-43C0-68DE25F5AD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95427" y="96773"/>
            <a:ext cx="8353145" cy="3911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en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Georgia"/>
              </a:rPr>
              <a:t>Max Pooling</a:t>
            </a:r>
            <a:endParaRPr sz="2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Georgia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2D43E33-93BA-4148-4C3F-EE8C672BB19C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fld id="{C13BFE75-FD4C-4E18-8497-FC159CC6B5D0}" type="datetime1">
              <a:rPr lang="en-US" smtClean="0"/>
              <a:t>1/7/2023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1D27BC7-D0E1-A105-7594-A0BC98AD283B}"/>
                  </a:ext>
                </a:extLst>
              </p14:cNvPr>
              <p14:cNvContentPartPr/>
              <p14:nvPr/>
            </p14:nvContentPartPr>
            <p14:xfrm>
              <a:off x="327240" y="562320"/>
              <a:ext cx="7791120" cy="4364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1D27BC7-D0E1-A105-7594-A0BC98AD283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7880" y="552960"/>
                <a:ext cx="7809840" cy="4383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7781" y="125730"/>
            <a:ext cx="18180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Pooling</a:t>
            </a:r>
            <a:r>
              <a:rPr sz="2400" spc="-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Layer</a:t>
            </a:r>
            <a:endParaRPr sz="2400" dirty="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70776" y="1139951"/>
            <a:ext cx="1036320" cy="713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46531" y="2918214"/>
            <a:ext cx="2419707" cy="7439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8675" y="1271777"/>
            <a:ext cx="4351655" cy="2770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rlito"/>
                <a:cs typeface="Carlito"/>
              </a:rPr>
              <a:t>Pooling </a:t>
            </a:r>
            <a:r>
              <a:rPr sz="1800" spc="-20" dirty="0">
                <a:latin typeface="Carlito"/>
                <a:cs typeface="Carlito"/>
              </a:rPr>
              <a:t>layers </a:t>
            </a:r>
            <a:r>
              <a:rPr sz="1800" spc="-10" dirty="0">
                <a:latin typeface="Carlito"/>
                <a:cs typeface="Carlito"/>
              </a:rPr>
              <a:t>are </a:t>
            </a:r>
            <a:r>
              <a:rPr sz="1800" spc="-15" dirty="0">
                <a:latin typeface="Carlito"/>
                <a:cs typeface="Carlito"/>
              </a:rPr>
              <a:t>generally </a:t>
            </a:r>
            <a:r>
              <a:rPr sz="1800" spc="-10" dirty="0">
                <a:latin typeface="Carlito"/>
                <a:cs typeface="Carlito"/>
              </a:rPr>
              <a:t>used </a:t>
            </a:r>
            <a:r>
              <a:rPr sz="1800" spc="-15" dirty="0">
                <a:latin typeface="Carlito"/>
                <a:cs typeface="Carlito"/>
              </a:rPr>
              <a:t>to </a:t>
            </a:r>
            <a:r>
              <a:rPr sz="1800" spc="-10" dirty="0">
                <a:latin typeface="Carlito"/>
                <a:cs typeface="Carlito"/>
              </a:rPr>
              <a:t>reduce </a:t>
            </a:r>
            <a:r>
              <a:rPr sz="1800" spc="-5" dirty="0">
                <a:latin typeface="Carlito"/>
                <a:cs typeface="Carlito"/>
              </a:rPr>
              <a:t>the  </a:t>
            </a:r>
            <a:r>
              <a:rPr sz="1800" spc="-15" dirty="0">
                <a:latin typeface="Carlito"/>
                <a:cs typeface="Carlito"/>
              </a:rPr>
              <a:t>size </a:t>
            </a:r>
            <a:r>
              <a:rPr sz="1800" dirty="0">
                <a:latin typeface="Carlito"/>
                <a:cs typeface="Carlito"/>
              </a:rPr>
              <a:t>of </a:t>
            </a:r>
            <a:r>
              <a:rPr sz="1800" spc="-5" dirty="0">
                <a:latin typeface="Carlito"/>
                <a:cs typeface="Carlito"/>
              </a:rPr>
              <a:t>the </a:t>
            </a:r>
            <a:r>
              <a:rPr sz="1800" spc="-10" dirty="0">
                <a:latin typeface="Carlito"/>
                <a:cs typeface="Carlito"/>
              </a:rPr>
              <a:t>inputs </a:t>
            </a:r>
            <a:r>
              <a:rPr sz="1800" spc="-5" dirty="0">
                <a:latin typeface="Carlito"/>
                <a:cs typeface="Carlito"/>
              </a:rPr>
              <a:t>and </a:t>
            </a:r>
            <a:r>
              <a:rPr sz="1800" spc="-10" dirty="0">
                <a:latin typeface="Carlito"/>
                <a:cs typeface="Carlito"/>
              </a:rPr>
              <a:t>hence speed up </a:t>
            </a:r>
            <a:r>
              <a:rPr sz="1800" spc="-5" dirty="0">
                <a:latin typeface="Carlito"/>
                <a:cs typeface="Carlito"/>
              </a:rPr>
              <a:t>the  </a:t>
            </a:r>
            <a:r>
              <a:rPr sz="1800" spc="-10" dirty="0">
                <a:latin typeface="Carlito"/>
                <a:cs typeface="Carlito"/>
              </a:rPr>
              <a:t>computation.</a:t>
            </a:r>
            <a:endParaRPr sz="1800" dirty="0">
              <a:latin typeface="Carlito"/>
              <a:cs typeface="Carlito"/>
            </a:endParaRPr>
          </a:p>
          <a:p>
            <a:pPr marL="12700" marR="114935">
              <a:lnSpc>
                <a:spcPct val="100000"/>
              </a:lnSpc>
            </a:pPr>
            <a:r>
              <a:rPr sz="1800" spc="-5" dirty="0">
                <a:latin typeface="Carlito"/>
                <a:cs typeface="Carlito"/>
              </a:rPr>
              <a:t>Apart </a:t>
            </a:r>
            <a:r>
              <a:rPr sz="1800" spc="-10" dirty="0">
                <a:latin typeface="Carlito"/>
                <a:cs typeface="Carlito"/>
              </a:rPr>
              <a:t>from max </a:t>
            </a:r>
            <a:r>
              <a:rPr sz="1800" spc="-5" dirty="0">
                <a:latin typeface="Carlito"/>
                <a:cs typeface="Carlito"/>
              </a:rPr>
              <a:t>pooling, </a:t>
            </a:r>
            <a:r>
              <a:rPr sz="1800" spc="-10" dirty="0">
                <a:latin typeface="Carlito"/>
                <a:cs typeface="Carlito"/>
              </a:rPr>
              <a:t>we can </a:t>
            </a:r>
            <a:r>
              <a:rPr sz="1800" spc="-5" dirty="0">
                <a:latin typeface="Carlito"/>
                <a:cs typeface="Carlito"/>
              </a:rPr>
              <a:t>also </a:t>
            </a:r>
            <a:r>
              <a:rPr sz="1800" spc="-10" dirty="0">
                <a:latin typeface="Carlito"/>
                <a:cs typeface="Carlito"/>
              </a:rPr>
              <a:t>apply  </a:t>
            </a:r>
            <a:r>
              <a:rPr sz="1800" spc="-25" dirty="0">
                <a:latin typeface="Carlito"/>
                <a:cs typeface="Carlito"/>
              </a:rPr>
              <a:t>average </a:t>
            </a:r>
            <a:r>
              <a:rPr sz="1800" spc="-5" dirty="0">
                <a:latin typeface="Carlito"/>
                <a:cs typeface="Carlito"/>
              </a:rPr>
              <a:t>pooling </a:t>
            </a:r>
            <a:r>
              <a:rPr sz="1800" spc="-10" dirty="0">
                <a:latin typeface="Carlito"/>
                <a:cs typeface="Carlito"/>
              </a:rPr>
              <a:t>where, </a:t>
            </a:r>
            <a:r>
              <a:rPr sz="1800" spc="-15" dirty="0">
                <a:latin typeface="Carlito"/>
                <a:cs typeface="Carlito"/>
              </a:rPr>
              <a:t>instead </a:t>
            </a:r>
            <a:r>
              <a:rPr sz="1800" dirty="0">
                <a:latin typeface="Carlito"/>
                <a:cs typeface="Carlito"/>
              </a:rPr>
              <a:t>of </a:t>
            </a:r>
            <a:r>
              <a:rPr sz="1800" spc="-10" dirty="0">
                <a:latin typeface="Carlito"/>
                <a:cs typeface="Carlito"/>
              </a:rPr>
              <a:t>taking </a:t>
            </a:r>
            <a:r>
              <a:rPr sz="1800" spc="-5" dirty="0">
                <a:latin typeface="Carlito"/>
                <a:cs typeface="Carlito"/>
              </a:rPr>
              <a:t>the  </a:t>
            </a:r>
            <a:r>
              <a:rPr sz="1800" spc="-10" dirty="0">
                <a:latin typeface="Carlito"/>
                <a:cs typeface="Carlito"/>
              </a:rPr>
              <a:t>max </a:t>
            </a:r>
            <a:r>
              <a:rPr sz="1800" dirty="0">
                <a:latin typeface="Carlito"/>
                <a:cs typeface="Carlito"/>
              </a:rPr>
              <a:t>of </a:t>
            </a:r>
            <a:r>
              <a:rPr sz="1800" spc="-5" dirty="0">
                <a:latin typeface="Carlito"/>
                <a:cs typeface="Carlito"/>
              </a:rPr>
              <a:t>the </a:t>
            </a:r>
            <a:r>
              <a:rPr sz="1800" spc="-15" dirty="0">
                <a:latin typeface="Carlito"/>
                <a:cs typeface="Carlito"/>
              </a:rPr>
              <a:t>numbers, </a:t>
            </a:r>
            <a:r>
              <a:rPr sz="1800" spc="-10" dirty="0">
                <a:latin typeface="Carlito"/>
                <a:cs typeface="Carlito"/>
              </a:rPr>
              <a:t>we </a:t>
            </a:r>
            <a:r>
              <a:rPr sz="1800" spc="-25" dirty="0">
                <a:latin typeface="Carlito"/>
                <a:cs typeface="Carlito"/>
              </a:rPr>
              <a:t>take </a:t>
            </a:r>
            <a:r>
              <a:rPr sz="1800" spc="-10" dirty="0">
                <a:latin typeface="Carlito"/>
                <a:cs typeface="Carlito"/>
              </a:rPr>
              <a:t>their </a:t>
            </a:r>
            <a:r>
              <a:rPr sz="1800" spc="-20" dirty="0">
                <a:latin typeface="Carlito"/>
                <a:cs typeface="Carlito"/>
              </a:rPr>
              <a:t>average.  </a:t>
            </a:r>
            <a:r>
              <a:rPr sz="1800" b="1" spc="-5" dirty="0">
                <a:latin typeface="Carlito"/>
                <a:cs typeface="Carlito"/>
              </a:rPr>
              <a:t>The </a:t>
            </a:r>
            <a:r>
              <a:rPr sz="1800" b="1" spc="-10" dirty="0">
                <a:latin typeface="Carlito"/>
                <a:cs typeface="Carlito"/>
              </a:rPr>
              <a:t>hyperparameters for </a:t>
            </a:r>
            <a:r>
              <a:rPr sz="1800" b="1" dirty="0">
                <a:latin typeface="Carlito"/>
                <a:cs typeface="Carlito"/>
              </a:rPr>
              <a:t>a </a:t>
            </a:r>
            <a:r>
              <a:rPr sz="1800" b="1" spc="-10" dirty="0">
                <a:latin typeface="Carlito"/>
                <a:cs typeface="Carlito"/>
              </a:rPr>
              <a:t>pooling layer</a:t>
            </a:r>
            <a:r>
              <a:rPr sz="1800" b="1" spc="-135" dirty="0">
                <a:latin typeface="Carlito"/>
                <a:cs typeface="Carlito"/>
              </a:rPr>
              <a:t> </a:t>
            </a:r>
            <a:r>
              <a:rPr sz="1800" b="1" spc="-5" dirty="0">
                <a:latin typeface="Carlito"/>
                <a:cs typeface="Carlito"/>
              </a:rPr>
              <a:t>are:</a:t>
            </a:r>
            <a:endParaRPr sz="1800" dirty="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1800" spc="-15" dirty="0">
                <a:latin typeface="Carlito"/>
                <a:cs typeface="Carlito"/>
              </a:rPr>
              <a:t>Filter</a:t>
            </a:r>
            <a:r>
              <a:rPr sz="1800" spc="35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size</a:t>
            </a:r>
            <a:endParaRPr sz="1800" dirty="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latin typeface="Carlito"/>
                <a:cs typeface="Carlito"/>
              </a:rPr>
              <a:t>Stride</a:t>
            </a:r>
            <a:endParaRPr sz="1800" dirty="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latin typeface="Carlito"/>
                <a:cs typeface="Carlito"/>
              </a:rPr>
              <a:t>Max </a:t>
            </a:r>
            <a:r>
              <a:rPr sz="1800" dirty="0">
                <a:latin typeface="Carlito"/>
                <a:cs typeface="Carlito"/>
              </a:rPr>
              <a:t>or </a:t>
            </a:r>
            <a:r>
              <a:rPr sz="1800" spc="-25" dirty="0">
                <a:latin typeface="Carlito"/>
                <a:cs typeface="Carlito"/>
              </a:rPr>
              <a:t>average</a:t>
            </a:r>
            <a:r>
              <a:rPr sz="1800" spc="5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pooling</a:t>
            </a:r>
            <a:endParaRPr sz="1800" dirty="0">
              <a:latin typeface="Carlito"/>
              <a:cs typeface="Carlito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/>
              <p14:cNvContentPartPr/>
              <p14:nvPr/>
            </p14:nvContentPartPr>
            <p14:xfrm>
              <a:off x="8237855" y="2984500"/>
              <a:ext cx="257175" cy="133985"/>
            </p14:xfrm>
          </p:contentPart>
        </mc:Choice>
        <mc:Fallback xmlns="">
          <p:pic>
            <p:nvPicPr>
              <p:cNvPr id="19" name="Ink 18"/>
            </p:nvPicPr>
            <p:blipFill>
              <a:blip r:embed="rId27"/>
            </p:blipFill>
            <p:spPr>
              <a:xfrm>
                <a:off x="8237855" y="2984500"/>
                <a:ext cx="25717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2" name="Ink 21"/>
              <p14:cNvContentPartPr/>
              <p14:nvPr/>
            </p14:nvContentPartPr>
            <p14:xfrm>
              <a:off x="8523605" y="2917825"/>
              <a:ext cx="329565" cy="138430"/>
            </p14:xfrm>
          </p:contentPart>
        </mc:Choice>
        <mc:Fallback xmlns="">
          <p:pic>
            <p:nvPicPr>
              <p:cNvPr id="22" name="Ink 21"/>
            </p:nvPicPr>
            <p:blipFill>
              <a:blip r:embed="rId33"/>
            </p:blipFill>
            <p:spPr>
              <a:xfrm>
                <a:off x="8523605" y="2917825"/>
                <a:ext cx="329565" cy="1384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5" name="Ink 24"/>
              <p14:cNvContentPartPr/>
              <p14:nvPr/>
            </p14:nvContentPartPr>
            <p14:xfrm>
              <a:off x="8108950" y="3308985"/>
              <a:ext cx="133985" cy="123825"/>
            </p14:xfrm>
          </p:contentPart>
        </mc:Choice>
        <mc:Fallback xmlns="">
          <p:pic>
            <p:nvPicPr>
              <p:cNvPr id="25" name="Ink 24"/>
            </p:nvPicPr>
            <p:blipFill>
              <a:blip r:embed="rId39"/>
            </p:blipFill>
            <p:spPr>
              <a:xfrm>
                <a:off x="8108950" y="3308985"/>
                <a:ext cx="133985" cy="123825"/>
              </a:xfrm>
              <a:prstGeom prst="rect"/>
            </p:spPr>
          </p:pic>
        </mc:Fallback>
      </mc:AlternateContent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0F3FA4C-6708-9D03-B2F8-BFF0DB6958C3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fld id="{458003DA-74F4-4454-A24E-406CEC5EE0F6}" type="datetime1">
              <a:rPr lang="en-US" smtClean="0"/>
              <a:t>1/7/2023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72B1E67-2ADF-B334-4AE3-FD388E56D9D1}"/>
                  </a:ext>
                </a:extLst>
              </p14:cNvPr>
              <p14:cNvContentPartPr/>
              <p14:nvPr/>
            </p14:nvContentPartPr>
            <p14:xfrm>
              <a:off x="242280" y="3105000"/>
              <a:ext cx="4551120" cy="980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72B1E67-2ADF-B334-4AE3-FD388E56D9D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32920" y="3095640"/>
                <a:ext cx="4569840" cy="999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8774A663-B8E6-7BBB-6B1F-D7C9038824FB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3" name="Google Shape;71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63" y="1395763"/>
            <a:ext cx="5475236" cy="2746275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78"/>
          <p:cNvSpPr txBox="1"/>
          <p:nvPr/>
        </p:nvSpPr>
        <p:spPr>
          <a:xfrm>
            <a:off x="6114600" y="1684393"/>
            <a:ext cx="3029400" cy="3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FF0000"/>
                </a:solidFill>
              </a:rPr>
              <a:t>Common settings:</a:t>
            </a:r>
            <a:endParaRPr>
              <a:solidFill>
                <a:srgbClr val="FF0000"/>
              </a:solidFill>
            </a:endParaRPr>
          </a:p>
          <a:p>
            <a:endParaRPr>
              <a:solidFill>
                <a:srgbClr val="FF0000"/>
              </a:solidFill>
            </a:endParaRPr>
          </a:p>
          <a:p>
            <a:r>
              <a:rPr lang="en">
                <a:solidFill>
                  <a:srgbClr val="FF0000"/>
                </a:solidFill>
              </a:rPr>
              <a:t>F = 2, S = 2</a:t>
            </a:r>
            <a:endParaRPr>
              <a:solidFill>
                <a:srgbClr val="FF0000"/>
              </a:solidFill>
            </a:endParaRPr>
          </a:p>
          <a:p>
            <a:r>
              <a:rPr lang="en">
                <a:solidFill>
                  <a:srgbClr val="FF0000"/>
                </a:solidFill>
              </a:rPr>
              <a:t>F = 3, S = 2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BEE4A7ED-E4F7-74A6-BEDC-E129E5273B71}"/>
              </a:ext>
            </a:extLst>
          </p:cNvPr>
          <p:cNvSpPr txBox="1">
            <a:spLocks/>
          </p:cNvSpPr>
          <p:nvPr/>
        </p:nvSpPr>
        <p:spPr>
          <a:xfrm>
            <a:off x="487781" y="125730"/>
            <a:ext cx="18180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Trebuchet MS" panose="020B0603020202020204"/>
                <a:ea typeface="+mj-ea"/>
                <a:cs typeface="Trebuchet MS" panose="020B0603020202020204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sz="2400" kern="0" spc="-15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Pooling</a:t>
            </a:r>
            <a:r>
              <a:rPr lang="en-IN" sz="2400" kern="0" spc="-65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lang="en-IN" sz="2400" kern="0" spc="-1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Layer</a:t>
            </a:r>
            <a:endParaRPr lang="en-IN" sz="2400" kern="0" dirty="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228F06-152D-A09F-D0D4-77279D0C6719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fld id="{B7D06555-9A97-4C63-9DF7-54F6F304D765}" type="datetime1">
              <a:rPr lang="en-US" smtClean="0"/>
              <a:t>1/7/2023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495945C-2109-66E6-C088-E4B9B0E1CC64}"/>
                  </a:ext>
                </a:extLst>
              </p14:cNvPr>
              <p14:cNvContentPartPr/>
              <p14:nvPr/>
            </p14:nvContentPartPr>
            <p14:xfrm>
              <a:off x="5570640" y="1568160"/>
              <a:ext cx="3027960" cy="1579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495945C-2109-66E6-C088-E4B9B0E1CC6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61280" y="1558800"/>
                <a:ext cx="3046680" cy="1598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5427" y="96773"/>
            <a:ext cx="1958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But </a:t>
            </a:r>
            <a:r>
              <a:rPr sz="24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why </a:t>
            </a:r>
            <a:r>
              <a:rPr sz="24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DL</a:t>
            </a:r>
            <a:r>
              <a:rPr sz="2400" spc="-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??</a:t>
            </a:r>
            <a:endParaRPr sz="24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542" y="961770"/>
            <a:ext cx="7635240" cy="28340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"/>
              <a:tabLst>
                <a:tab pos="299720" algn="l"/>
              </a:tabLst>
            </a:pPr>
            <a:r>
              <a:rPr sz="1400" spc="-5" dirty="0">
                <a:cs typeface="+mn-lt"/>
              </a:rPr>
              <a:t>Manually designed </a:t>
            </a:r>
            <a:r>
              <a:rPr sz="1400" spc="-20" dirty="0">
                <a:cs typeface="+mn-lt"/>
              </a:rPr>
              <a:t>features </a:t>
            </a:r>
            <a:r>
              <a:rPr sz="1400" spc="-10" dirty="0">
                <a:cs typeface="+mn-lt"/>
              </a:rPr>
              <a:t>are </a:t>
            </a:r>
            <a:r>
              <a:rPr sz="1400" spc="-15" dirty="0">
                <a:cs typeface="+mn-lt"/>
              </a:rPr>
              <a:t>often </a:t>
            </a:r>
            <a:r>
              <a:rPr sz="1400" b="1" dirty="0">
                <a:solidFill>
                  <a:srgbClr val="FF0000"/>
                </a:solidFill>
                <a:cs typeface="+mn-lt"/>
              </a:rPr>
              <a:t>over-specified</a:t>
            </a:r>
            <a:r>
              <a:rPr sz="1400" dirty="0">
                <a:cs typeface="+mn-lt"/>
              </a:rPr>
              <a:t>, </a:t>
            </a:r>
            <a:r>
              <a:rPr sz="1400" b="1" spc="-5" dirty="0">
                <a:solidFill>
                  <a:srgbClr val="FF0000"/>
                </a:solidFill>
                <a:cs typeface="+mn-lt"/>
              </a:rPr>
              <a:t>incomplete </a:t>
            </a:r>
            <a:r>
              <a:rPr sz="1400" dirty="0">
                <a:cs typeface="+mn-lt"/>
              </a:rPr>
              <a:t>and </a:t>
            </a:r>
            <a:r>
              <a:rPr sz="1400" spc="-25" dirty="0">
                <a:cs typeface="+mn-lt"/>
              </a:rPr>
              <a:t>take </a:t>
            </a:r>
            <a:r>
              <a:rPr sz="1400" dirty="0">
                <a:cs typeface="+mn-lt"/>
              </a:rPr>
              <a:t>a </a:t>
            </a:r>
            <a:r>
              <a:rPr sz="1400" b="1" spc="-5" dirty="0">
                <a:solidFill>
                  <a:srgbClr val="FF0000"/>
                </a:solidFill>
                <a:cs typeface="+mn-lt"/>
              </a:rPr>
              <a:t>long </a:t>
            </a:r>
            <a:r>
              <a:rPr sz="1400" b="1" dirty="0">
                <a:solidFill>
                  <a:srgbClr val="FF0000"/>
                </a:solidFill>
                <a:cs typeface="+mn-lt"/>
              </a:rPr>
              <a:t>time </a:t>
            </a:r>
            <a:r>
              <a:rPr sz="1400" b="1" spc="-15" dirty="0">
                <a:solidFill>
                  <a:srgbClr val="FF0000"/>
                </a:solidFill>
                <a:cs typeface="+mn-lt"/>
              </a:rPr>
              <a:t>to  </a:t>
            </a:r>
            <a:r>
              <a:rPr sz="1400" b="1" dirty="0">
                <a:solidFill>
                  <a:srgbClr val="FF0000"/>
                </a:solidFill>
                <a:cs typeface="+mn-lt"/>
              </a:rPr>
              <a:t>design </a:t>
            </a:r>
            <a:r>
              <a:rPr sz="1400" dirty="0">
                <a:cs typeface="+mn-lt"/>
              </a:rPr>
              <a:t>and</a:t>
            </a:r>
            <a:r>
              <a:rPr sz="1400" spc="-65" dirty="0">
                <a:cs typeface="+mn-lt"/>
              </a:rPr>
              <a:t> </a:t>
            </a:r>
            <a:r>
              <a:rPr sz="1400" spc="-15" dirty="0">
                <a:cs typeface="+mn-lt"/>
              </a:rPr>
              <a:t>validate</a:t>
            </a:r>
            <a:endParaRPr sz="1400">
              <a:cs typeface="+mn-l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Wingdings" panose="05000000000000000000"/>
              <a:buChar char=""/>
            </a:pPr>
            <a:endParaRPr sz="1400">
              <a:cs typeface="+mn-lt"/>
            </a:endParaRPr>
          </a:p>
          <a:p>
            <a:pPr marL="299085" indent="-287020">
              <a:lnSpc>
                <a:spcPct val="100000"/>
              </a:lnSpc>
              <a:buFont typeface="Wingdings" panose="05000000000000000000"/>
              <a:buChar char=""/>
              <a:tabLst>
                <a:tab pos="299720" algn="l"/>
              </a:tabLst>
            </a:pPr>
            <a:r>
              <a:rPr sz="1400" spc="-5" dirty="0">
                <a:cs typeface="+mn-lt"/>
              </a:rPr>
              <a:t>Learned </a:t>
            </a:r>
            <a:r>
              <a:rPr sz="1400" spc="-15" dirty="0">
                <a:cs typeface="+mn-lt"/>
              </a:rPr>
              <a:t>Features </a:t>
            </a:r>
            <a:r>
              <a:rPr sz="1400" spc="-10" dirty="0">
                <a:cs typeface="+mn-lt"/>
              </a:rPr>
              <a:t>are </a:t>
            </a:r>
            <a:r>
              <a:rPr sz="1400" b="1" spc="-5" dirty="0">
                <a:solidFill>
                  <a:srgbClr val="FF0000"/>
                </a:solidFill>
                <a:cs typeface="+mn-lt"/>
              </a:rPr>
              <a:t>easy </a:t>
            </a:r>
            <a:r>
              <a:rPr sz="1400" b="1" spc="-15" dirty="0">
                <a:solidFill>
                  <a:srgbClr val="FF0000"/>
                </a:solidFill>
                <a:cs typeface="+mn-lt"/>
              </a:rPr>
              <a:t>to </a:t>
            </a:r>
            <a:r>
              <a:rPr sz="1400" b="1" dirty="0">
                <a:solidFill>
                  <a:srgbClr val="FF0000"/>
                </a:solidFill>
                <a:cs typeface="+mn-lt"/>
              </a:rPr>
              <a:t>adapt</a:t>
            </a:r>
            <a:r>
              <a:rPr sz="1400" dirty="0">
                <a:cs typeface="+mn-lt"/>
              </a:rPr>
              <a:t>, </a:t>
            </a:r>
            <a:r>
              <a:rPr sz="1400" b="1" spc="-10" dirty="0">
                <a:solidFill>
                  <a:srgbClr val="FF0000"/>
                </a:solidFill>
                <a:cs typeface="+mn-lt"/>
              </a:rPr>
              <a:t>fast </a:t>
            </a:r>
            <a:r>
              <a:rPr sz="1400" spc="-15" dirty="0">
                <a:cs typeface="+mn-lt"/>
              </a:rPr>
              <a:t>to</a:t>
            </a:r>
            <a:r>
              <a:rPr sz="1400" spc="65" dirty="0">
                <a:cs typeface="+mn-lt"/>
              </a:rPr>
              <a:t> </a:t>
            </a:r>
            <a:r>
              <a:rPr sz="1400" spc="-5" dirty="0">
                <a:cs typeface="+mn-lt"/>
              </a:rPr>
              <a:t>learn</a:t>
            </a:r>
            <a:endParaRPr sz="1400">
              <a:cs typeface="+mn-l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Wingdings" panose="05000000000000000000"/>
              <a:buChar char=""/>
            </a:pPr>
            <a:endParaRPr sz="1400">
              <a:cs typeface="+mn-lt"/>
            </a:endParaRPr>
          </a:p>
          <a:p>
            <a:pPr marL="299085" indent="-287020">
              <a:lnSpc>
                <a:spcPct val="100000"/>
              </a:lnSpc>
              <a:buFont typeface="Wingdings" panose="05000000000000000000"/>
              <a:buChar char=""/>
              <a:tabLst>
                <a:tab pos="299720" algn="l"/>
              </a:tabLst>
            </a:pPr>
            <a:r>
              <a:rPr sz="1400" spc="-5" dirty="0">
                <a:cs typeface="+mn-lt"/>
              </a:rPr>
              <a:t>Deep learning </a:t>
            </a:r>
            <a:r>
              <a:rPr sz="1400" spc="-10" dirty="0">
                <a:cs typeface="+mn-lt"/>
              </a:rPr>
              <a:t>provides </a:t>
            </a:r>
            <a:r>
              <a:rPr sz="1400" dirty="0">
                <a:cs typeface="+mn-lt"/>
              </a:rPr>
              <a:t>a </a:t>
            </a:r>
            <a:r>
              <a:rPr sz="1400" spc="-10" dirty="0">
                <a:cs typeface="+mn-lt"/>
              </a:rPr>
              <a:t>very </a:t>
            </a:r>
            <a:r>
              <a:rPr sz="1400" b="1" spc="-5" dirty="0">
                <a:solidFill>
                  <a:srgbClr val="FF0000"/>
                </a:solidFill>
                <a:cs typeface="+mn-lt"/>
              </a:rPr>
              <a:t>flexible</a:t>
            </a:r>
            <a:r>
              <a:rPr sz="1400" spc="-5" dirty="0">
                <a:cs typeface="+mn-lt"/>
              </a:rPr>
              <a:t>, </a:t>
            </a:r>
            <a:r>
              <a:rPr sz="1400" spc="-10" dirty="0">
                <a:cs typeface="+mn-lt"/>
              </a:rPr>
              <a:t>(almost?) </a:t>
            </a:r>
            <a:r>
              <a:rPr sz="1400" b="1" spc="-5" dirty="0">
                <a:solidFill>
                  <a:srgbClr val="FF0000"/>
                </a:solidFill>
                <a:cs typeface="+mn-lt"/>
              </a:rPr>
              <a:t>universal</a:t>
            </a:r>
            <a:r>
              <a:rPr sz="1400" spc="-5" dirty="0">
                <a:cs typeface="+mn-lt"/>
              </a:rPr>
              <a:t>, learnable </a:t>
            </a:r>
            <a:r>
              <a:rPr sz="1400" spc="-10" dirty="0">
                <a:cs typeface="+mn-lt"/>
              </a:rPr>
              <a:t>framework</a:t>
            </a:r>
            <a:r>
              <a:rPr sz="1400" spc="100" dirty="0">
                <a:cs typeface="+mn-lt"/>
              </a:rPr>
              <a:t> </a:t>
            </a:r>
            <a:r>
              <a:rPr sz="1400" spc="-15" dirty="0">
                <a:cs typeface="+mn-lt"/>
              </a:rPr>
              <a:t>for</a:t>
            </a:r>
            <a:endParaRPr sz="1400">
              <a:cs typeface="+mn-lt"/>
            </a:endParaRPr>
          </a:p>
          <a:p>
            <a:pPr marL="299085">
              <a:lnSpc>
                <a:spcPct val="100000"/>
              </a:lnSpc>
            </a:pPr>
            <a:r>
              <a:rPr sz="1400" spc="-15" dirty="0">
                <a:cs typeface="+mn-lt"/>
              </a:rPr>
              <a:t>representing </a:t>
            </a:r>
            <a:r>
              <a:rPr sz="1400" spc="-10" dirty="0">
                <a:cs typeface="+mn-lt"/>
              </a:rPr>
              <a:t>world, </a:t>
            </a:r>
            <a:r>
              <a:rPr sz="1400" spc="-5" dirty="0">
                <a:cs typeface="+mn-lt"/>
              </a:rPr>
              <a:t>visual and </a:t>
            </a:r>
            <a:r>
              <a:rPr sz="1400" spc="-10" dirty="0">
                <a:cs typeface="+mn-lt"/>
              </a:rPr>
              <a:t>linguistic</a:t>
            </a:r>
            <a:r>
              <a:rPr sz="1400" spc="75" dirty="0">
                <a:cs typeface="+mn-lt"/>
              </a:rPr>
              <a:t> </a:t>
            </a:r>
            <a:r>
              <a:rPr sz="1400" spc="-10" dirty="0">
                <a:cs typeface="+mn-lt"/>
              </a:rPr>
              <a:t>information.</a:t>
            </a:r>
            <a:endParaRPr sz="1400">
              <a:cs typeface="+mn-l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cs typeface="+mn-lt"/>
            </a:endParaRPr>
          </a:p>
          <a:p>
            <a:pPr marL="299085" indent="-287020">
              <a:lnSpc>
                <a:spcPct val="100000"/>
              </a:lnSpc>
              <a:buFont typeface="Wingdings" panose="05000000000000000000"/>
              <a:buChar char=""/>
              <a:tabLst>
                <a:tab pos="299720" algn="l"/>
              </a:tabLst>
            </a:pPr>
            <a:r>
              <a:rPr sz="1400" spc="5" dirty="0">
                <a:cs typeface="+mn-lt"/>
              </a:rPr>
              <a:t>Can </a:t>
            </a:r>
            <a:r>
              <a:rPr sz="1400" spc="-5" dirty="0">
                <a:cs typeface="+mn-lt"/>
              </a:rPr>
              <a:t>learn both unsupervised and</a:t>
            </a:r>
            <a:r>
              <a:rPr sz="1400" spc="-20" dirty="0">
                <a:cs typeface="+mn-lt"/>
              </a:rPr>
              <a:t> </a:t>
            </a:r>
            <a:r>
              <a:rPr sz="1400" spc="-5" dirty="0">
                <a:cs typeface="+mn-lt"/>
              </a:rPr>
              <a:t>supervised</a:t>
            </a:r>
            <a:endParaRPr sz="1400">
              <a:cs typeface="+mn-l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Wingdings" panose="05000000000000000000"/>
              <a:buChar char=""/>
            </a:pPr>
            <a:endParaRPr sz="1400">
              <a:cs typeface="+mn-lt"/>
            </a:endParaRPr>
          </a:p>
          <a:p>
            <a:pPr marL="299085" indent="-287020">
              <a:lnSpc>
                <a:spcPct val="100000"/>
              </a:lnSpc>
              <a:buFont typeface="Wingdings" panose="05000000000000000000"/>
              <a:buChar char=""/>
              <a:tabLst>
                <a:tab pos="299720" algn="l"/>
              </a:tabLst>
            </a:pPr>
            <a:r>
              <a:rPr sz="1400" spc="-25" dirty="0">
                <a:cs typeface="+mn-lt"/>
              </a:rPr>
              <a:t>Effective </a:t>
            </a:r>
            <a:r>
              <a:rPr sz="1400" b="1" dirty="0">
                <a:solidFill>
                  <a:srgbClr val="FF0000"/>
                </a:solidFill>
                <a:cs typeface="+mn-lt"/>
              </a:rPr>
              <a:t>end-to-end </a:t>
            </a:r>
            <a:r>
              <a:rPr sz="1400" spc="-10" dirty="0">
                <a:cs typeface="+mn-lt"/>
              </a:rPr>
              <a:t>joint </a:t>
            </a:r>
            <a:r>
              <a:rPr sz="1400" spc="-20" dirty="0">
                <a:cs typeface="+mn-lt"/>
              </a:rPr>
              <a:t>system</a:t>
            </a:r>
            <a:r>
              <a:rPr sz="1400" spc="70" dirty="0">
                <a:cs typeface="+mn-lt"/>
              </a:rPr>
              <a:t> </a:t>
            </a:r>
            <a:r>
              <a:rPr sz="1400" spc="-5" dirty="0">
                <a:cs typeface="+mn-lt"/>
              </a:rPr>
              <a:t>learning</a:t>
            </a:r>
            <a:endParaRPr sz="1400">
              <a:cs typeface="+mn-l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Wingdings" panose="05000000000000000000"/>
              <a:buChar char=""/>
            </a:pPr>
            <a:endParaRPr sz="1400">
              <a:cs typeface="+mn-lt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Wingdings" panose="05000000000000000000"/>
              <a:buChar char=""/>
              <a:tabLst>
                <a:tab pos="299720" algn="l"/>
              </a:tabLst>
            </a:pPr>
            <a:r>
              <a:rPr sz="1400" spc="-15" dirty="0">
                <a:cs typeface="+mn-lt"/>
              </a:rPr>
              <a:t>Utilize </a:t>
            </a:r>
            <a:r>
              <a:rPr sz="1400" spc="-10" dirty="0">
                <a:cs typeface="+mn-lt"/>
              </a:rPr>
              <a:t>large amounts </a:t>
            </a:r>
            <a:r>
              <a:rPr sz="1400" spc="-5" dirty="0">
                <a:cs typeface="+mn-lt"/>
              </a:rPr>
              <a:t>of </a:t>
            </a:r>
            <a:r>
              <a:rPr sz="1400" spc="-10" dirty="0">
                <a:cs typeface="+mn-lt"/>
              </a:rPr>
              <a:t>training</a:t>
            </a:r>
            <a:r>
              <a:rPr sz="1400" spc="65" dirty="0">
                <a:cs typeface="+mn-lt"/>
              </a:rPr>
              <a:t> </a:t>
            </a:r>
            <a:r>
              <a:rPr sz="1400" spc="-20" dirty="0">
                <a:cs typeface="+mn-lt"/>
              </a:rPr>
              <a:t>data</a:t>
            </a:r>
            <a:endParaRPr sz="1400">
              <a:cs typeface="+mn-lt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857087D-40AB-AB9B-4762-28C6BB74DE50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fld id="{5D6E87D0-8BD4-46FE-AE38-6D4452529CE6}" type="datetime1">
              <a:rPr lang="en-US" smtClean="0"/>
              <a:t>1/7/2023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18DEA7D-A030-630E-C97C-AB9BAE1247F0}"/>
                  </a:ext>
                </a:extLst>
              </p14:cNvPr>
              <p14:cNvContentPartPr/>
              <p14:nvPr/>
            </p14:nvContentPartPr>
            <p14:xfrm>
              <a:off x="2471760" y="4366080"/>
              <a:ext cx="4423320" cy="502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18DEA7D-A030-630E-C97C-AB9BAE1247F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2400" y="4356720"/>
                <a:ext cx="4442040" cy="520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5427" y="96773"/>
            <a:ext cx="4766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Evolution of </a:t>
            </a:r>
            <a:r>
              <a:rPr sz="2400" b="1" spc="-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CNN</a:t>
            </a:r>
            <a:r>
              <a:rPr sz="2400" b="1" spc="-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Architectures</a:t>
            </a:r>
            <a:endParaRPr sz="24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6504" y="3376676"/>
            <a:ext cx="8069580" cy="1085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000"/>
              </a:lnSpc>
              <a:spcBef>
                <a:spcPts val="100"/>
              </a:spcBef>
            </a:pPr>
            <a:r>
              <a:rPr sz="1400" spc="-20" dirty="0">
                <a:latin typeface="Arial" panose="020B0604020202020204"/>
                <a:cs typeface="Arial" panose="020B0604020202020204"/>
              </a:rPr>
              <a:t>It </a:t>
            </a:r>
            <a:r>
              <a:rPr sz="1400" spc="-10" dirty="0">
                <a:latin typeface="Arial" panose="020B0604020202020204"/>
                <a:cs typeface="Arial" panose="020B0604020202020204"/>
              </a:rPr>
              <a:t>all started with LeNet </a:t>
            </a:r>
            <a:r>
              <a:rPr sz="1400" spc="-5" dirty="0">
                <a:latin typeface="Arial" panose="020B0604020202020204"/>
                <a:cs typeface="Arial" panose="020B0604020202020204"/>
              </a:rPr>
              <a:t>in </a:t>
            </a:r>
            <a:r>
              <a:rPr sz="1400" spc="-15" dirty="0">
                <a:latin typeface="Arial" panose="020B0604020202020204"/>
                <a:cs typeface="Arial" panose="020B0604020202020204"/>
              </a:rPr>
              <a:t>1998 and </a:t>
            </a:r>
            <a:r>
              <a:rPr sz="1400" spc="-25" dirty="0">
                <a:latin typeface="Arial" panose="020B0604020202020204"/>
                <a:cs typeface="Arial" panose="020B0604020202020204"/>
              </a:rPr>
              <a:t>eventually, </a:t>
            </a:r>
            <a:r>
              <a:rPr sz="1400" spc="-10" dirty="0">
                <a:latin typeface="Arial" panose="020B0604020202020204"/>
                <a:cs typeface="Arial" panose="020B0604020202020204"/>
              </a:rPr>
              <a:t>after </a:t>
            </a:r>
            <a:r>
              <a:rPr sz="1400" spc="-15" dirty="0">
                <a:latin typeface="Arial" panose="020B0604020202020204"/>
                <a:cs typeface="Arial" panose="020B0604020202020204"/>
              </a:rPr>
              <a:t>nearly </a:t>
            </a:r>
            <a:r>
              <a:rPr sz="1400" spc="-10" dirty="0">
                <a:latin typeface="Arial" panose="020B0604020202020204"/>
                <a:cs typeface="Arial" panose="020B0604020202020204"/>
              </a:rPr>
              <a:t>15 </a:t>
            </a:r>
            <a:r>
              <a:rPr sz="1400" spc="-20" dirty="0">
                <a:latin typeface="Arial" panose="020B0604020202020204"/>
                <a:cs typeface="Arial" panose="020B0604020202020204"/>
              </a:rPr>
              <a:t>years, </a:t>
            </a:r>
            <a:r>
              <a:rPr sz="1400" spc="-10" dirty="0">
                <a:latin typeface="Arial" panose="020B0604020202020204"/>
                <a:cs typeface="Arial" panose="020B0604020202020204"/>
              </a:rPr>
              <a:t>lead </a:t>
            </a:r>
            <a:r>
              <a:rPr sz="1400" spc="-5" dirty="0">
                <a:latin typeface="Arial" panose="020B0604020202020204"/>
                <a:cs typeface="Arial" panose="020B0604020202020204"/>
              </a:rPr>
              <a:t>to </a:t>
            </a:r>
            <a:r>
              <a:rPr sz="1400" spc="-15" dirty="0">
                <a:latin typeface="Arial" panose="020B0604020202020204"/>
                <a:cs typeface="Arial" panose="020B0604020202020204"/>
              </a:rPr>
              <a:t>ground </a:t>
            </a:r>
            <a:r>
              <a:rPr sz="1400" spc="-10" dirty="0">
                <a:latin typeface="Arial" panose="020B0604020202020204"/>
                <a:cs typeface="Arial" panose="020B0604020202020204"/>
              </a:rPr>
              <a:t>breaking models  winning the </a:t>
            </a:r>
            <a:r>
              <a:rPr sz="1400" b="1" spc="-10" dirty="0">
                <a:latin typeface="Arial" panose="020B0604020202020204"/>
                <a:cs typeface="Arial" panose="020B0604020202020204"/>
              </a:rPr>
              <a:t>ImageNet </a:t>
            </a:r>
            <a:r>
              <a:rPr sz="1400" b="1" spc="-15" dirty="0">
                <a:latin typeface="Arial" panose="020B0604020202020204"/>
                <a:cs typeface="Arial" panose="020B0604020202020204"/>
              </a:rPr>
              <a:t>Large </a:t>
            </a:r>
            <a:r>
              <a:rPr sz="1400" b="1" spc="-10" dirty="0">
                <a:latin typeface="Arial" panose="020B0604020202020204"/>
                <a:cs typeface="Arial" panose="020B0604020202020204"/>
              </a:rPr>
              <a:t>Scale </a:t>
            </a:r>
            <a:r>
              <a:rPr sz="1400" b="1" spc="-15" dirty="0">
                <a:latin typeface="Arial" panose="020B0604020202020204"/>
                <a:cs typeface="Arial" panose="020B0604020202020204"/>
              </a:rPr>
              <a:t>Visual Recognition Challenge </a:t>
            </a:r>
            <a:r>
              <a:rPr sz="1400" spc="-10" dirty="0">
                <a:latin typeface="Arial" panose="020B0604020202020204"/>
                <a:cs typeface="Arial" panose="020B0604020202020204"/>
              </a:rPr>
              <a:t>which includes AlexNet </a:t>
            </a:r>
            <a:r>
              <a:rPr sz="1400" spc="-5" dirty="0">
                <a:latin typeface="Arial" panose="020B0604020202020204"/>
                <a:cs typeface="Arial" panose="020B0604020202020204"/>
              </a:rPr>
              <a:t>in </a:t>
            </a:r>
            <a:r>
              <a:rPr sz="1400" spc="-15" dirty="0">
                <a:latin typeface="Arial" panose="020B0604020202020204"/>
                <a:cs typeface="Arial" panose="020B0604020202020204"/>
              </a:rPr>
              <a:t>2012 </a:t>
            </a:r>
            <a:r>
              <a:rPr sz="1400" spc="-5" dirty="0">
                <a:latin typeface="Arial" panose="020B0604020202020204"/>
                <a:cs typeface="Arial" panose="020B0604020202020204"/>
              </a:rPr>
              <a:t>to  </a:t>
            </a:r>
            <a:r>
              <a:rPr sz="1400" spc="-10" dirty="0">
                <a:latin typeface="Arial" panose="020B0604020202020204"/>
                <a:cs typeface="Arial" panose="020B0604020202020204"/>
              </a:rPr>
              <a:t>GoogleNet </a:t>
            </a:r>
            <a:r>
              <a:rPr sz="1400" spc="-5" dirty="0">
                <a:latin typeface="Arial" panose="020B0604020202020204"/>
                <a:cs typeface="Arial" panose="020B0604020202020204"/>
              </a:rPr>
              <a:t>in </a:t>
            </a:r>
            <a:r>
              <a:rPr sz="1400" spc="-15" dirty="0">
                <a:latin typeface="Arial" panose="020B0604020202020204"/>
                <a:cs typeface="Arial" panose="020B0604020202020204"/>
              </a:rPr>
              <a:t>2014 </a:t>
            </a:r>
            <a:r>
              <a:rPr sz="1400" spc="-5" dirty="0">
                <a:latin typeface="Arial" panose="020B0604020202020204"/>
                <a:cs typeface="Arial" panose="020B0604020202020204"/>
              </a:rPr>
              <a:t>to </a:t>
            </a:r>
            <a:r>
              <a:rPr sz="1400" spc="-10" dirty="0">
                <a:latin typeface="Arial" panose="020B0604020202020204"/>
                <a:cs typeface="Arial" panose="020B0604020202020204"/>
              </a:rPr>
              <a:t>ResNet </a:t>
            </a:r>
            <a:r>
              <a:rPr sz="1400" spc="-5" dirty="0">
                <a:latin typeface="Arial" panose="020B0604020202020204"/>
                <a:cs typeface="Arial" panose="020B0604020202020204"/>
              </a:rPr>
              <a:t>in </a:t>
            </a:r>
            <a:r>
              <a:rPr sz="1400" spc="-15" dirty="0">
                <a:latin typeface="Arial" panose="020B0604020202020204"/>
                <a:cs typeface="Arial" panose="020B0604020202020204"/>
              </a:rPr>
              <a:t>2015 </a:t>
            </a:r>
            <a:r>
              <a:rPr sz="1400" spc="-5" dirty="0">
                <a:latin typeface="Arial" panose="020B0604020202020204"/>
                <a:cs typeface="Arial" panose="020B0604020202020204"/>
              </a:rPr>
              <a:t>to </a:t>
            </a:r>
            <a:r>
              <a:rPr sz="1400" spc="-10" dirty="0">
                <a:latin typeface="Arial" panose="020B0604020202020204"/>
                <a:cs typeface="Arial" panose="020B0604020202020204"/>
              </a:rPr>
              <a:t>ensemble of previous models </a:t>
            </a:r>
            <a:r>
              <a:rPr sz="1400" spc="-5" dirty="0">
                <a:latin typeface="Arial" panose="020B0604020202020204"/>
                <a:cs typeface="Arial" panose="020B0604020202020204"/>
              </a:rPr>
              <a:t>in </a:t>
            </a:r>
            <a:r>
              <a:rPr sz="1400" spc="-15" dirty="0">
                <a:latin typeface="Arial" panose="020B0604020202020204"/>
                <a:cs typeface="Arial" panose="020B0604020202020204"/>
              </a:rPr>
              <a:t>2016. </a:t>
            </a:r>
            <a:r>
              <a:rPr sz="1400" spc="-20" dirty="0">
                <a:latin typeface="Arial" panose="020B0604020202020204"/>
                <a:cs typeface="Arial" panose="020B0604020202020204"/>
              </a:rPr>
              <a:t>In </a:t>
            </a:r>
            <a:r>
              <a:rPr sz="1400" spc="-10" dirty="0">
                <a:latin typeface="Arial" panose="020B0604020202020204"/>
                <a:cs typeface="Arial" panose="020B0604020202020204"/>
              </a:rPr>
              <a:t>the </a:t>
            </a:r>
            <a:r>
              <a:rPr sz="1400" spc="-5" dirty="0">
                <a:latin typeface="Arial" panose="020B0604020202020204"/>
                <a:cs typeface="Arial" panose="020B0604020202020204"/>
              </a:rPr>
              <a:t>last 2 </a:t>
            </a:r>
            <a:r>
              <a:rPr sz="1400" spc="-20" dirty="0">
                <a:latin typeface="Arial" panose="020B0604020202020204"/>
                <a:cs typeface="Arial" panose="020B0604020202020204"/>
              </a:rPr>
              <a:t>years, </a:t>
            </a:r>
            <a:r>
              <a:rPr sz="1400" spc="-10" dirty="0">
                <a:latin typeface="Arial" panose="020B0604020202020204"/>
                <a:cs typeface="Arial" panose="020B0604020202020204"/>
              </a:rPr>
              <a:t>no  significant </a:t>
            </a:r>
            <a:r>
              <a:rPr sz="1400" spc="-15" dirty="0">
                <a:latin typeface="Arial" panose="020B0604020202020204"/>
                <a:cs typeface="Arial" panose="020B0604020202020204"/>
              </a:rPr>
              <a:t>progress has been </a:t>
            </a:r>
            <a:r>
              <a:rPr sz="1400" spc="-10" dirty="0">
                <a:latin typeface="Arial" panose="020B0604020202020204"/>
                <a:cs typeface="Arial" panose="020B0604020202020204"/>
              </a:rPr>
              <a:t>made </a:t>
            </a:r>
            <a:r>
              <a:rPr sz="1400" spc="-15" dirty="0">
                <a:latin typeface="Arial" panose="020B0604020202020204"/>
                <a:cs typeface="Arial" panose="020B0604020202020204"/>
              </a:rPr>
              <a:t>and </a:t>
            </a:r>
            <a:r>
              <a:rPr sz="1400" spc="-10" dirty="0">
                <a:latin typeface="Arial" panose="020B0604020202020204"/>
                <a:cs typeface="Arial" panose="020B0604020202020204"/>
              </a:rPr>
              <a:t>the </a:t>
            </a:r>
            <a:r>
              <a:rPr sz="1400" spc="-15" dirty="0">
                <a:latin typeface="Arial" panose="020B0604020202020204"/>
                <a:cs typeface="Arial" panose="020B0604020202020204"/>
              </a:rPr>
              <a:t>new </a:t>
            </a:r>
            <a:r>
              <a:rPr sz="1400" spc="-10" dirty="0">
                <a:latin typeface="Arial" panose="020B0604020202020204"/>
                <a:cs typeface="Arial" panose="020B0604020202020204"/>
              </a:rPr>
              <a:t>models </a:t>
            </a:r>
            <a:r>
              <a:rPr sz="1400" spc="-15" dirty="0">
                <a:latin typeface="Arial" panose="020B0604020202020204"/>
                <a:cs typeface="Arial" panose="020B0604020202020204"/>
              </a:rPr>
              <a:t>are </a:t>
            </a:r>
            <a:r>
              <a:rPr sz="1400" spc="-10" dirty="0">
                <a:latin typeface="Arial" panose="020B0604020202020204"/>
                <a:cs typeface="Arial" panose="020B0604020202020204"/>
              </a:rPr>
              <a:t>an ensemble of previous </a:t>
            </a:r>
            <a:r>
              <a:rPr sz="1400" spc="-15" dirty="0">
                <a:latin typeface="Arial" panose="020B0604020202020204"/>
                <a:cs typeface="Arial" panose="020B0604020202020204"/>
              </a:rPr>
              <a:t>ground </a:t>
            </a:r>
            <a:r>
              <a:rPr sz="1400" spc="-10" dirty="0">
                <a:latin typeface="Arial" panose="020B0604020202020204"/>
                <a:cs typeface="Arial" panose="020B0604020202020204"/>
              </a:rPr>
              <a:t>breaking  models.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85713" y="797753"/>
            <a:ext cx="4347318" cy="2347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191669-838B-6F4E-15D9-270FCF787AC5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fld id="{C8893FAB-D2E8-4C05-A4C4-C5E8E2D5C65D}" type="datetime1">
              <a:rPr lang="en-US" smtClean="0"/>
              <a:t>1/7/2023</a:t>
            </a:fld>
            <a:endParaRPr 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37540"/>
            <a:chOff x="0" y="0"/>
            <a:chExt cx="9144000" cy="63754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37540"/>
            </a:xfrm>
            <a:custGeom>
              <a:avLst/>
              <a:gdLst/>
              <a:ahLst/>
              <a:cxnLst/>
              <a:rect l="l" t="t" r="r" b="b"/>
              <a:pathLst>
                <a:path w="9144000" h="637540">
                  <a:moveTo>
                    <a:pt x="9144000" y="0"/>
                  </a:moveTo>
                  <a:lnTo>
                    <a:pt x="0" y="0"/>
                  </a:lnTo>
                  <a:lnTo>
                    <a:pt x="0" y="637032"/>
                  </a:lnTo>
                  <a:lnTo>
                    <a:pt x="9144000" y="6370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53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27847" y="210311"/>
              <a:ext cx="813816" cy="2164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5427" y="96773"/>
            <a:ext cx="2837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Let’s </a:t>
            </a:r>
            <a:r>
              <a:rPr sz="24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see </a:t>
            </a:r>
            <a:r>
              <a:rPr sz="24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</a:t>
            </a:r>
            <a:r>
              <a:rPr sz="2400" spc="-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example</a:t>
            </a:r>
            <a:endParaRPr sz="24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23288" y="1304218"/>
            <a:ext cx="4764023" cy="30483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F37D43A-E0CA-3000-CF7E-C1462C04A069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fld id="{629C34D7-2364-4781-B800-4D276B9FC36F}" type="datetime1">
              <a:rPr lang="en-US" smtClean="0"/>
              <a:t>1/7/2023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130F246-A79B-EF20-CCD1-888030898976}"/>
                  </a:ext>
                </a:extLst>
              </p14:cNvPr>
              <p14:cNvContentPartPr/>
              <p14:nvPr/>
            </p14:nvContentPartPr>
            <p14:xfrm>
              <a:off x="231120" y="642600"/>
              <a:ext cx="7707240" cy="4380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130F246-A79B-EF20-CCD1-88803089897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1760" y="633240"/>
                <a:ext cx="7725960" cy="4398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E254F9F-99FF-47A5-8923-8E17B6AA4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65200"/>
            <a:ext cx="8077200" cy="321945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3589D8-110E-73F0-D6AC-F8F25B3A05A9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fld id="{2412CA3A-89A7-4BCC-8D8E-00CE1B05C3B8}" type="datetime1">
              <a:rPr lang="en-US" smtClean="0"/>
              <a:t>1/7/2023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441D213-C744-0E54-DE07-00B575A6A6B4}"/>
                  </a:ext>
                </a:extLst>
              </p14:cNvPr>
              <p14:cNvContentPartPr/>
              <p14:nvPr/>
            </p14:nvContentPartPr>
            <p14:xfrm>
              <a:off x="1085040" y="1647360"/>
              <a:ext cx="3487680" cy="1707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441D213-C744-0E54-DE07-00B575A6A6B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5680" y="1638000"/>
                <a:ext cx="3506400" cy="172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51981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1E5C47-F42E-83AD-13DC-6871A30F5988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fld id="{D5963C00-E18E-4160-9FBD-6B729B837F62}" type="datetime1">
              <a:rPr lang="en-US" smtClean="0"/>
              <a:t>1/7/2023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3598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4654550"/>
            <a:chOff x="0" y="0"/>
            <a:chExt cx="9144000" cy="465455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4654550"/>
            </a:xfrm>
            <a:custGeom>
              <a:avLst/>
              <a:gdLst/>
              <a:ahLst/>
              <a:cxnLst/>
              <a:rect l="l" t="t" r="r" b="b"/>
              <a:pathLst>
                <a:path w="9144000" h="4654550">
                  <a:moveTo>
                    <a:pt x="9144000" y="0"/>
                  </a:moveTo>
                  <a:lnTo>
                    <a:pt x="0" y="0"/>
                  </a:lnTo>
                  <a:lnTo>
                    <a:pt x="0" y="4654296"/>
                  </a:lnTo>
                  <a:lnTo>
                    <a:pt x="9144000" y="4654296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64463" y="573023"/>
              <a:ext cx="2057400" cy="5486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76600" y="1584325"/>
            <a:ext cx="265303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70" dirty="0"/>
              <a:t>Thank </a:t>
            </a:r>
            <a:r>
              <a:rPr spc="-210" dirty="0"/>
              <a:t>You</a:t>
            </a:r>
            <a:r>
              <a:rPr spc="-785" dirty="0"/>
              <a:t> </a:t>
            </a:r>
            <a:r>
              <a:rPr spc="-425" dirty="0"/>
              <a:t>!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472EF74-F0DE-4D12-A93D-5458F1C3B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820402"/>
            <a:ext cx="5150769" cy="12157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https://tfhub.dev/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https://www.tensorflow.org/hub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https://tfhub.dev/google/tf2-preview/mobilenet_v2/classification/4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https://www.tensorflow.org/api_docs/python/tf/keras/callbacks/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https://www.tensorflow.org/api_docs/python/tf/keras/callbacks/ModelCheckpoint</a:t>
            </a:r>
            <a:endParaRPr lang="en-US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https://arxiv.org/pdf/2006.06882.pdf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1CE18C1-8DC8-2BB7-7AD0-CB1AEDFFFFA2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fld id="{4567240B-6645-446C-A958-14581E5A478E}" type="datetime1">
              <a:rPr lang="en-US" smtClean="0"/>
              <a:t>1/7/2023</a:t>
            </a:fld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3BA4BF-FA2D-496D-B514-29A8B5631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7" y="1155700"/>
            <a:ext cx="8124825" cy="283845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FE141E-1A7F-DE20-351E-DF093520EA33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fld id="{4F666CAF-8F0C-4E67-A58E-98323A67F6A6}" type="datetime1">
              <a:rPr lang="en-US" smtClean="0"/>
              <a:t>1/7/2023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3E898EC-3C83-06D1-B751-FFCFACE50F49}"/>
                  </a:ext>
                </a:extLst>
              </p14:cNvPr>
              <p14:cNvContentPartPr/>
              <p14:nvPr/>
            </p14:nvContentPartPr>
            <p14:xfrm>
              <a:off x="4194720" y="1837080"/>
              <a:ext cx="667080" cy="1608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3E898EC-3C83-06D1-B751-FFCFACE50F4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85360" y="1827720"/>
                <a:ext cx="685800" cy="162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099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763D89-5117-43E5-A22F-A8C0727DA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" y="889000"/>
            <a:ext cx="8924925" cy="337185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BE3B78-BCC6-3915-43C6-48A665630117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fld id="{9540CA02-B896-48E9-A269-A88525F97D50}" type="datetime1">
              <a:rPr lang="en-US" smtClean="0"/>
              <a:t>1/7/2023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107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</TotalTime>
  <Words>2590</Words>
  <Application>Microsoft Office PowerPoint</Application>
  <PresentationFormat>Custom</PresentationFormat>
  <Paragraphs>480</Paragraphs>
  <Slides>71</Slides>
  <Notes>25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0" baseType="lpstr">
      <vt:lpstr>Arial</vt:lpstr>
      <vt:lpstr>Calibri</vt:lpstr>
      <vt:lpstr>Carlito</vt:lpstr>
      <vt:lpstr>Georgia</vt:lpstr>
      <vt:lpstr>Roboto</vt:lpstr>
      <vt:lpstr>Tahoma</vt:lpstr>
      <vt:lpstr>Trebuchet MS</vt:lpstr>
      <vt:lpstr>Wingdings</vt:lpstr>
      <vt:lpstr>Office Theme</vt:lpstr>
      <vt:lpstr>PowerPoint Presentation</vt:lpstr>
      <vt:lpstr>Today’s Agenda</vt:lpstr>
      <vt:lpstr>we have come a long way with DL</vt:lpstr>
      <vt:lpstr>Neural Networks in Business</vt:lpstr>
      <vt:lpstr>An Image is a matrix of pixel values</vt:lpstr>
      <vt:lpstr>An Image is a matrix of pixel values</vt:lpstr>
      <vt:lpstr>PowerPoint Presentation</vt:lpstr>
      <vt:lpstr>PowerPoint Presentation</vt:lpstr>
      <vt:lpstr>PowerPoint Presentation</vt:lpstr>
      <vt:lpstr>PowerPoint Presentation</vt:lpstr>
      <vt:lpstr>What are CNNs and why do we need them?</vt:lpstr>
      <vt:lpstr>PowerPoint Presentation</vt:lpstr>
      <vt:lpstr>PowerPoint Presentation</vt:lpstr>
      <vt:lpstr>Image Features</vt:lpstr>
      <vt:lpstr>PowerPoint Presentation</vt:lpstr>
      <vt:lpstr>Feature maps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Different Filter Matrix -&gt;&gt; Diff Feature Maps -&gt;&gt;same Image</vt:lpstr>
      <vt:lpstr>PowerPoint Presentation</vt:lpstr>
      <vt:lpstr>Activation functions</vt:lpstr>
      <vt:lpstr>PowerPoint Presentation</vt:lpstr>
      <vt:lpstr>Example</vt:lpstr>
      <vt:lpstr>Example</vt:lpstr>
      <vt:lpstr>Cost Function</vt:lpstr>
      <vt:lpstr>Convolution for Feature Extraction</vt:lpstr>
      <vt:lpstr>Strides</vt:lpstr>
      <vt:lpstr>Strides</vt:lpstr>
      <vt:lpstr>Convolution for Feature Extraction</vt:lpstr>
      <vt:lpstr>Convolution for Feature Extraction</vt:lpstr>
      <vt:lpstr>Convolution for Feature Extraction</vt:lpstr>
      <vt:lpstr>What is Convolution ?</vt:lpstr>
      <vt:lpstr>PowerPoint Presentation</vt:lpstr>
      <vt:lpstr>Convolution for Feature Extraction</vt:lpstr>
      <vt:lpstr>Convolution for Feature Extraction</vt:lpstr>
      <vt:lpstr>PowerPoint Presentation</vt:lpstr>
      <vt:lpstr>PowerPoint Presentation</vt:lpstr>
      <vt:lpstr>Convolution - Drawbacks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Padding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Padding</vt:lpstr>
      <vt:lpstr>What is Dropout?</vt:lpstr>
      <vt:lpstr>What is Dropout?</vt:lpstr>
      <vt:lpstr>PowerPoint Presentation</vt:lpstr>
      <vt:lpstr>Max Pooling</vt:lpstr>
      <vt:lpstr>Pooling Layer</vt:lpstr>
      <vt:lpstr>PowerPoint Presentation</vt:lpstr>
      <vt:lpstr>But why DL ??</vt:lpstr>
      <vt:lpstr>Evolution of CNN Architectures</vt:lpstr>
      <vt:lpstr>Let’s see an example</vt:lpstr>
      <vt:lpstr>PowerPoint Presentation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PG Diploma in ML/AI</dc:title>
  <dc:creator>Arihant Jain</dc:creator>
  <cp:lastModifiedBy>Siddhesh Gunjal</cp:lastModifiedBy>
  <cp:revision>59</cp:revision>
  <dcterms:created xsi:type="dcterms:W3CDTF">2021-05-16T09:34:00Z</dcterms:created>
  <dcterms:modified xsi:type="dcterms:W3CDTF">2023-01-07T04:40:16Z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2021-01-12T16:30:00Z</vt:filetime>
  </property>
  <property fmtid="{D5CDD505-2E9C-101B-9397-08002B2CF9AE}" pid="3" name="Creator">
    <vt:lpwstr>Microsoft® PowerPoint® for Office 365</vt:lpwstr>
  </property>
  <property fmtid="{D5CDD505-2E9C-101B-9397-08002B2CF9AE}" pid="4" name="LastSaved">
    <vt:filetime>2021-05-16T16:30:00Z</vt:filetime>
  </property>
  <property fmtid="{D5CDD505-2E9C-101B-9397-08002B2CF9AE}" pid="5" name="KSOProductBuildVer">
    <vt:lpwstr>1033-11.2.0.10132</vt:lpwstr>
  </property>
</Properties>
</file>